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7" r:id="rId2"/>
    <p:sldId id="258" r:id="rId3"/>
    <p:sldId id="293" r:id="rId4"/>
    <p:sldId id="283" r:id="rId5"/>
    <p:sldId id="294" r:id="rId6"/>
    <p:sldId id="295" r:id="rId7"/>
    <p:sldId id="296" r:id="rId8"/>
    <p:sldId id="297" r:id="rId9"/>
    <p:sldId id="298" r:id="rId10"/>
    <p:sldId id="262" r:id="rId11"/>
    <p:sldId id="299" r:id="rId12"/>
    <p:sldId id="300" r:id="rId13"/>
    <p:sldId id="301" r:id="rId14"/>
    <p:sldId id="302" r:id="rId15"/>
    <p:sldId id="256" r:id="rId16"/>
    <p:sldId id="261" r:id="rId17"/>
    <p:sldId id="292" r:id="rId18"/>
    <p:sldId id="263" r:id="rId19"/>
    <p:sldId id="264" r:id="rId20"/>
    <p:sldId id="265" r:id="rId21"/>
    <p:sldId id="266" r:id="rId22"/>
    <p:sldId id="267" r:id="rId23"/>
    <p:sldId id="268" r:id="rId24"/>
    <p:sldId id="269" r:id="rId25"/>
    <p:sldId id="270" r:id="rId26"/>
    <p:sldId id="271" r:id="rId27"/>
    <p:sldId id="272" r:id="rId28"/>
    <p:sldId id="274" r:id="rId29"/>
    <p:sldId id="289" r:id="rId30"/>
    <p:sldId id="286" r:id="rId31"/>
    <p:sldId id="288" r:id="rId32"/>
    <p:sldId id="275" r:id="rId33"/>
    <p:sldId id="287" r:id="rId34"/>
    <p:sldId id="290" r:id="rId35"/>
    <p:sldId id="282"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russi" initials="r"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0DEDC"/>
    <a:srgbClr val="D3D0CD"/>
    <a:srgbClr val="C1C0C7"/>
    <a:srgbClr val="0A091B"/>
    <a:srgbClr val="24BAD6"/>
    <a:srgbClr val="09091A"/>
    <a:srgbClr val="D2A000"/>
    <a:srgbClr val="BFBFBF"/>
    <a:srgbClr val="254275"/>
    <a:srgbClr val="220B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30" autoAdjust="0"/>
    <p:restoredTop sz="86409"/>
  </p:normalViewPr>
  <p:slideViewPr>
    <p:cSldViewPr snapToGrid="0">
      <p:cViewPr>
        <p:scale>
          <a:sx n="60" d="100"/>
          <a:sy n="60" d="100"/>
        </p:scale>
        <p:origin x="192" y="768"/>
      </p:cViewPr>
      <p:guideLst>
        <p:guide orient="horz" pos="2160"/>
        <p:guide pos="3817"/>
      </p:guideLst>
    </p:cSldViewPr>
  </p:slideViewPr>
  <p:outlineViewPr>
    <p:cViewPr>
      <p:scale>
        <a:sx n="100" d="100"/>
        <a:sy n="100" d="100"/>
      </p:scale>
      <p:origin x="-104"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commentAuthors" Target="commentAuthors.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249A95-8765-464E-A316-40F0309F1083}" type="datetimeFigureOut">
              <a:rPr kumimoji="1" lang="zh-CN" altLang="en-US" smtClean="0"/>
              <a:t>16/6/17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43E751-9265-3046-8572-C4877E42D341}" type="slidenum">
              <a:rPr kumimoji="1" lang="zh-CN" altLang="en-US" smtClean="0"/>
              <a:t>‹#›</a:t>
            </a:fld>
            <a:endParaRPr kumimoji="1" lang="zh-CN" altLang="en-US"/>
          </a:p>
        </p:txBody>
      </p:sp>
    </p:spTree>
    <p:extLst>
      <p:ext uri="{BB962C8B-B14F-4D97-AF65-F5344CB8AC3E}">
        <p14:creationId xmlns:p14="http://schemas.microsoft.com/office/powerpoint/2010/main" val="6441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这一部分就不做单独的幻灯片展开来讲了，我想先讲讲选题初衷：</a:t>
            </a:r>
            <a:endParaRPr kumimoji="1" lang="en-US" altLang="zh-CN" dirty="0" smtClean="0"/>
          </a:p>
          <a:p>
            <a:endParaRPr kumimoji="1" lang="en-US" altLang="zh-CN" dirty="0" smtClean="0"/>
          </a:p>
          <a:p>
            <a:r>
              <a:rPr kumimoji="1" lang="zh-CN" altLang="en-US" dirty="0" smtClean="0"/>
              <a:t>选题的时候我正在优步这个打车软件公司实习，当时我就开始关注在路上的一切事情，最让人头疼的就是堵车问题，你们也都知道在西安很多地方堵车事件频发，我曾试过从永宁门打车到高新一路，路上花费了</a:t>
            </a:r>
            <a:r>
              <a:rPr kumimoji="1" lang="en-US" altLang="zh-CN" dirty="0" smtClean="0"/>
              <a:t>2</a:t>
            </a:r>
            <a:r>
              <a:rPr kumimoji="1" lang="zh-CN" altLang="en-US" dirty="0" smtClean="0"/>
              <a:t>个半小时，当时我就想到底是什么造成如此拥堵，真的只是车多而已吗？而这个毕设恰好让我有机会学习道路交通控制的相关知识，我毫不犹豫的就选择了，并进行了一点小小的研究。</a:t>
            </a:r>
            <a:endParaRPr kumimoji="1" lang="en-US" altLang="zh-CN" dirty="0" smtClean="0"/>
          </a:p>
          <a:p>
            <a:endParaRPr kumimoji="1" lang="en-US" altLang="zh-CN" dirty="0" smtClean="0"/>
          </a:p>
          <a:p>
            <a:r>
              <a:rPr kumimoji="1" lang="zh-CN" altLang="en-US" dirty="0" smtClean="0"/>
              <a:t>回到正题，从学术角度来说，随着国民经济的持续高速发展，城市化进程以及机动化水平提高，汽车保有量持续增加，交通拥挤问题也日渐凸显。交通拥挤会带来交通系统服务水平下降，交通延误增加，行车速度降低，出行时间大幅度增加等直接危害，还导致交通事故频发，能源浪费严重，汽车尾气排放量增大，环境恶化等诸多问题。研究的意义就是为了了解上述负面效应的耦合关系，对上述问题做一定的缓解工作。怎么缓解后面我会说道，相信大家听完之后都会有一种我国交通有救了的感觉。</a:t>
            </a:r>
            <a:endParaRPr kumimoji="1" lang="en-US" altLang="zh-CN" dirty="0" smtClean="0"/>
          </a:p>
          <a:p>
            <a:endParaRPr kumimoji="1" lang="en-US" altLang="zh-CN" dirty="0" smtClean="0"/>
          </a:p>
          <a:p>
            <a:r>
              <a:rPr kumimoji="1" lang="zh-CN" altLang="en-US" dirty="0" smtClean="0"/>
              <a:t>国内外研究现状就不展开来说了，对交通信号的研究从</a:t>
            </a:r>
            <a:r>
              <a:rPr kumimoji="1" lang="en-US" altLang="zh-CN" dirty="0" smtClean="0"/>
              <a:t>1868</a:t>
            </a:r>
            <a:r>
              <a:rPr kumimoji="1" lang="zh-CN" altLang="en-US" dirty="0" smtClean="0"/>
              <a:t>年在英国诞生的第一个交通信号灯开始就没有停歇，城市交通信号不断</a:t>
            </a:r>
            <a:r>
              <a:rPr kumimoji="1" lang="zh-CN" altLang="en-US" smtClean="0"/>
              <a:t>朝着智能化发展。</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3</a:t>
            </a:fld>
            <a:endParaRPr kumimoji="1" lang="zh-CN" altLang="en-US"/>
          </a:p>
        </p:txBody>
      </p:sp>
    </p:spTree>
    <p:extLst>
      <p:ext uri="{BB962C8B-B14F-4D97-AF65-F5344CB8AC3E}">
        <p14:creationId xmlns:p14="http://schemas.microsoft.com/office/powerpoint/2010/main" val="889688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上面是百度对模糊集合隶属度函数的定义，很多论文里面对这个简单的东西更是用了巨大的篇幅来描述，让看的人云里雾里的，其实这玩意很简单。</a:t>
            </a:r>
            <a:endParaRPr kumimoji="1" lang="en-US" altLang="zh-CN" dirty="0" smtClean="0"/>
          </a:p>
          <a:p>
            <a:endParaRPr kumimoji="1" lang="en-US" altLang="zh-CN" dirty="0" smtClean="0"/>
          </a:p>
          <a:p>
            <a:r>
              <a:rPr kumimoji="1" lang="zh-CN" altLang="en-US" dirty="0" smtClean="0"/>
              <a:t>我从本项目用到的具体实例来解答导师们的疑惑：对于给定论域</a:t>
            </a:r>
            <a:r>
              <a:rPr kumimoji="1" lang="en-US" altLang="zh-CN" dirty="0" smtClean="0"/>
              <a:t>X</a:t>
            </a:r>
            <a:r>
              <a:rPr kumimoji="1" lang="zh-CN" altLang="en-US" dirty="0" smtClean="0"/>
              <a:t>（研究的范围），这里我一个车道最多</a:t>
            </a:r>
            <a:r>
              <a:rPr kumimoji="1" lang="en-US" altLang="zh-CN" dirty="0" smtClean="0"/>
              <a:t>20</a:t>
            </a:r>
            <a:r>
              <a:rPr kumimoji="1" lang="zh-CN" altLang="en-US" dirty="0" smtClean="0"/>
              <a:t>辆车停着吧，这就是论域，里面有个模糊集</a:t>
            </a:r>
            <a:r>
              <a:rPr kumimoji="1" lang="en-US" altLang="zh-CN" dirty="0" smtClean="0"/>
              <a:t>A</a:t>
            </a:r>
            <a:r>
              <a:rPr kumimoji="1" lang="zh-CN" altLang="en-US" dirty="0" smtClean="0"/>
              <a:t>，我们假设这个模糊集</a:t>
            </a:r>
            <a:r>
              <a:rPr kumimoji="1" lang="en-US" altLang="zh-CN" dirty="0" smtClean="0"/>
              <a:t>A</a:t>
            </a:r>
            <a:r>
              <a:rPr kumimoji="1" lang="zh-CN" altLang="en-US" dirty="0" smtClean="0"/>
              <a:t>就是车道上有</a:t>
            </a:r>
            <a:r>
              <a:rPr kumimoji="1" lang="en-US" altLang="zh-CN" dirty="0" smtClean="0"/>
              <a:t>0</a:t>
            </a:r>
            <a:r>
              <a:rPr kumimoji="1" lang="zh-CN" altLang="en-US" dirty="0" smtClean="0"/>
              <a:t>到</a:t>
            </a:r>
            <a:r>
              <a:rPr kumimoji="1" lang="en-US" altLang="zh-CN" dirty="0" smtClean="0"/>
              <a:t>5</a:t>
            </a:r>
            <a:r>
              <a:rPr kumimoji="1" lang="zh-CN" altLang="en-US" dirty="0" smtClean="0"/>
              <a:t>量车，我给这个模糊集定义一个词叫做很少（</a:t>
            </a:r>
            <a:r>
              <a:rPr kumimoji="1" lang="en-US" altLang="zh-CN" dirty="0" smtClean="0"/>
              <a:t>VS</a:t>
            </a:r>
            <a:r>
              <a:rPr kumimoji="1" lang="zh-CN" altLang="en-US" dirty="0" smtClean="0"/>
              <a:t>），因为车流是随机生成的，假如生成了</a:t>
            </a:r>
            <a:r>
              <a:rPr kumimoji="1" lang="en-US" altLang="zh-CN" dirty="0" smtClean="0"/>
              <a:t>x</a:t>
            </a:r>
            <a:r>
              <a:rPr kumimoji="1" lang="zh-CN" altLang="en-US" dirty="0" smtClean="0"/>
              <a:t>辆车，而且生成的车辆数在论域范围内，假如生成的</a:t>
            </a:r>
            <a:r>
              <a:rPr kumimoji="1" lang="en-US" altLang="zh-CN" dirty="0" smtClean="0"/>
              <a:t>x</a:t>
            </a:r>
            <a:r>
              <a:rPr kumimoji="1" lang="zh-CN" altLang="en-US" dirty="0" smtClean="0"/>
              <a:t>为</a:t>
            </a:r>
            <a:r>
              <a:rPr kumimoji="1" lang="en-US" altLang="zh-CN" dirty="0" smtClean="0"/>
              <a:t>0</a:t>
            </a:r>
            <a:r>
              <a:rPr kumimoji="1" lang="zh-CN" altLang="en-US" dirty="0" smtClean="0"/>
              <a:t>辆车，那这个</a:t>
            </a:r>
            <a:r>
              <a:rPr kumimoji="1" lang="en-US" altLang="zh-CN" dirty="0" smtClean="0"/>
              <a:t>x</a:t>
            </a:r>
            <a:r>
              <a:rPr kumimoji="1" lang="zh-CN" altLang="en-US" dirty="0" smtClean="0"/>
              <a:t>对</a:t>
            </a:r>
            <a:r>
              <a:rPr kumimoji="1" lang="en-US" altLang="zh-CN" dirty="0" smtClean="0"/>
              <a:t>0</a:t>
            </a:r>
            <a:r>
              <a:rPr kumimoji="1" lang="zh-CN" altLang="en-US" dirty="0" smtClean="0"/>
              <a:t>到</a:t>
            </a:r>
            <a:r>
              <a:rPr kumimoji="1" lang="en-US" altLang="zh-CN" dirty="0" smtClean="0"/>
              <a:t>5</a:t>
            </a:r>
            <a:r>
              <a:rPr kumimoji="1" lang="zh-CN" altLang="en-US" dirty="0" smtClean="0"/>
              <a:t>这个模糊集</a:t>
            </a:r>
            <a:r>
              <a:rPr kumimoji="1" lang="en-US" altLang="zh-CN" dirty="0" smtClean="0"/>
              <a:t>A</a:t>
            </a:r>
            <a:r>
              <a:rPr kumimoji="1" lang="zh-CN" altLang="en-US" dirty="0" smtClean="0"/>
              <a:t>的隶属度是不是就是</a:t>
            </a:r>
            <a:r>
              <a:rPr kumimoji="1" lang="en-US" altLang="zh-CN" dirty="0" smtClean="0"/>
              <a:t>1</a:t>
            </a:r>
            <a:r>
              <a:rPr kumimoji="1" lang="zh-CN" altLang="en-US" dirty="0" smtClean="0"/>
              <a:t>啊，最符合这个模糊集，如果是</a:t>
            </a:r>
            <a:r>
              <a:rPr kumimoji="1" lang="en-US" altLang="zh-CN" dirty="0" smtClean="0"/>
              <a:t>5</a:t>
            </a:r>
            <a:r>
              <a:rPr kumimoji="1" lang="zh-CN" altLang="en-US" dirty="0" smtClean="0"/>
              <a:t>辆车，是不是就不太能称之为很少车，如果是二十辆车，我们甚至是不是可以认为这个</a:t>
            </a:r>
            <a:r>
              <a:rPr kumimoji="1" lang="en-US" altLang="zh-CN" dirty="0" smtClean="0"/>
              <a:t>x</a:t>
            </a:r>
            <a:r>
              <a:rPr kumimoji="1" lang="zh-CN" altLang="en-US" dirty="0" smtClean="0"/>
              <a:t>为</a:t>
            </a:r>
            <a:r>
              <a:rPr kumimoji="1" lang="en-US" altLang="zh-CN" dirty="0" smtClean="0"/>
              <a:t>20</a:t>
            </a:r>
            <a:r>
              <a:rPr kumimoji="1" lang="zh-CN" altLang="en-US" dirty="0" smtClean="0"/>
              <a:t>量车跟</a:t>
            </a:r>
            <a:r>
              <a:rPr kumimoji="1" lang="en-US" altLang="zh-CN" dirty="0" smtClean="0"/>
              <a:t>0</a:t>
            </a:r>
            <a:r>
              <a:rPr kumimoji="1" lang="zh-CN" altLang="en-US" dirty="0" smtClean="0"/>
              <a:t>到</a:t>
            </a:r>
            <a:r>
              <a:rPr kumimoji="1" lang="en-US" altLang="zh-CN" dirty="0" smtClean="0"/>
              <a:t>5</a:t>
            </a:r>
            <a:r>
              <a:rPr kumimoji="1" lang="zh-CN" altLang="en-US" dirty="0" smtClean="0"/>
              <a:t>这个很少车这个模糊集</a:t>
            </a:r>
            <a:r>
              <a:rPr kumimoji="1" lang="en-US" altLang="zh-CN" dirty="0" smtClean="0"/>
              <a:t>A</a:t>
            </a:r>
            <a:r>
              <a:rPr kumimoji="1" lang="zh-CN" altLang="en-US" dirty="0" smtClean="0"/>
              <a:t>没有半毛钱关系，跟他的隶属度是不是就是</a:t>
            </a:r>
            <a:r>
              <a:rPr kumimoji="1" lang="en-US" altLang="zh-CN" dirty="0" smtClean="0"/>
              <a:t>0</a:t>
            </a:r>
            <a:r>
              <a:rPr kumimoji="1" lang="zh-CN" altLang="en-US" dirty="0" smtClean="0"/>
              <a:t>啊？</a:t>
            </a:r>
            <a:endParaRPr kumimoji="1" lang="en-US" altLang="zh-CN" dirty="0" smtClean="0"/>
          </a:p>
          <a:p>
            <a:endParaRPr kumimoji="1" lang="en-US" altLang="zh-CN" dirty="0" smtClean="0"/>
          </a:p>
          <a:p>
            <a:r>
              <a:rPr kumimoji="1" lang="zh-CN" altLang="en-US" dirty="0" smtClean="0"/>
              <a:t>相信听完这个解释对模糊集合隶属度函数已经彻底理解了，现行的定时控制方法就不说了，有了前面的基础知识，直接来设计模糊控制器了。</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12</a:t>
            </a:fld>
            <a:endParaRPr kumimoji="1" lang="zh-CN" altLang="en-US"/>
          </a:p>
        </p:txBody>
      </p:sp>
    </p:spTree>
    <p:extLst>
      <p:ext uri="{BB962C8B-B14F-4D97-AF65-F5344CB8AC3E}">
        <p14:creationId xmlns:p14="http://schemas.microsoft.com/office/powerpoint/2010/main" val="2134227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这个前面已经说过了，这就就不重复了。</a:t>
            </a:r>
            <a:endParaRPr kumimoji="1" lang="en-US" altLang="zh-CN" dirty="0" smtClean="0"/>
          </a:p>
          <a:p>
            <a:endParaRPr kumimoji="1" lang="en-US" altLang="zh-CN" dirty="0" smtClean="0"/>
          </a:p>
          <a:p>
            <a:r>
              <a:rPr kumimoji="1" lang="zh-CN" altLang="en-US" dirty="0" smtClean="0"/>
              <a:t>这里值得一提的是，有些车流很大的交叉口，右转车辆也单独划分成一个相位，但是就我国而言，大部分研究都是针对四相位的。</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13</a:t>
            </a:fld>
            <a:endParaRPr kumimoji="1" lang="zh-CN" altLang="en-US"/>
          </a:p>
        </p:txBody>
      </p:sp>
    </p:spTree>
    <p:extLst>
      <p:ext uri="{BB962C8B-B14F-4D97-AF65-F5344CB8AC3E}">
        <p14:creationId xmlns:p14="http://schemas.microsoft.com/office/powerpoint/2010/main" val="832425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前面也铺垫了半天了，接下来我就一句话说说我做的是怎样的一件事。</a:t>
            </a:r>
            <a:endParaRPr kumimoji="1" lang="en-US" altLang="zh-CN" dirty="0" smtClean="0"/>
          </a:p>
          <a:p>
            <a:endParaRPr kumimoji="1" lang="en-US" altLang="zh-CN" dirty="0" smtClean="0"/>
          </a:p>
          <a:p>
            <a:r>
              <a:rPr kumimoji="1" lang="zh-CN" altLang="en-US" dirty="0" smtClean="0"/>
              <a:t>先给系统一个一开始的绿灯时间，然后根据红绿灯相位的车流强度来判断，是延长当先绿灯相位呢还是将绿灯相位切换至下一相位。后面会具体讲讲怎么实现这个功能。</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14</a:t>
            </a:fld>
            <a:endParaRPr kumimoji="1" lang="zh-CN" altLang="en-US"/>
          </a:p>
        </p:txBody>
      </p:sp>
    </p:spTree>
    <p:extLst>
      <p:ext uri="{BB962C8B-B14F-4D97-AF65-F5344CB8AC3E}">
        <p14:creationId xmlns:p14="http://schemas.microsoft.com/office/powerpoint/2010/main" val="1809834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在开始之前我先特别简单的讲讲控制这件事：</a:t>
            </a:r>
            <a:endParaRPr kumimoji="1" lang="en-US" altLang="zh-CN" dirty="0" smtClean="0"/>
          </a:p>
          <a:p>
            <a:endParaRPr kumimoji="1" lang="en-US" altLang="zh-CN" dirty="0" smtClean="0"/>
          </a:p>
          <a:p>
            <a:r>
              <a:rPr kumimoji="1" lang="zh-CN" altLang="en-US" dirty="0" smtClean="0"/>
              <a:t>交通信号控制，控制是关键，如果没有红灯停绿灯行黄灯赶紧走这些具备法律效应的控制规则，就谈不了控制了。交通控制有两种类型：时间和空间，为什么还会有空间控制呢？你想想看高架桥是不是就在空间上对车辆进行的分离。而本文研究的交通灯就是在时间上对交通流分配通行权的一种交通指挥措施。</a:t>
            </a:r>
            <a:endParaRPr kumimoji="1" lang="en-US" altLang="zh-CN" dirty="0" smtClean="0"/>
          </a:p>
          <a:p>
            <a:endParaRPr kumimoji="1" lang="en-US" altLang="zh-CN" dirty="0" smtClean="0"/>
          </a:p>
          <a:p>
            <a:r>
              <a:rPr kumimoji="1" lang="zh-CN" altLang="en-US" dirty="0" smtClean="0"/>
              <a:t>下面看一张图，更好的理解交叉路口的具体情况。</a:t>
            </a:r>
            <a:endParaRPr kumimoji="1" lang="zh-CN" altLang="en-US" dirty="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4</a:t>
            </a:fld>
            <a:endParaRPr kumimoji="1" lang="zh-CN" altLang="en-US"/>
          </a:p>
        </p:txBody>
      </p:sp>
    </p:spTree>
    <p:extLst>
      <p:ext uri="{BB962C8B-B14F-4D97-AF65-F5344CB8AC3E}">
        <p14:creationId xmlns:p14="http://schemas.microsoft.com/office/powerpoint/2010/main" val="1330720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相信导师们一眼就看穿了这张图，机动车按照交通规则在十字路口可以进行直行、右转和左转。车少还好，爱直走直走，爱转弯转弯，可是车多了呢？就能看到一个小小的十字路口，又是合流点又是分流点，最可恶的是冲突点，冲突点是影响通行效率的关键。而这还仅仅是一个小小的路口，我研究的就是这一个路口，称为点控制，然而现实社会是复杂多变的，偌大的城市咋可能只有一个路口呢？一个车道有两个或者好几个路口，那就成了线控制，一片区域有好多路口，在里面行驶的车辆肯定会相互影响，这就是面控制。导师们感受一下，在定时控制，就是一个交叉口红灯绿灯时间的切换的固定的，一堆的车在一个路口等了一个很长的红灯，辛辛苦苦走到下一个交叉口，又是红灯，这公平吗？而与该行车相位相对的另一个相位，例如这一堆车是东西走向的，那南北走向的车一路畅通无阻，导致后来交叉口绿灯方向都没车通行了，红灯相位还排着队，这就不好了吧。所以本文研究的模糊控制就是为解决这问题而生的。</a:t>
            </a:r>
            <a:endParaRPr kumimoji="1" lang="zh-CN" altLang="en-US" dirty="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5</a:t>
            </a:fld>
            <a:endParaRPr kumimoji="1" lang="zh-CN" altLang="en-US"/>
          </a:p>
        </p:txBody>
      </p:sp>
    </p:spTree>
    <p:extLst>
      <p:ext uri="{BB962C8B-B14F-4D97-AF65-F5344CB8AC3E}">
        <p14:creationId xmlns:p14="http://schemas.microsoft.com/office/powerpoint/2010/main" val="151612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交通流就是指各个进道口的车辆。交通流的公式也简单 </a:t>
            </a:r>
            <a:r>
              <a:rPr kumimoji="1" lang="en-US" altLang="zh-CN" dirty="0" smtClean="0"/>
              <a:t>q=</a:t>
            </a:r>
            <a:r>
              <a:rPr kumimoji="1" lang="en-US" altLang="zh-CN" dirty="0" err="1" smtClean="0"/>
              <a:t>k·v</a:t>
            </a:r>
            <a:r>
              <a:rPr kumimoji="1" lang="zh-CN" altLang="en-US" dirty="0" smtClean="0"/>
              <a:t> </a:t>
            </a:r>
            <a:r>
              <a:rPr kumimoji="1" lang="en-US" altLang="zh-CN" dirty="0" smtClean="0"/>
              <a:t>q</a:t>
            </a:r>
            <a:r>
              <a:rPr kumimoji="1" lang="zh-CN" altLang="en-US" dirty="0" smtClean="0"/>
              <a:t>是交通量指一段时间内某进道口断面的车辆数，</a:t>
            </a:r>
            <a:r>
              <a:rPr kumimoji="1" lang="en-US" altLang="zh-CN" dirty="0" smtClean="0"/>
              <a:t>k</a:t>
            </a:r>
            <a:r>
              <a:rPr kumimoji="1" lang="zh-CN" altLang="en-US" dirty="0" smtClean="0"/>
              <a:t>是车流密度指一段时间内某车道的平均车辆数，</a:t>
            </a:r>
            <a:r>
              <a:rPr kumimoji="1" lang="en-US" altLang="zh-CN" dirty="0" smtClean="0"/>
              <a:t>v</a:t>
            </a:r>
            <a:r>
              <a:rPr kumimoji="1" lang="zh-CN" altLang="en-US" dirty="0" smtClean="0"/>
              <a:t>是行驶速度指一段时间内某车道车辆行驶速度的平均值。</a:t>
            </a:r>
            <a:endParaRPr kumimoji="1" lang="en-US" altLang="zh-CN" dirty="0" smtClean="0"/>
          </a:p>
          <a:p>
            <a:endParaRPr kumimoji="1" lang="en-US" altLang="zh-CN" dirty="0" smtClean="0"/>
          </a:p>
          <a:p>
            <a:r>
              <a:rPr kumimoji="1" lang="zh-CN" altLang="en-US" dirty="0" smtClean="0"/>
              <a:t>交通流关键点是分布规律，一定观察周期内到达的车辆数服从泊松分布、二项分布、负二项分布等规律。在后面仿真的时候会根据到达车辆数是泊松分布还是二项分布具体情况具体分析。</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6</a:t>
            </a:fld>
            <a:endParaRPr kumimoji="1" lang="zh-CN" altLang="en-US"/>
          </a:p>
        </p:txBody>
      </p:sp>
    </p:spTree>
    <p:extLst>
      <p:ext uri="{BB962C8B-B14F-4D97-AF65-F5344CB8AC3E}">
        <p14:creationId xmlns:p14="http://schemas.microsoft.com/office/powerpoint/2010/main" val="950183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接下来讲的这个参数很好理解，但也有点小坑，传统意义上的理解也许是东西方向一个相位、南北方向一个相位，而这里的相位，是指车流有通行权的方向，相位时间包括绿灯时间和黄灯时间。</a:t>
            </a:r>
            <a:endParaRPr kumimoji="1" lang="en-US" altLang="zh-CN" dirty="0" smtClean="0"/>
          </a:p>
          <a:p>
            <a:r>
              <a:rPr kumimoji="1" lang="zh-CN" altLang="en-US" dirty="0" smtClean="0"/>
              <a:t>周期是指同一个信号灯，不能一会看看东西向，一会看看南北向，只看一个信号灯，它显示的全部时间红绿黄就是一个周期。</a:t>
            </a:r>
            <a:endParaRPr kumimoji="1" lang="en-US" altLang="zh-CN" dirty="0" smtClean="0"/>
          </a:p>
          <a:p>
            <a:r>
              <a:rPr kumimoji="1" lang="zh-CN" altLang="en-US" dirty="0" smtClean="0"/>
              <a:t>绿信比，就是绿灯时长与周期时间的比值，这个绿信比十分重要。</a:t>
            </a:r>
            <a:endParaRPr kumimoji="1" lang="en-US" altLang="zh-CN" dirty="0" smtClean="0"/>
          </a:p>
          <a:p>
            <a:endParaRPr kumimoji="1" lang="en-US" altLang="zh-CN" dirty="0" smtClean="0"/>
          </a:p>
          <a:p>
            <a:r>
              <a:rPr kumimoji="1" lang="zh-CN" altLang="en-US" dirty="0" smtClean="0"/>
              <a:t>接下来是重头戏，信号的控制方式，本文项目为全感应正对一个交叉路口，也就是点控制，采用方案生成的控制方式，就并非有一堆方案，像是节假日怎么怎么样，早晚高峰怎么怎么样来控制，而是直接根据当时的随机车流，来生成方案，比方案选择要高级。</a:t>
            </a:r>
            <a:endParaRPr kumimoji="1" lang="en-US" altLang="zh-CN" dirty="0" smtClean="0"/>
          </a:p>
          <a:p>
            <a:endParaRPr kumimoji="1" lang="en-US" altLang="zh-CN" dirty="0" smtClean="0"/>
          </a:p>
          <a:p>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7</a:t>
            </a:fld>
            <a:endParaRPr kumimoji="1" lang="zh-CN" altLang="en-US"/>
          </a:p>
        </p:txBody>
      </p:sp>
    </p:spTree>
    <p:extLst>
      <p:ext uri="{BB962C8B-B14F-4D97-AF65-F5344CB8AC3E}">
        <p14:creationId xmlns:p14="http://schemas.microsoft.com/office/powerpoint/2010/main" val="1889289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前一页的</a:t>
            </a:r>
            <a:r>
              <a:rPr kumimoji="1" lang="en-US" altLang="zh-CN" dirty="0" smtClean="0"/>
              <a:t>PPT</a:t>
            </a:r>
            <a:r>
              <a:rPr kumimoji="1" lang="zh-CN" altLang="en-US" dirty="0" smtClean="0"/>
              <a:t>本项目运用的控制方式，现在来讲讲具体的相位控制。简单来说相位就是通行权，东西通行南北静止，南北通行东西禁止这是不是就是二相位啊，现实中肯定不可能这么肤浅，还会有转弯的车辆，其实可以这么理解，你设置的相位越多，通行权分配就越细，这样冲突是不是就越少啊，向你有个相位只能左转，那不存在直行右转车辆挡住你，是不是就有一个畅通无阻的左转体验？</a:t>
            </a:r>
            <a:endParaRPr kumimoji="1" lang="en-US" altLang="zh-CN" dirty="0" smtClean="0"/>
          </a:p>
          <a:p>
            <a:endParaRPr kumimoji="1" lang="en-US" altLang="zh-CN" dirty="0" smtClean="0"/>
          </a:p>
          <a:p>
            <a:r>
              <a:rPr kumimoji="1" lang="zh-CN" altLang="en-US" dirty="0" smtClean="0"/>
              <a:t>当然相位也不是越多越好，越多相位，会浪费很多资源，通行效率降低。另外，也会加大研究难度，所以本项目就研究一个简单的四相位路口吧。每个进道口有三支车流左转、直行和右转。</a:t>
            </a:r>
            <a:endParaRPr kumimoji="1" lang="en-US" altLang="zh-CN" dirty="0" smtClean="0"/>
          </a:p>
          <a:p>
            <a:endParaRPr kumimoji="1" lang="en-US" altLang="zh-CN" dirty="0" smtClean="0"/>
          </a:p>
          <a:p>
            <a:r>
              <a:rPr kumimoji="1" lang="zh-CN" altLang="en-US" dirty="0" smtClean="0"/>
              <a:t>当然不是分配好相位就完事了，本项目的重点是控制，还是实时控制，这时候我们要检测道路具体情况，我们在每个车道上安装两个感应线圈来获得实时的交通流信息，具体我们后面会详细说明。</a:t>
            </a:r>
            <a:endParaRPr kumimoji="1" lang="en-US" altLang="zh-CN" dirty="0" smtClean="0"/>
          </a:p>
          <a:p>
            <a:endParaRPr kumimoji="1" lang="en-US" altLang="zh-CN" dirty="0" smtClean="0"/>
          </a:p>
          <a:p>
            <a:r>
              <a:rPr kumimoji="1" lang="zh-CN" altLang="en-US" dirty="0" smtClean="0"/>
              <a:t>监测是为了计算平均延误，平均延误就反应了交叉口的通行能力，我不讲具体的公式，来讲讲计算的原理，即通过什么思路来得出平均延误的。</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8</a:t>
            </a:fld>
            <a:endParaRPr kumimoji="1" lang="zh-CN" altLang="en-US"/>
          </a:p>
        </p:txBody>
      </p:sp>
    </p:spTree>
    <p:extLst>
      <p:ext uri="{BB962C8B-B14F-4D97-AF65-F5344CB8AC3E}">
        <p14:creationId xmlns:p14="http://schemas.microsoft.com/office/powerpoint/2010/main" val="1154640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既然是模糊控制与定时控制的对比，那肯定要引入相应的评价指标，不能没有根据就说模糊控制好吧。</a:t>
            </a:r>
            <a:endParaRPr kumimoji="1" lang="en-US" altLang="zh-CN" dirty="0" smtClean="0"/>
          </a:p>
          <a:p>
            <a:endParaRPr kumimoji="1" lang="en-US" altLang="zh-CN" dirty="0" smtClean="0"/>
          </a:p>
          <a:p>
            <a:r>
              <a:rPr kumimoji="1" lang="zh-CN" altLang="en-US" dirty="0" smtClean="0"/>
              <a:t>我用特别简短的话来说说本系统选择这三个评价指标的用意以及这三指标能体现出交叉口什么样的特性。</a:t>
            </a:r>
            <a:endParaRPr kumimoji="1" lang="en-US" altLang="zh-CN" dirty="0" smtClean="0"/>
          </a:p>
          <a:p>
            <a:endParaRPr kumimoji="1" lang="en-US" altLang="zh-CN" dirty="0" smtClean="0"/>
          </a:p>
          <a:p>
            <a:r>
              <a:rPr kumimoji="1" lang="zh-CN" altLang="en-US" dirty="0" smtClean="0"/>
              <a:t>上一页</a:t>
            </a:r>
            <a:r>
              <a:rPr kumimoji="1" lang="en-US" altLang="zh-CN" dirty="0" smtClean="0"/>
              <a:t>PPT</a:t>
            </a:r>
            <a:r>
              <a:rPr kumimoji="1" lang="zh-CN" altLang="en-US" dirty="0" smtClean="0"/>
              <a:t>不是说在道路口安装了</a:t>
            </a:r>
            <a:r>
              <a:rPr kumimoji="1" lang="en-US" altLang="zh-CN" dirty="0" smtClean="0"/>
              <a:t>2</a:t>
            </a:r>
            <a:r>
              <a:rPr kumimoji="1" lang="zh-CN" altLang="en-US" dirty="0" smtClean="0"/>
              <a:t>个感应线圈么，这时候我们就可以用它来检测延误时间，延时时间是指在交叉口行程等效为直线行程通过所需要的时间和当前所需的具体时间的差值。想本来这辆车通过这个路口只需要</a:t>
            </a:r>
            <a:r>
              <a:rPr kumimoji="1" lang="en-US" altLang="zh-CN" dirty="0" smtClean="0"/>
              <a:t>10</a:t>
            </a:r>
            <a:r>
              <a:rPr kumimoji="1" lang="zh-CN" altLang="en-US" dirty="0" smtClean="0"/>
              <a:t>秒，现在走了</a:t>
            </a:r>
            <a:r>
              <a:rPr kumimoji="1" lang="en-US" altLang="zh-CN" dirty="0" smtClean="0"/>
              <a:t>30</a:t>
            </a:r>
            <a:r>
              <a:rPr kumimoji="1" lang="zh-CN" altLang="en-US" dirty="0" smtClean="0"/>
              <a:t>秒，那延误是不是就是</a:t>
            </a:r>
            <a:r>
              <a:rPr kumimoji="1" lang="en-US" altLang="zh-CN" dirty="0" smtClean="0"/>
              <a:t>20</a:t>
            </a:r>
            <a:r>
              <a:rPr kumimoji="1" lang="zh-CN" altLang="en-US" dirty="0" smtClean="0"/>
              <a:t>秒啊？</a:t>
            </a:r>
            <a:endParaRPr kumimoji="1" lang="en-US" altLang="zh-CN" dirty="0" smtClean="0"/>
          </a:p>
          <a:p>
            <a:endParaRPr kumimoji="1" lang="en-US" altLang="zh-CN" dirty="0" smtClean="0"/>
          </a:p>
          <a:p>
            <a:r>
              <a:rPr kumimoji="1" lang="zh-CN" altLang="en-US" dirty="0" smtClean="0"/>
              <a:t>通行能力好理解，就是在交通控制系统调控下一段时间能通过的最大车辆数，当然通行能力会受到很多乱七八糟的东西的干扰，例如行人通行等，为了简单，本设计不考虑干扰因素。</a:t>
            </a:r>
            <a:endParaRPr kumimoji="1" lang="en-US" altLang="zh-CN" dirty="0" smtClean="0"/>
          </a:p>
          <a:p>
            <a:endParaRPr kumimoji="1" lang="en-US" altLang="zh-CN" dirty="0" smtClean="0"/>
          </a:p>
          <a:p>
            <a:r>
              <a:rPr kumimoji="1" lang="zh-CN" altLang="en-US" dirty="0" smtClean="0"/>
              <a:t>平均排队长度就是各车道最大排队长度的平均值，怎么得到这个最大排队长度呢？一般你从红灯切换到绿灯那一刻，这个道路是不是经过了一个红灯周期的等待，车越来越多，到绿灯那一刻车辆排队长度就是最长的啊。</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9</a:t>
            </a:fld>
            <a:endParaRPr kumimoji="1" lang="zh-CN" altLang="en-US"/>
          </a:p>
        </p:txBody>
      </p:sp>
    </p:spTree>
    <p:extLst>
      <p:ext uri="{BB962C8B-B14F-4D97-AF65-F5344CB8AC3E}">
        <p14:creationId xmlns:p14="http://schemas.microsoft.com/office/powerpoint/2010/main" val="252979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有了前面的基础概念，下面理解模糊控制就容易多了，接下来进入本论文的重头戏模糊控制环节。</a:t>
            </a:r>
            <a:endParaRPr kumimoji="1" lang="en-US" altLang="zh-CN" dirty="0" smtClean="0"/>
          </a:p>
          <a:p>
            <a:r>
              <a:rPr kumimoji="1" lang="zh-CN" altLang="en-US" dirty="0" smtClean="0"/>
              <a:t>原理和模糊集合隶属度函数简单介绍，最主要的内容放在模糊控制器的设计上。</a:t>
            </a:r>
            <a:endParaRPr kumimoji="1" lang="zh-CN" altLang="en-US" dirty="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10</a:t>
            </a:fld>
            <a:endParaRPr kumimoji="1" lang="zh-CN" altLang="en-US"/>
          </a:p>
        </p:txBody>
      </p:sp>
    </p:spTree>
    <p:extLst>
      <p:ext uri="{BB962C8B-B14F-4D97-AF65-F5344CB8AC3E}">
        <p14:creationId xmlns:p14="http://schemas.microsoft.com/office/powerpoint/2010/main" val="235719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模糊化十分好理解，现实交通都是连续变化的值，例如车道上排队的车辆长度可以是</a:t>
            </a:r>
            <a:r>
              <a:rPr kumimoji="1" lang="en-US" altLang="zh-CN" dirty="0" smtClean="0"/>
              <a:t>2</a:t>
            </a:r>
            <a:r>
              <a:rPr kumimoji="1" lang="zh-CN" altLang="en-US" dirty="0" smtClean="0"/>
              <a:t>辆，也可以是</a:t>
            </a:r>
            <a:r>
              <a:rPr kumimoji="1" lang="en-US" altLang="zh-CN" dirty="0" smtClean="0"/>
              <a:t>20</a:t>
            </a:r>
            <a:r>
              <a:rPr kumimoji="1" lang="zh-CN" altLang="en-US" dirty="0" smtClean="0"/>
              <a:t>量，根据最大区间值</a:t>
            </a:r>
            <a:r>
              <a:rPr kumimoji="1" lang="en-US" altLang="zh-CN" dirty="0" smtClean="0"/>
              <a:t>20</a:t>
            </a:r>
            <a:r>
              <a:rPr kumimoji="1" lang="zh-CN" altLang="en-US" dirty="0" smtClean="0"/>
              <a:t>，可以说</a:t>
            </a:r>
            <a:r>
              <a:rPr kumimoji="1" lang="en-US" altLang="zh-CN" dirty="0" smtClean="0"/>
              <a:t>2</a:t>
            </a:r>
            <a:r>
              <a:rPr kumimoji="1" lang="zh-CN" altLang="en-US" dirty="0" smtClean="0"/>
              <a:t>辆车是很少车，</a:t>
            </a:r>
            <a:r>
              <a:rPr kumimoji="1" lang="en-US" altLang="zh-CN" dirty="0" smtClean="0"/>
              <a:t>20</a:t>
            </a:r>
            <a:r>
              <a:rPr kumimoji="1" lang="zh-CN" altLang="en-US" dirty="0" smtClean="0"/>
              <a:t>量车是很多车，这样把</a:t>
            </a:r>
            <a:r>
              <a:rPr kumimoji="1" lang="en-US" altLang="zh-CN" dirty="0" smtClean="0"/>
              <a:t>20</a:t>
            </a:r>
            <a:r>
              <a:rPr kumimoji="1" lang="zh-CN" altLang="en-US" dirty="0" smtClean="0"/>
              <a:t>分成</a:t>
            </a:r>
            <a:r>
              <a:rPr kumimoji="1" lang="en-US" altLang="zh-CN" dirty="0" smtClean="0"/>
              <a:t>5</a:t>
            </a:r>
            <a:r>
              <a:rPr kumimoji="1" lang="zh-CN" altLang="en-US" dirty="0" smtClean="0"/>
              <a:t>个区间，根据现实中的车辆数给他们归到相应的区间，这个区间叫做模糊集。求出输出量对模糊集的隶属度，这就把输入变量转化成了模糊变量。</a:t>
            </a:r>
            <a:endParaRPr kumimoji="1" lang="en-US" altLang="zh-CN" dirty="0" smtClean="0"/>
          </a:p>
          <a:p>
            <a:endParaRPr kumimoji="1" lang="en-US" altLang="zh-CN" dirty="0" smtClean="0"/>
          </a:p>
          <a:p>
            <a:r>
              <a:rPr kumimoji="1" lang="zh-CN" altLang="en-US" dirty="0" smtClean="0"/>
              <a:t>模糊推理是模糊控制的核心，这么理解，你去参观吃东西，东西好吃，你的评价就好，服务员服务态度差，你的评价就差，如果同时具备东西好吃以及服务员服务态度差这两点，你可能会给这家参观评价中等。</a:t>
            </a:r>
            <a:endParaRPr kumimoji="1" lang="en-US" altLang="zh-CN" dirty="0" smtClean="0"/>
          </a:p>
          <a:p>
            <a:endParaRPr kumimoji="1" lang="en-US" altLang="zh-CN" dirty="0" smtClean="0"/>
          </a:p>
          <a:p>
            <a:r>
              <a:rPr kumimoji="1" lang="zh-CN" altLang="en-US" dirty="0" smtClean="0"/>
              <a:t>反模糊化就是将输出的模糊值转化为控制系统的精确的输出变量，这样才能控制。本项目采用的反模糊化方法是加权平均法，又称为面积重心法，简称为重心法。</a:t>
            </a:r>
            <a:r>
              <a:rPr lang="zh-CN" altLang="zh-CN" sz="1200" kern="1200" dirty="0" smtClean="0">
                <a:solidFill>
                  <a:schemeClr val="tx1"/>
                </a:solidFill>
                <a:effectLst/>
                <a:latin typeface="+mn-lt"/>
                <a:ea typeface="+mn-ea"/>
                <a:cs typeface="+mn-cs"/>
              </a:rPr>
              <a:t>通过取出模糊集合隶属度函数曲线与横坐标轴所围成的面积所对应的输出作为精确的输出。</a:t>
            </a:r>
            <a:r>
              <a:rPr lang="zh-CN" altLang="zh-CN" dirty="0" smtClean="0">
                <a:effectLst/>
              </a:rPr>
              <a:t> </a:t>
            </a:r>
            <a:endParaRPr kumimoji="1" lang="en-US" altLang="zh-CN" dirty="0" smtClean="0"/>
          </a:p>
        </p:txBody>
      </p:sp>
      <p:sp>
        <p:nvSpPr>
          <p:cNvPr id="4" name="幻灯片编号占位符 3"/>
          <p:cNvSpPr>
            <a:spLocks noGrp="1"/>
          </p:cNvSpPr>
          <p:nvPr>
            <p:ph type="sldNum" sz="quarter" idx="10"/>
          </p:nvPr>
        </p:nvSpPr>
        <p:spPr/>
        <p:txBody>
          <a:bodyPr/>
          <a:lstStyle/>
          <a:p>
            <a:fld id="{1F43E751-9265-3046-8572-C4877E42D341}" type="slidenum">
              <a:rPr kumimoji="1" lang="zh-CN" altLang="en-US" smtClean="0"/>
              <a:t>11</a:t>
            </a:fld>
            <a:endParaRPr kumimoji="1" lang="zh-CN" altLang="en-US"/>
          </a:p>
        </p:txBody>
      </p:sp>
    </p:spTree>
    <p:extLst>
      <p:ext uri="{BB962C8B-B14F-4D97-AF65-F5344CB8AC3E}">
        <p14:creationId xmlns:p14="http://schemas.microsoft.com/office/powerpoint/2010/main" val="1791927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00A98E9-2C7B-4224-9FD0-179FD5C44414}" type="datetimeFigureOut">
              <a:rPr lang="zh-CN" altLang="en-US" smtClean="0"/>
              <a:t>16/6/17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2196207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00A98E9-2C7B-4224-9FD0-179FD5C44414}" type="datetimeFigureOut">
              <a:rPr lang="zh-CN" altLang="en-US" smtClean="0"/>
              <a:t>16/6/17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1068138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00A98E9-2C7B-4224-9FD0-179FD5C44414}" type="datetimeFigureOut">
              <a:rPr lang="zh-CN" altLang="en-US" smtClean="0"/>
              <a:t>16/6/17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2529774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00A98E9-2C7B-4224-9FD0-179FD5C44414}" type="datetimeFigureOut">
              <a:rPr lang="zh-CN" altLang="en-US" smtClean="0"/>
              <a:t>16/6/17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20821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00A98E9-2C7B-4224-9FD0-179FD5C44414}" type="datetimeFigureOut">
              <a:rPr lang="zh-CN" altLang="en-US" smtClean="0"/>
              <a:t>16/6/17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1326990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00A98E9-2C7B-4224-9FD0-179FD5C44414}" type="datetimeFigureOut">
              <a:rPr lang="zh-CN" altLang="en-US" smtClean="0"/>
              <a:t>16/6/17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858548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00A98E9-2C7B-4224-9FD0-179FD5C44414}" type="datetimeFigureOut">
              <a:rPr lang="zh-CN" altLang="en-US" smtClean="0"/>
              <a:t>16/6/17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2621874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00A98E9-2C7B-4224-9FD0-179FD5C44414}" type="datetimeFigureOut">
              <a:rPr lang="zh-CN" altLang="en-US" smtClean="0"/>
              <a:t>16/6/17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1443861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0A98E9-2C7B-4224-9FD0-179FD5C44414}" type="datetimeFigureOut">
              <a:rPr lang="zh-CN" altLang="en-US" smtClean="0"/>
              <a:t>16/6/17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3731251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00A98E9-2C7B-4224-9FD0-179FD5C44414}" type="datetimeFigureOut">
              <a:rPr lang="zh-CN" altLang="en-US" smtClean="0"/>
              <a:t>16/6/17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3927008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00A98E9-2C7B-4224-9FD0-179FD5C44414}" type="datetimeFigureOut">
              <a:rPr lang="zh-CN" altLang="en-US" smtClean="0"/>
              <a:t>16/6/17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34685359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0A98E9-2C7B-4224-9FD0-179FD5C44414}" type="datetimeFigureOut">
              <a:rPr lang="zh-CN" altLang="en-US" smtClean="0"/>
              <a:t>16/6/17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4565C6-1E59-4078-BF8B-1FF96276BA8C}" type="slidenum">
              <a:rPr lang="zh-CN" altLang="en-US" smtClean="0"/>
              <a:t>‹#›</a:t>
            </a:fld>
            <a:endParaRPr lang="zh-CN" altLang="en-US"/>
          </a:p>
        </p:txBody>
      </p:sp>
    </p:spTree>
    <p:extLst>
      <p:ext uri="{BB962C8B-B14F-4D97-AF65-F5344CB8AC3E}">
        <p14:creationId xmlns:p14="http://schemas.microsoft.com/office/powerpoint/2010/main" val="721919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g"/><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5"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26113" y="2116138"/>
            <a:ext cx="4303712"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 name="Group 163"/>
          <p:cNvGrpSpPr>
            <a:grpSpLocks noChangeAspect="1"/>
          </p:cNvGrpSpPr>
          <p:nvPr/>
        </p:nvGrpSpPr>
        <p:grpSpPr bwMode="auto">
          <a:xfrm>
            <a:off x="6475634" y="1893718"/>
            <a:ext cx="2797700" cy="2816432"/>
            <a:chOff x="2493" y="1308"/>
            <a:chExt cx="2091" cy="2105"/>
          </a:xfrm>
          <a:noFill/>
        </p:grpSpPr>
        <p:sp>
          <p:nvSpPr>
            <p:cNvPr id="77" name="Freeform 173"/>
            <p:cNvSpPr>
              <a:spLocks/>
            </p:cNvSpPr>
            <p:nvPr/>
          </p:nvSpPr>
          <p:spPr bwMode="auto">
            <a:xfrm>
              <a:off x="2493" y="2231"/>
              <a:ext cx="267" cy="444"/>
            </a:xfrm>
            <a:custGeom>
              <a:avLst/>
              <a:gdLst>
                <a:gd name="T0" fmla="*/ 0 w 267"/>
                <a:gd name="T1" fmla="*/ 0 h 444"/>
                <a:gd name="T2" fmla="*/ 38 w 267"/>
                <a:gd name="T3" fmla="*/ 444 h 444"/>
                <a:gd name="T4" fmla="*/ 267 w 267"/>
                <a:gd name="T5" fmla="*/ 85 h 444"/>
                <a:gd name="T6" fmla="*/ 0 w 267"/>
                <a:gd name="T7" fmla="*/ 0 h 444"/>
              </a:gdLst>
              <a:ahLst/>
              <a:cxnLst>
                <a:cxn ang="0">
                  <a:pos x="T0" y="T1"/>
                </a:cxn>
                <a:cxn ang="0">
                  <a:pos x="T2" y="T3"/>
                </a:cxn>
                <a:cxn ang="0">
                  <a:pos x="T4" y="T5"/>
                </a:cxn>
                <a:cxn ang="0">
                  <a:pos x="T6" y="T7"/>
                </a:cxn>
              </a:cxnLst>
              <a:rect l="0" t="0" r="r" b="b"/>
              <a:pathLst>
                <a:path w="267" h="444">
                  <a:moveTo>
                    <a:pt x="0" y="0"/>
                  </a:moveTo>
                  <a:lnTo>
                    <a:pt x="38" y="444"/>
                  </a:lnTo>
                  <a:lnTo>
                    <a:pt x="267" y="85"/>
                  </a:lnTo>
                  <a:lnTo>
                    <a:pt x="0"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78" name="Freeform 174"/>
            <p:cNvSpPr>
              <a:spLocks/>
            </p:cNvSpPr>
            <p:nvPr/>
          </p:nvSpPr>
          <p:spPr bwMode="auto">
            <a:xfrm>
              <a:off x="2493" y="1821"/>
              <a:ext cx="267" cy="495"/>
            </a:xfrm>
            <a:custGeom>
              <a:avLst/>
              <a:gdLst>
                <a:gd name="T0" fmla="*/ 143 w 267"/>
                <a:gd name="T1" fmla="*/ 0 h 495"/>
                <a:gd name="T2" fmla="*/ 0 w 267"/>
                <a:gd name="T3" fmla="*/ 410 h 495"/>
                <a:gd name="T4" fmla="*/ 267 w 267"/>
                <a:gd name="T5" fmla="*/ 495 h 495"/>
                <a:gd name="T6" fmla="*/ 143 w 267"/>
                <a:gd name="T7" fmla="*/ 0 h 495"/>
              </a:gdLst>
              <a:ahLst/>
              <a:cxnLst>
                <a:cxn ang="0">
                  <a:pos x="T0" y="T1"/>
                </a:cxn>
                <a:cxn ang="0">
                  <a:pos x="T2" y="T3"/>
                </a:cxn>
                <a:cxn ang="0">
                  <a:pos x="T4" y="T5"/>
                </a:cxn>
                <a:cxn ang="0">
                  <a:pos x="T6" y="T7"/>
                </a:cxn>
              </a:cxnLst>
              <a:rect l="0" t="0" r="r" b="b"/>
              <a:pathLst>
                <a:path w="267" h="495">
                  <a:moveTo>
                    <a:pt x="143" y="0"/>
                  </a:moveTo>
                  <a:lnTo>
                    <a:pt x="0" y="410"/>
                  </a:lnTo>
                  <a:lnTo>
                    <a:pt x="267" y="495"/>
                  </a:lnTo>
                  <a:lnTo>
                    <a:pt x="143"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79" name="Freeform 177"/>
            <p:cNvSpPr>
              <a:spLocks/>
            </p:cNvSpPr>
            <p:nvPr/>
          </p:nvSpPr>
          <p:spPr bwMode="auto">
            <a:xfrm>
              <a:off x="2636" y="1821"/>
              <a:ext cx="327" cy="495"/>
            </a:xfrm>
            <a:custGeom>
              <a:avLst/>
              <a:gdLst>
                <a:gd name="T0" fmla="*/ 0 w 327"/>
                <a:gd name="T1" fmla="*/ 0 h 495"/>
                <a:gd name="T2" fmla="*/ 124 w 327"/>
                <a:gd name="T3" fmla="*/ 495 h 495"/>
                <a:gd name="T4" fmla="*/ 327 w 327"/>
                <a:gd name="T5" fmla="*/ 118 h 495"/>
                <a:gd name="T6" fmla="*/ 0 w 327"/>
                <a:gd name="T7" fmla="*/ 0 h 495"/>
              </a:gdLst>
              <a:ahLst/>
              <a:cxnLst>
                <a:cxn ang="0">
                  <a:pos x="T0" y="T1"/>
                </a:cxn>
                <a:cxn ang="0">
                  <a:pos x="T2" y="T3"/>
                </a:cxn>
                <a:cxn ang="0">
                  <a:pos x="T4" y="T5"/>
                </a:cxn>
                <a:cxn ang="0">
                  <a:pos x="T6" y="T7"/>
                </a:cxn>
              </a:cxnLst>
              <a:rect l="0" t="0" r="r" b="b"/>
              <a:pathLst>
                <a:path w="327" h="495">
                  <a:moveTo>
                    <a:pt x="0" y="0"/>
                  </a:moveTo>
                  <a:lnTo>
                    <a:pt x="124" y="495"/>
                  </a:lnTo>
                  <a:lnTo>
                    <a:pt x="327" y="118"/>
                  </a:lnTo>
                  <a:lnTo>
                    <a:pt x="0"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0" name="Freeform 178"/>
            <p:cNvSpPr>
              <a:spLocks/>
            </p:cNvSpPr>
            <p:nvPr/>
          </p:nvSpPr>
          <p:spPr bwMode="auto">
            <a:xfrm>
              <a:off x="2636" y="1596"/>
              <a:ext cx="327" cy="343"/>
            </a:xfrm>
            <a:custGeom>
              <a:avLst/>
              <a:gdLst>
                <a:gd name="T0" fmla="*/ 182 w 327"/>
                <a:gd name="T1" fmla="*/ 0 h 343"/>
                <a:gd name="T2" fmla="*/ 0 w 327"/>
                <a:gd name="T3" fmla="*/ 225 h 343"/>
                <a:gd name="T4" fmla="*/ 327 w 327"/>
                <a:gd name="T5" fmla="*/ 343 h 343"/>
                <a:gd name="T6" fmla="*/ 182 w 327"/>
                <a:gd name="T7" fmla="*/ 0 h 343"/>
              </a:gdLst>
              <a:ahLst/>
              <a:cxnLst>
                <a:cxn ang="0">
                  <a:pos x="T0" y="T1"/>
                </a:cxn>
                <a:cxn ang="0">
                  <a:pos x="T2" y="T3"/>
                </a:cxn>
                <a:cxn ang="0">
                  <a:pos x="T4" y="T5"/>
                </a:cxn>
                <a:cxn ang="0">
                  <a:pos x="T6" y="T7"/>
                </a:cxn>
              </a:cxnLst>
              <a:rect l="0" t="0" r="r" b="b"/>
              <a:pathLst>
                <a:path w="327" h="343">
                  <a:moveTo>
                    <a:pt x="182" y="0"/>
                  </a:moveTo>
                  <a:lnTo>
                    <a:pt x="0" y="225"/>
                  </a:lnTo>
                  <a:lnTo>
                    <a:pt x="327" y="343"/>
                  </a:lnTo>
                  <a:lnTo>
                    <a:pt x="182"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1" name="Freeform 179"/>
            <p:cNvSpPr>
              <a:spLocks/>
            </p:cNvSpPr>
            <p:nvPr/>
          </p:nvSpPr>
          <p:spPr bwMode="auto">
            <a:xfrm>
              <a:off x="2531" y="2675"/>
              <a:ext cx="470" cy="399"/>
            </a:xfrm>
            <a:custGeom>
              <a:avLst/>
              <a:gdLst>
                <a:gd name="T0" fmla="*/ 0 w 470"/>
                <a:gd name="T1" fmla="*/ 0 h 399"/>
                <a:gd name="T2" fmla="*/ 223 w 470"/>
                <a:gd name="T3" fmla="*/ 399 h 399"/>
                <a:gd name="T4" fmla="*/ 470 w 470"/>
                <a:gd name="T5" fmla="*/ 62 h 399"/>
                <a:gd name="T6" fmla="*/ 0 w 470"/>
                <a:gd name="T7" fmla="*/ 0 h 399"/>
              </a:gdLst>
              <a:ahLst/>
              <a:cxnLst>
                <a:cxn ang="0">
                  <a:pos x="T0" y="T1"/>
                </a:cxn>
                <a:cxn ang="0">
                  <a:pos x="T2" y="T3"/>
                </a:cxn>
                <a:cxn ang="0">
                  <a:pos x="T4" y="T5"/>
                </a:cxn>
                <a:cxn ang="0">
                  <a:pos x="T6" y="T7"/>
                </a:cxn>
              </a:cxnLst>
              <a:rect l="0" t="0" r="r" b="b"/>
              <a:pathLst>
                <a:path w="470" h="399">
                  <a:moveTo>
                    <a:pt x="0" y="0"/>
                  </a:moveTo>
                  <a:lnTo>
                    <a:pt x="223" y="399"/>
                  </a:lnTo>
                  <a:lnTo>
                    <a:pt x="470" y="62"/>
                  </a:lnTo>
                  <a:lnTo>
                    <a:pt x="0"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2" name="Freeform 180"/>
            <p:cNvSpPr>
              <a:spLocks/>
            </p:cNvSpPr>
            <p:nvPr/>
          </p:nvSpPr>
          <p:spPr bwMode="auto">
            <a:xfrm>
              <a:off x="2531" y="2316"/>
              <a:ext cx="470" cy="421"/>
            </a:xfrm>
            <a:custGeom>
              <a:avLst/>
              <a:gdLst>
                <a:gd name="T0" fmla="*/ 229 w 470"/>
                <a:gd name="T1" fmla="*/ 0 h 421"/>
                <a:gd name="T2" fmla="*/ 0 w 470"/>
                <a:gd name="T3" fmla="*/ 359 h 421"/>
                <a:gd name="T4" fmla="*/ 470 w 470"/>
                <a:gd name="T5" fmla="*/ 421 h 421"/>
                <a:gd name="T6" fmla="*/ 229 w 470"/>
                <a:gd name="T7" fmla="*/ 0 h 421"/>
              </a:gdLst>
              <a:ahLst/>
              <a:cxnLst>
                <a:cxn ang="0">
                  <a:pos x="T0" y="T1"/>
                </a:cxn>
                <a:cxn ang="0">
                  <a:pos x="T2" y="T3"/>
                </a:cxn>
                <a:cxn ang="0">
                  <a:pos x="T4" y="T5"/>
                </a:cxn>
                <a:cxn ang="0">
                  <a:pos x="T6" y="T7"/>
                </a:cxn>
              </a:cxnLst>
              <a:rect l="0" t="0" r="r" b="b"/>
              <a:pathLst>
                <a:path w="470" h="421">
                  <a:moveTo>
                    <a:pt x="229" y="0"/>
                  </a:moveTo>
                  <a:lnTo>
                    <a:pt x="0" y="359"/>
                  </a:lnTo>
                  <a:lnTo>
                    <a:pt x="470" y="421"/>
                  </a:lnTo>
                  <a:lnTo>
                    <a:pt x="229"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3" name="Freeform 181"/>
            <p:cNvSpPr>
              <a:spLocks/>
            </p:cNvSpPr>
            <p:nvPr/>
          </p:nvSpPr>
          <p:spPr bwMode="auto">
            <a:xfrm>
              <a:off x="2818" y="1397"/>
              <a:ext cx="299" cy="542"/>
            </a:xfrm>
            <a:custGeom>
              <a:avLst/>
              <a:gdLst>
                <a:gd name="T0" fmla="*/ 0 w 299"/>
                <a:gd name="T1" fmla="*/ 199 h 542"/>
                <a:gd name="T2" fmla="*/ 145 w 299"/>
                <a:gd name="T3" fmla="*/ 542 h 542"/>
                <a:gd name="T4" fmla="*/ 299 w 299"/>
                <a:gd name="T5" fmla="*/ 0 h 542"/>
                <a:gd name="T6" fmla="*/ 0 w 299"/>
                <a:gd name="T7" fmla="*/ 199 h 542"/>
              </a:gdLst>
              <a:ahLst/>
              <a:cxnLst>
                <a:cxn ang="0">
                  <a:pos x="T0" y="T1"/>
                </a:cxn>
                <a:cxn ang="0">
                  <a:pos x="T2" y="T3"/>
                </a:cxn>
                <a:cxn ang="0">
                  <a:pos x="T4" y="T5"/>
                </a:cxn>
                <a:cxn ang="0">
                  <a:pos x="T6" y="T7"/>
                </a:cxn>
              </a:cxnLst>
              <a:rect l="0" t="0" r="r" b="b"/>
              <a:pathLst>
                <a:path w="299" h="542">
                  <a:moveTo>
                    <a:pt x="0" y="199"/>
                  </a:moveTo>
                  <a:lnTo>
                    <a:pt x="145" y="542"/>
                  </a:lnTo>
                  <a:lnTo>
                    <a:pt x="299" y="0"/>
                  </a:lnTo>
                  <a:lnTo>
                    <a:pt x="0" y="199"/>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4" name="Freeform 183"/>
            <p:cNvSpPr>
              <a:spLocks/>
            </p:cNvSpPr>
            <p:nvPr/>
          </p:nvSpPr>
          <p:spPr bwMode="auto">
            <a:xfrm>
              <a:off x="2754" y="2737"/>
              <a:ext cx="383" cy="611"/>
            </a:xfrm>
            <a:custGeom>
              <a:avLst/>
              <a:gdLst>
                <a:gd name="T0" fmla="*/ 247 w 383"/>
                <a:gd name="T1" fmla="*/ 0 h 611"/>
                <a:gd name="T2" fmla="*/ 0 w 383"/>
                <a:gd name="T3" fmla="*/ 337 h 611"/>
                <a:gd name="T4" fmla="*/ 383 w 383"/>
                <a:gd name="T5" fmla="*/ 611 h 611"/>
                <a:gd name="T6" fmla="*/ 247 w 383"/>
                <a:gd name="T7" fmla="*/ 0 h 611"/>
              </a:gdLst>
              <a:ahLst/>
              <a:cxnLst>
                <a:cxn ang="0">
                  <a:pos x="T0" y="T1"/>
                </a:cxn>
                <a:cxn ang="0">
                  <a:pos x="T2" y="T3"/>
                </a:cxn>
                <a:cxn ang="0">
                  <a:pos x="T4" y="T5"/>
                </a:cxn>
                <a:cxn ang="0">
                  <a:pos x="T6" y="T7"/>
                </a:cxn>
              </a:cxnLst>
              <a:rect l="0" t="0" r="r" b="b"/>
              <a:pathLst>
                <a:path w="383" h="611">
                  <a:moveTo>
                    <a:pt x="247" y="0"/>
                  </a:moveTo>
                  <a:lnTo>
                    <a:pt x="0" y="337"/>
                  </a:lnTo>
                  <a:lnTo>
                    <a:pt x="383" y="611"/>
                  </a:lnTo>
                  <a:lnTo>
                    <a:pt x="247"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5" name="Freeform 185"/>
            <p:cNvSpPr>
              <a:spLocks/>
            </p:cNvSpPr>
            <p:nvPr/>
          </p:nvSpPr>
          <p:spPr bwMode="auto">
            <a:xfrm>
              <a:off x="2760" y="1939"/>
              <a:ext cx="513" cy="377"/>
            </a:xfrm>
            <a:custGeom>
              <a:avLst/>
              <a:gdLst>
                <a:gd name="T0" fmla="*/ 203 w 513"/>
                <a:gd name="T1" fmla="*/ 0 h 377"/>
                <a:gd name="T2" fmla="*/ 0 w 513"/>
                <a:gd name="T3" fmla="*/ 377 h 377"/>
                <a:gd name="T4" fmla="*/ 513 w 513"/>
                <a:gd name="T5" fmla="*/ 368 h 377"/>
                <a:gd name="T6" fmla="*/ 203 w 513"/>
                <a:gd name="T7" fmla="*/ 0 h 377"/>
              </a:gdLst>
              <a:ahLst/>
              <a:cxnLst>
                <a:cxn ang="0">
                  <a:pos x="T0" y="T1"/>
                </a:cxn>
                <a:cxn ang="0">
                  <a:pos x="T2" y="T3"/>
                </a:cxn>
                <a:cxn ang="0">
                  <a:pos x="T4" y="T5"/>
                </a:cxn>
                <a:cxn ang="0">
                  <a:pos x="T6" y="T7"/>
                </a:cxn>
              </a:cxnLst>
              <a:rect l="0" t="0" r="r" b="b"/>
              <a:pathLst>
                <a:path w="513" h="377">
                  <a:moveTo>
                    <a:pt x="203" y="0"/>
                  </a:moveTo>
                  <a:lnTo>
                    <a:pt x="0" y="377"/>
                  </a:lnTo>
                  <a:lnTo>
                    <a:pt x="513" y="368"/>
                  </a:lnTo>
                  <a:lnTo>
                    <a:pt x="203"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6" name="Freeform 186"/>
            <p:cNvSpPr>
              <a:spLocks/>
            </p:cNvSpPr>
            <p:nvPr/>
          </p:nvSpPr>
          <p:spPr bwMode="auto">
            <a:xfrm>
              <a:off x="2760" y="2307"/>
              <a:ext cx="513" cy="430"/>
            </a:xfrm>
            <a:custGeom>
              <a:avLst/>
              <a:gdLst>
                <a:gd name="T0" fmla="*/ 0 w 513"/>
                <a:gd name="T1" fmla="*/ 9 h 430"/>
                <a:gd name="T2" fmla="*/ 241 w 513"/>
                <a:gd name="T3" fmla="*/ 430 h 430"/>
                <a:gd name="T4" fmla="*/ 513 w 513"/>
                <a:gd name="T5" fmla="*/ 0 h 430"/>
                <a:gd name="T6" fmla="*/ 0 w 513"/>
                <a:gd name="T7" fmla="*/ 9 h 430"/>
              </a:gdLst>
              <a:ahLst/>
              <a:cxnLst>
                <a:cxn ang="0">
                  <a:pos x="T0" y="T1"/>
                </a:cxn>
                <a:cxn ang="0">
                  <a:pos x="T2" y="T3"/>
                </a:cxn>
                <a:cxn ang="0">
                  <a:pos x="T4" y="T5"/>
                </a:cxn>
                <a:cxn ang="0">
                  <a:pos x="T6" y="T7"/>
                </a:cxn>
              </a:cxnLst>
              <a:rect l="0" t="0" r="r" b="b"/>
              <a:pathLst>
                <a:path w="513" h="430">
                  <a:moveTo>
                    <a:pt x="0" y="9"/>
                  </a:moveTo>
                  <a:lnTo>
                    <a:pt x="241" y="430"/>
                  </a:lnTo>
                  <a:lnTo>
                    <a:pt x="513" y="0"/>
                  </a:lnTo>
                  <a:lnTo>
                    <a:pt x="0" y="9"/>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7" name="Freeform 187"/>
            <p:cNvSpPr>
              <a:spLocks/>
            </p:cNvSpPr>
            <p:nvPr/>
          </p:nvSpPr>
          <p:spPr bwMode="auto">
            <a:xfrm>
              <a:off x="3001" y="2737"/>
              <a:ext cx="417" cy="611"/>
            </a:xfrm>
            <a:custGeom>
              <a:avLst/>
              <a:gdLst>
                <a:gd name="T0" fmla="*/ 0 w 417"/>
                <a:gd name="T1" fmla="*/ 0 h 611"/>
                <a:gd name="T2" fmla="*/ 136 w 417"/>
                <a:gd name="T3" fmla="*/ 611 h 611"/>
                <a:gd name="T4" fmla="*/ 417 w 417"/>
                <a:gd name="T5" fmla="*/ 323 h 611"/>
                <a:gd name="T6" fmla="*/ 0 w 417"/>
                <a:gd name="T7" fmla="*/ 0 h 611"/>
              </a:gdLst>
              <a:ahLst/>
              <a:cxnLst>
                <a:cxn ang="0">
                  <a:pos x="T0" y="T1"/>
                </a:cxn>
                <a:cxn ang="0">
                  <a:pos x="T2" y="T3"/>
                </a:cxn>
                <a:cxn ang="0">
                  <a:pos x="T4" y="T5"/>
                </a:cxn>
                <a:cxn ang="0">
                  <a:pos x="T6" y="T7"/>
                </a:cxn>
              </a:cxnLst>
              <a:rect l="0" t="0" r="r" b="b"/>
              <a:pathLst>
                <a:path w="417" h="611">
                  <a:moveTo>
                    <a:pt x="0" y="0"/>
                  </a:moveTo>
                  <a:lnTo>
                    <a:pt x="136" y="611"/>
                  </a:lnTo>
                  <a:lnTo>
                    <a:pt x="417" y="323"/>
                  </a:lnTo>
                  <a:lnTo>
                    <a:pt x="0"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8" name="Freeform 188"/>
            <p:cNvSpPr>
              <a:spLocks/>
            </p:cNvSpPr>
            <p:nvPr/>
          </p:nvSpPr>
          <p:spPr bwMode="auto">
            <a:xfrm>
              <a:off x="3001" y="2307"/>
              <a:ext cx="417" cy="753"/>
            </a:xfrm>
            <a:custGeom>
              <a:avLst/>
              <a:gdLst>
                <a:gd name="T0" fmla="*/ 272 w 417"/>
                <a:gd name="T1" fmla="*/ 0 h 753"/>
                <a:gd name="T2" fmla="*/ 0 w 417"/>
                <a:gd name="T3" fmla="*/ 430 h 753"/>
                <a:gd name="T4" fmla="*/ 417 w 417"/>
                <a:gd name="T5" fmla="*/ 753 h 753"/>
                <a:gd name="T6" fmla="*/ 272 w 417"/>
                <a:gd name="T7" fmla="*/ 0 h 753"/>
              </a:gdLst>
              <a:ahLst/>
              <a:cxnLst>
                <a:cxn ang="0">
                  <a:pos x="T0" y="T1"/>
                </a:cxn>
                <a:cxn ang="0">
                  <a:pos x="T2" y="T3"/>
                </a:cxn>
                <a:cxn ang="0">
                  <a:pos x="T4" y="T5"/>
                </a:cxn>
                <a:cxn ang="0">
                  <a:pos x="T6" y="T7"/>
                </a:cxn>
              </a:cxnLst>
              <a:rect l="0" t="0" r="r" b="b"/>
              <a:pathLst>
                <a:path w="417" h="753">
                  <a:moveTo>
                    <a:pt x="272" y="0"/>
                  </a:moveTo>
                  <a:lnTo>
                    <a:pt x="0" y="430"/>
                  </a:lnTo>
                  <a:lnTo>
                    <a:pt x="417" y="753"/>
                  </a:lnTo>
                  <a:lnTo>
                    <a:pt x="272"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89" name="Freeform 189"/>
            <p:cNvSpPr>
              <a:spLocks/>
            </p:cNvSpPr>
            <p:nvPr/>
          </p:nvSpPr>
          <p:spPr bwMode="auto">
            <a:xfrm>
              <a:off x="2963" y="1939"/>
              <a:ext cx="569" cy="368"/>
            </a:xfrm>
            <a:custGeom>
              <a:avLst/>
              <a:gdLst>
                <a:gd name="T0" fmla="*/ 0 w 569"/>
                <a:gd name="T1" fmla="*/ 0 h 368"/>
                <a:gd name="T2" fmla="*/ 310 w 569"/>
                <a:gd name="T3" fmla="*/ 368 h 368"/>
                <a:gd name="T4" fmla="*/ 569 w 569"/>
                <a:gd name="T5" fmla="*/ 181 h 368"/>
                <a:gd name="T6" fmla="*/ 0 w 569"/>
                <a:gd name="T7" fmla="*/ 0 h 368"/>
              </a:gdLst>
              <a:ahLst/>
              <a:cxnLst>
                <a:cxn ang="0">
                  <a:pos x="T0" y="T1"/>
                </a:cxn>
                <a:cxn ang="0">
                  <a:pos x="T2" y="T3"/>
                </a:cxn>
                <a:cxn ang="0">
                  <a:pos x="T4" y="T5"/>
                </a:cxn>
                <a:cxn ang="0">
                  <a:pos x="T6" y="T7"/>
                </a:cxn>
              </a:cxnLst>
              <a:rect l="0" t="0" r="r" b="b"/>
              <a:pathLst>
                <a:path w="569" h="368">
                  <a:moveTo>
                    <a:pt x="0" y="0"/>
                  </a:moveTo>
                  <a:lnTo>
                    <a:pt x="310" y="368"/>
                  </a:lnTo>
                  <a:lnTo>
                    <a:pt x="569" y="181"/>
                  </a:lnTo>
                  <a:lnTo>
                    <a:pt x="0"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0" name="Freeform 191"/>
            <p:cNvSpPr>
              <a:spLocks/>
            </p:cNvSpPr>
            <p:nvPr/>
          </p:nvSpPr>
          <p:spPr bwMode="auto">
            <a:xfrm>
              <a:off x="3117" y="1308"/>
              <a:ext cx="459" cy="310"/>
            </a:xfrm>
            <a:custGeom>
              <a:avLst/>
              <a:gdLst>
                <a:gd name="T0" fmla="*/ 424 w 459"/>
                <a:gd name="T1" fmla="*/ 0 h 310"/>
                <a:gd name="T2" fmla="*/ 0 w 459"/>
                <a:gd name="T3" fmla="*/ 89 h 310"/>
                <a:gd name="T4" fmla="*/ 459 w 459"/>
                <a:gd name="T5" fmla="*/ 310 h 310"/>
                <a:gd name="T6" fmla="*/ 424 w 459"/>
                <a:gd name="T7" fmla="*/ 0 h 310"/>
              </a:gdLst>
              <a:ahLst/>
              <a:cxnLst>
                <a:cxn ang="0">
                  <a:pos x="T0" y="T1"/>
                </a:cxn>
                <a:cxn ang="0">
                  <a:pos x="T2" y="T3"/>
                </a:cxn>
                <a:cxn ang="0">
                  <a:pos x="T4" y="T5"/>
                </a:cxn>
                <a:cxn ang="0">
                  <a:pos x="T6" y="T7"/>
                </a:cxn>
              </a:cxnLst>
              <a:rect l="0" t="0" r="r" b="b"/>
              <a:pathLst>
                <a:path w="459" h="310">
                  <a:moveTo>
                    <a:pt x="424" y="0"/>
                  </a:moveTo>
                  <a:lnTo>
                    <a:pt x="0" y="89"/>
                  </a:lnTo>
                  <a:lnTo>
                    <a:pt x="459" y="310"/>
                  </a:lnTo>
                  <a:lnTo>
                    <a:pt x="424"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1" name="Freeform 192"/>
            <p:cNvSpPr>
              <a:spLocks/>
            </p:cNvSpPr>
            <p:nvPr/>
          </p:nvSpPr>
          <p:spPr bwMode="auto">
            <a:xfrm>
              <a:off x="2963" y="1397"/>
              <a:ext cx="613" cy="542"/>
            </a:xfrm>
            <a:custGeom>
              <a:avLst/>
              <a:gdLst>
                <a:gd name="T0" fmla="*/ 154 w 613"/>
                <a:gd name="T1" fmla="*/ 0 h 542"/>
                <a:gd name="T2" fmla="*/ 0 w 613"/>
                <a:gd name="T3" fmla="*/ 542 h 542"/>
                <a:gd name="T4" fmla="*/ 613 w 613"/>
                <a:gd name="T5" fmla="*/ 221 h 542"/>
                <a:gd name="T6" fmla="*/ 154 w 613"/>
                <a:gd name="T7" fmla="*/ 0 h 542"/>
              </a:gdLst>
              <a:ahLst/>
              <a:cxnLst>
                <a:cxn ang="0">
                  <a:pos x="T0" y="T1"/>
                </a:cxn>
                <a:cxn ang="0">
                  <a:pos x="T2" y="T3"/>
                </a:cxn>
                <a:cxn ang="0">
                  <a:pos x="T4" y="T5"/>
                </a:cxn>
                <a:cxn ang="0">
                  <a:pos x="T6" y="T7"/>
                </a:cxn>
              </a:cxnLst>
              <a:rect l="0" t="0" r="r" b="b"/>
              <a:pathLst>
                <a:path w="613" h="542">
                  <a:moveTo>
                    <a:pt x="154" y="0"/>
                  </a:moveTo>
                  <a:lnTo>
                    <a:pt x="0" y="542"/>
                  </a:lnTo>
                  <a:lnTo>
                    <a:pt x="613" y="221"/>
                  </a:lnTo>
                  <a:lnTo>
                    <a:pt x="154"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2" name="Freeform 193"/>
            <p:cNvSpPr>
              <a:spLocks/>
            </p:cNvSpPr>
            <p:nvPr/>
          </p:nvSpPr>
          <p:spPr bwMode="auto">
            <a:xfrm>
              <a:off x="2963" y="1618"/>
              <a:ext cx="613" cy="502"/>
            </a:xfrm>
            <a:custGeom>
              <a:avLst/>
              <a:gdLst>
                <a:gd name="T0" fmla="*/ 0 w 613"/>
                <a:gd name="T1" fmla="*/ 321 h 502"/>
                <a:gd name="T2" fmla="*/ 569 w 613"/>
                <a:gd name="T3" fmla="*/ 502 h 502"/>
                <a:gd name="T4" fmla="*/ 613 w 613"/>
                <a:gd name="T5" fmla="*/ 0 h 502"/>
                <a:gd name="T6" fmla="*/ 0 w 613"/>
                <a:gd name="T7" fmla="*/ 321 h 502"/>
              </a:gdLst>
              <a:ahLst/>
              <a:cxnLst>
                <a:cxn ang="0">
                  <a:pos x="T0" y="T1"/>
                </a:cxn>
                <a:cxn ang="0">
                  <a:pos x="T2" y="T3"/>
                </a:cxn>
                <a:cxn ang="0">
                  <a:pos x="T4" y="T5"/>
                </a:cxn>
                <a:cxn ang="0">
                  <a:pos x="T6" y="T7"/>
                </a:cxn>
              </a:cxnLst>
              <a:rect l="0" t="0" r="r" b="b"/>
              <a:pathLst>
                <a:path w="613" h="502">
                  <a:moveTo>
                    <a:pt x="0" y="321"/>
                  </a:moveTo>
                  <a:lnTo>
                    <a:pt x="569" y="502"/>
                  </a:lnTo>
                  <a:lnTo>
                    <a:pt x="613" y="0"/>
                  </a:lnTo>
                  <a:lnTo>
                    <a:pt x="0" y="321"/>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3" name="Freeform 194"/>
            <p:cNvSpPr>
              <a:spLocks/>
            </p:cNvSpPr>
            <p:nvPr/>
          </p:nvSpPr>
          <p:spPr bwMode="auto">
            <a:xfrm>
              <a:off x="3137" y="3060"/>
              <a:ext cx="571" cy="353"/>
            </a:xfrm>
            <a:custGeom>
              <a:avLst/>
              <a:gdLst>
                <a:gd name="T0" fmla="*/ 281 w 571"/>
                <a:gd name="T1" fmla="*/ 0 h 353"/>
                <a:gd name="T2" fmla="*/ 0 w 571"/>
                <a:gd name="T3" fmla="*/ 288 h 353"/>
                <a:gd name="T4" fmla="*/ 571 w 571"/>
                <a:gd name="T5" fmla="*/ 353 h 353"/>
                <a:gd name="T6" fmla="*/ 281 w 571"/>
                <a:gd name="T7" fmla="*/ 0 h 353"/>
              </a:gdLst>
              <a:ahLst/>
              <a:cxnLst>
                <a:cxn ang="0">
                  <a:pos x="T0" y="T1"/>
                </a:cxn>
                <a:cxn ang="0">
                  <a:pos x="T2" y="T3"/>
                </a:cxn>
                <a:cxn ang="0">
                  <a:pos x="T4" y="T5"/>
                </a:cxn>
                <a:cxn ang="0">
                  <a:pos x="T6" y="T7"/>
                </a:cxn>
              </a:cxnLst>
              <a:rect l="0" t="0" r="r" b="b"/>
              <a:pathLst>
                <a:path w="571" h="353">
                  <a:moveTo>
                    <a:pt x="281" y="0"/>
                  </a:moveTo>
                  <a:lnTo>
                    <a:pt x="0" y="288"/>
                  </a:lnTo>
                  <a:lnTo>
                    <a:pt x="571" y="353"/>
                  </a:lnTo>
                  <a:lnTo>
                    <a:pt x="281"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4" name="Freeform 195"/>
            <p:cNvSpPr>
              <a:spLocks/>
            </p:cNvSpPr>
            <p:nvPr/>
          </p:nvSpPr>
          <p:spPr bwMode="auto">
            <a:xfrm>
              <a:off x="3541" y="1308"/>
              <a:ext cx="312" cy="310"/>
            </a:xfrm>
            <a:custGeom>
              <a:avLst/>
              <a:gdLst>
                <a:gd name="T0" fmla="*/ 0 w 312"/>
                <a:gd name="T1" fmla="*/ 0 h 310"/>
                <a:gd name="T2" fmla="*/ 35 w 312"/>
                <a:gd name="T3" fmla="*/ 310 h 310"/>
                <a:gd name="T4" fmla="*/ 312 w 312"/>
                <a:gd name="T5" fmla="*/ 49 h 310"/>
                <a:gd name="T6" fmla="*/ 0 w 312"/>
                <a:gd name="T7" fmla="*/ 0 h 310"/>
              </a:gdLst>
              <a:ahLst/>
              <a:cxnLst>
                <a:cxn ang="0">
                  <a:pos x="T0" y="T1"/>
                </a:cxn>
                <a:cxn ang="0">
                  <a:pos x="T2" y="T3"/>
                </a:cxn>
                <a:cxn ang="0">
                  <a:pos x="T4" y="T5"/>
                </a:cxn>
                <a:cxn ang="0">
                  <a:pos x="T6" y="T7"/>
                </a:cxn>
              </a:cxnLst>
              <a:rect l="0" t="0" r="r" b="b"/>
              <a:pathLst>
                <a:path w="312" h="310">
                  <a:moveTo>
                    <a:pt x="0" y="0"/>
                  </a:moveTo>
                  <a:lnTo>
                    <a:pt x="35" y="310"/>
                  </a:lnTo>
                  <a:lnTo>
                    <a:pt x="312" y="49"/>
                  </a:lnTo>
                  <a:lnTo>
                    <a:pt x="0"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5" name="Freeform 196"/>
            <p:cNvSpPr>
              <a:spLocks/>
            </p:cNvSpPr>
            <p:nvPr/>
          </p:nvSpPr>
          <p:spPr bwMode="auto">
            <a:xfrm>
              <a:off x="3273" y="2224"/>
              <a:ext cx="607" cy="836"/>
            </a:xfrm>
            <a:custGeom>
              <a:avLst/>
              <a:gdLst>
                <a:gd name="T0" fmla="*/ 0 w 607"/>
                <a:gd name="T1" fmla="*/ 83 h 836"/>
                <a:gd name="T2" fmla="*/ 145 w 607"/>
                <a:gd name="T3" fmla="*/ 836 h 836"/>
                <a:gd name="T4" fmla="*/ 607 w 607"/>
                <a:gd name="T5" fmla="*/ 0 h 836"/>
                <a:gd name="T6" fmla="*/ 0 w 607"/>
                <a:gd name="T7" fmla="*/ 83 h 836"/>
              </a:gdLst>
              <a:ahLst/>
              <a:cxnLst>
                <a:cxn ang="0">
                  <a:pos x="T0" y="T1"/>
                </a:cxn>
                <a:cxn ang="0">
                  <a:pos x="T2" y="T3"/>
                </a:cxn>
                <a:cxn ang="0">
                  <a:pos x="T4" y="T5"/>
                </a:cxn>
                <a:cxn ang="0">
                  <a:pos x="T6" y="T7"/>
                </a:cxn>
              </a:cxnLst>
              <a:rect l="0" t="0" r="r" b="b"/>
              <a:pathLst>
                <a:path w="607" h="836">
                  <a:moveTo>
                    <a:pt x="0" y="83"/>
                  </a:moveTo>
                  <a:lnTo>
                    <a:pt x="145" y="836"/>
                  </a:lnTo>
                  <a:lnTo>
                    <a:pt x="607" y="0"/>
                  </a:lnTo>
                  <a:lnTo>
                    <a:pt x="0" y="83"/>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6" name="Freeform 197"/>
            <p:cNvSpPr>
              <a:spLocks/>
            </p:cNvSpPr>
            <p:nvPr/>
          </p:nvSpPr>
          <p:spPr bwMode="auto">
            <a:xfrm>
              <a:off x="3273" y="2120"/>
              <a:ext cx="607" cy="187"/>
            </a:xfrm>
            <a:custGeom>
              <a:avLst/>
              <a:gdLst>
                <a:gd name="T0" fmla="*/ 259 w 607"/>
                <a:gd name="T1" fmla="*/ 0 h 187"/>
                <a:gd name="T2" fmla="*/ 0 w 607"/>
                <a:gd name="T3" fmla="*/ 187 h 187"/>
                <a:gd name="T4" fmla="*/ 607 w 607"/>
                <a:gd name="T5" fmla="*/ 104 h 187"/>
                <a:gd name="T6" fmla="*/ 259 w 607"/>
                <a:gd name="T7" fmla="*/ 0 h 187"/>
              </a:gdLst>
              <a:ahLst/>
              <a:cxnLst>
                <a:cxn ang="0">
                  <a:pos x="T0" y="T1"/>
                </a:cxn>
                <a:cxn ang="0">
                  <a:pos x="T2" y="T3"/>
                </a:cxn>
                <a:cxn ang="0">
                  <a:pos x="T4" y="T5"/>
                </a:cxn>
                <a:cxn ang="0">
                  <a:pos x="T6" y="T7"/>
                </a:cxn>
              </a:cxnLst>
              <a:rect l="0" t="0" r="r" b="b"/>
              <a:pathLst>
                <a:path w="607" h="187">
                  <a:moveTo>
                    <a:pt x="259" y="0"/>
                  </a:moveTo>
                  <a:lnTo>
                    <a:pt x="0" y="187"/>
                  </a:lnTo>
                  <a:lnTo>
                    <a:pt x="607" y="104"/>
                  </a:lnTo>
                  <a:lnTo>
                    <a:pt x="259"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7" name="Freeform 198"/>
            <p:cNvSpPr>
              <a:spLocks/>
            </p:cNvSpPr>
            <p:nvPr/>
          </p:nvSpPr>
          <p:spPr bwMode="auto">
            <a:xfrm>
              <a:off x="3532" y="1618"/>
              <a:ext cx="377" cy="502"/>
            </a:xfrm>
            <a:custGeom>
              <a:avLst/>
              <a:gdLst>
                <a:gd name="T0" fmla="*/ 44 w 377"/>
                <a:gd name="T1" fmla="*/ 0 h 502"/>
                <a:gd name="T2" fmla="*/ 0 w 377"/>
                <a:gd name="T3" fmla="*/ 502 h 502"/>
                <a:gd name="T4" fmla="*/ 377 w 377"/>
                <a:gd name="T5" fmla="*/ 403 h 502"/>
                <a:gd name="T6" fmla="*/ 44 w 377"/>
                <a:gd name="T7" fmla="*/ 0 h 502"/>
              </a:gdLst>
              <a:ahLst/>
              <a:cxnLst>
                <a:cxn ang="0">
                  <a:pos x="T0" y="T1"/>
                </a:cxn>
                <a:cxn ang="0">
                  <a:pos x="T2" y="T3"/>
                </a:cxn>
                <a:cxn ang="0">
                  <a:pos x="T4" y="T5"/>
                </a:cxn>
                <a:cxn ang="0">
                  <a:pos x="T6" y="T7"/>
                </a:cxn>
              </a:cxnLst>
              <a:rect l="0" t="0" r="r" b="b"/>
              <a:pathLst>
                <a:path w="377" h="502">
                  <a:moveTo>
                    <a:pt x="44" y="0"/>
                  </a:moveTo>
                  <a:lnTo>
                    <a:pt x="0" y="502"/>
                  </a:lnTo>
                  <a:lnTo>
                    <a:pt x="377" y="403"/>
                  </a:lnTo>
                  <a:lnTo>
                    <a:pt x="44"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8" name="Freeform 199"/>
            <p:cNvSpPr>
              <a:spLocks/>
            </p:cNvSpPr>
            <p:nvPr/>
          </p:nvSpPr>
          <p:spPr bwMode="auto">
            <a:xfrm>
              <a:off x="3532" y="2021"/>
              <a:ext cx="377" cy="203"/>
            </a:xfrm>
            <a:custGeom>
              <a:avLst/>
              <a:gdLst>
                <a:gd name="T0" fmla="*/ 0 w 377"/>
                <a:gd name="T1" fmla="*/ 99 h 203"/>
                <a:gd name="T2" fmla="*/ 348 w 377"/>
                <a:gd name="T3" fmla="*/ 203 h 203"/>
                <a:gd name="T4" fmla="*/ 377 w 377"/>
                <a:gd name="T5" fmla="*/ 0 h 203"/>
                <a:gd name="T6" fmla="*/ 0 w 377"/>
                <a:gd name="T7" fmla="*/ 99 h 203"/>
              </a:gdLst>
              <a:ahLst/>
              <a:cxnLst>
                <a:cxn ang="0">
                  <a:pos x="T0" y="T1"/>
                </a:cxn>
                <a:cxn ang="0">
                  <a:pos x="T2" y="T3"/>
                </a:cxn>
                <a:cxn ang="0">
                  <a:pos x="T4" y="T5"/>
                </a:cxn>
                <a:cxn ang="0">
                  <a:pos x="T6" y="T7"/>
                </a:cxn>
              </a:cxnLst>
              <a:rect l="0" t="0" r="r" b="b"/>
              <a:pathLst>
                <a:path w="377" h="203">
                  <a:moveTo>
                    <a:pt x="0" y="99"/>
                  </a:moveTo>
                  <a:lnTo>
                    <a:pt x="348" y="203"/>
                  </a:lnTo>
                  <a:lnTo>
                    <a:pt x="377" y="0"/>
                  </a:lnTo>
                  <a:lnTo>
                    <a:pt x="0" y="99"/>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99" name="Freeform 200"/>
            <p:cNvSpPr>
              <a:spLocks/>
            </p:cNvSpPr>
            <p:nvPr/>
          </p:nvSpPr>
          <p:spPr bwMode="auto">
            <a:xfrm>
              <a:off x="3418" y="2826"/>
              <a:ext cx="680" cy="587"/>
            </a:xfrm>
            <a:custGeom>
              <a:avLst/>
              <a:gdLst>
                <a:gd name="T0" fmla="*/ 0 w 680"/>
                <a:gd name="T1" fmla="*/ 234 h 587"/>
                <a:gd name="T2" fmla="*/ 290 w 680"/>
                <a:gd name="T3" fmla="*/ 587 h 587"/>
                <a:gd name="T4" fmla="*/ 680 w 680"/>
                <a:gd name="T5" fmla="*/ 0 h 587"/>
                <a:gd name="T6" fmla="*/ 0 w 680"/>
                <a:gd name="T7" fmla="*/ 234 h 587"/>
              </a:gdLst>
              <a:ahLst/>
              <a:cxnLst>
                <a:cxn ang="0">
                  <a:pos x="T0" y="T1"/>
                </a:cxn>
                <a:cxn ang="0">
                  <a:pos x="T2" y="T3"/>
                </a:cxn>
                <a:cxn ang="0">
                  <a:pos x="T4" y="T5"/>
                </a:cxn>
                <a:cxn ang="0">
                  <a:pos x="T6" y="T7"/>
                </a:cxn>
              </a:cxnLst>
              <a:rect l="0" t="0" r="r" b="b"/>
              <a:pathLst>
                <a:path w="680" h="587">
                  <a:moveTo>
                    <a:pt x="0" y="234"/>
                  </a:moveTo>
                  <a:lnTo>
                    <a:pt x="290" y="587"/>
                  </a:lnTo>
                  <a:lnTo>
                    <a:pt x="680" y="0"/>
                  </a:lnTo>
                  <a:lnTo>
                    <a:pt x="0" y="234"/>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0" name="Freeform 201"/>
            <p:cNvSpPr>
              <a:spLocks/>
            </p:cNvSpPr>
            <p:nvPr/>
          </p:nvSpPr>
          <p:spPr bwMode="auto">
            <a:xfrm>
              <a:off x="3418" y="2224"/>
              <a:ext cx="680" cy="836"/>
            </a:xfrm>
            <a:custGeom>
              <a:avLst/>
              <a:gdLst>
                <a:gd name="T0" fmla="*/ 462 w 680"/>
                <a:gd name="T1" fmla="*/ 0 h 836"/>
                <a:gd name="T2" fmla="*/ 0 w 680"/>
                <a:gd name="T3" fmla="*/ 836 h 836"/>
                <a:gd name="T4" fmla="*/ 680 w 680"/>
                <a:gd name="T5" fmla="*/ 602 h 836"/>
                <a:gd name="T6" fmla="*/ 462 w 680"/>
                <a:gd name="T7" fmla="*/ 0 h 836"/>
              </a:gdLst>
              <a:ahLst/>
              <a:cxnLst>
                <a:cxn ang="0">
                  <a:pos x="T0" y="T1"/>
                </a:cxn>
                <a:cxn ang="0">
                  <a:pos x="T2" y="T3"/>
                </a:cxn>
                <a:cxn ang="0">
                  <a:pos x="T4" y="T5"/>
                </a:cxn>
                <a:cxn ang="0">
                  <a:pos x="T6" y="T7"/>
                </a:cxn>
              </a:cxnLst>
              <a:rect l="0" t="0" r="r" b="b"/>
              <a:pathLst>
                <a:path w="680" h="836">
                  <a:moveTo>
                    <a:pt x="462" y="0"/>
                  </a:moveTo>
                  <a:lnTo>
                    <a:pt x="0" y="836"/>
                  </a:lnTo>
                  <a:lnTo>
                    <a:pt x="680" y="602"/>
                  </a:lnTo>
                  <a:lnTo>
                    <a:pt x="462"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1" name="Freeform 202"/>
            <p:cNvSpPr>
              <a:spLocks/>
            </p:cNvSpPr>
            <p:nvPr/>
          </p:nvSpPr>
          <p:spPr bwMode="auto">
            <a:xfrm>
              <a:off x="3576" y="1357"/>
              <a:ext cx="558" cy="261"/>
            </a:xfrm>
            <a:custGeom>
              <a:avLst/>
              <a:gdLst>
                <a:gd name="T0" fmla="*/ 277 w 558"/>
                <a:gd name="T1" fmla="*/ 0 h 261"/>
                <a:gd name="T2" fmla="*/ 0 w 558"/>
                <a:gd name="T3" fmla="*/ 261 h 261"/>
                <a:gd name="T4" fmla="*/ 558 w 558"/>
                <a:gd name="T5" fmla="*/ 134 h 261"/>
                <a:gd name="T6" fmla="*/ 277 w 558"/>
                <a:gd name="T7" fmla="*/ 0 h 261"/>
              </a:gdLst>
              <a:ahLst/>
              <a:cxnLst>
                <a:cxn ang="0">
                  <a:pos x="T0" y="T1"/>
                </a:cxn>
                <a:cxn ang="0">
                  <a:pos x="T2" y="T3"/>
                </a:cxn>
                <a:cxn ang="0">
                  <a:pos x="T4" y="T5"/>
                </a:cxn>
                <a:cxn ang="0">
                  <a:pos x="T6" y="T7"/>
                </a:cxn>
              </a:cxnLst>
              <a:rect l="0" t="0" r="r" b="b"/>
              <a:pathLst>
                <a:path w="558" h="261">
                  <a:moveTo>
                    <a:pt x="277" y="0"/>
                  </a:moveTo>
                  <a:lnTo>
                    <a:pt x="0" y="261"/>
                  </a:lnTo>
                  <a:lnTo>
                    <a:pt x="558" y="134"/>
                  </a:lnTo>
                  <a:lnTo>
                    <a:pt x="277"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2" name="Freeform 203"/>
            <p:cNvSpPr>
              <a:spLocks/>
            </p:cNvSpPr>
            <p:nvPr/>
          </p:nvSpPr>
          <p:spPr bwMode="auto">
            <a:xfrm>
              <a:off x="3576" y="1491"/>
              <a:ext cx="558" cy="530"/>
            </a:xfrm>
            <a:custGeom>
              <a:avLst/>
              <a:gdLst>
                <a:gd name="T0" fmla="*/ 0 w 558"/>
                <a:gd name="T1" fmla="*/ 127 h 530"/>
                <a:gd name="T2" fmla="*/ 333 w 558"/>
                <a:gd name="T3" fmla="*/ 530 h 530"/>
                <a:gd name="T4" fmla="*/ 558 w 558"/>
                <a:gd name="T5" fmla="*/ 0 h 530"/>
                <a:gd name="T6" fmla="*/ 0 w 558"/>
                <a:gd name="T7" fmla="*/ 127 h 530"/>
              </a:gdLst>
              <a:ahLst/>
              <a:cxnLst>
                <a:cxn ang="0">
                  <a:pos x="T0" y="T1"/>
                </a:cxn>
                <a:cxn ang="0">
                  <a:pos x="T2" y="T3"/>
                </a:cxn>
                <a:cxn ang="0">
                  <a:pos x="T4" y="T5"/>
                </a:cxn>
                <a:cxn ang="0">
                  <a:pos x="T6" y="T7"/>
                </a:cxn>
              </a:cxnLst>
              <a:rect l="0" t="0" r="r" b="b"/>
              <a:pathLst>
                <a:path w="558" h="530">
                  <a:moveTo>
                    <a:pt x="0" y="127"/>
                  </a:moveTo>
                  <a:lnTo>
                    <a:pt x="333" y="530"/>
                  </a:lnTo>
                  <a:lnTo>
                    <a:pt x="558" y="0"/>
                  </a:lnTo>
                  <a:lnTo>
                    <a:pt x="0" y="127"/>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3" name="Freeform 204"/>
            <p:cNvSpPr>
              <a:spLocks/>
            </p:cNvSpPr>
            <p:nvPr/>
          </p:nvSpPr>
          <p:spPr bwMode="auto">
            <a:xfrm>
              <a:off x="3909" y="1491"/>
              <a:ext cx="274" cy="568"/>
            </a:xfrm>
            <a:custGeom>
              <a:avLst/>
              <a:gdLst>
                <a:gd name="T0" fmla="*/ 225 w 274"/>
                <a:gd name="T1" fmla="*/ 0 h 568"/>
                <a:gd name="T2" fmla="*/ 0 w 274"/>
                <a:gd name="T3" fmla="*/ 530 h 568"/>
                <a:gd name="T4" fmla="*/ 274 w 274"/>
                <a:gd name="T5" fmla="*/ 568 h 568"/>
                <a:gd name="T6" fmla="*/ 225 w 274"/>
                <a:gd name="T7" fmla="*/ 0 h 568"/>
              </a:gdLst>
              <a:ahLst/>
              <a:cxnLst>
                <a:cxn ang="0">
                  <a:pos x="T0" y="T1"/>
                </a:cxn>
                <a:cxn ang="0">
                  <a:pos x="T2" y="T3"/>
                </a:cxn>
                <a:cxn ang="0">
                  <a:pos x="T4" y="T5"/>
                </a:cxn>
                <a:cxn ang="0">
                  <a:pos x="T6" y="T7"/>
                </a:cxn>
              </a:cxnLst>
              <a:rect l="0" t="0" r="r" b="b"/>
              <a:pathLst>
                <a:path w="274" h="568">
                  <a:moveTo>
                    <a:pt x="225" y="0"/>
                  </a:moveTo>
                  <a:lnTo>
                    <a:pt x="0" y="530"/>
                  </a:lnTo>
                  <a:lnTo>
                    <a:pt x="274" y="568"/>
                  </a:lnTo>
                  <a:lnTo>
                    <a:pt x="225"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4" name="Freeform 205"/>
            <p:cNvSpPr>
              <a:spLocks/>
            </p:cNvSpPr>
            <p:nvPr/>
          </p:nvSpPr>
          <p:spPr bwMode="auto">
            <a:xfrm>
              <a:off x="3880" y="2021"/>
              <a:ext cx="303" cy="203"/>
            </a:xfrm>
            <a:custGeom>
              <a:avLst/>
              <a:gdLst>
                <a:gd name="T0" fmla="*/ 29 w 303"/>
                <a:gd name="T1" fmla="*/ 0 h 203"/>
                <a:gd name="T2" fmla="*/ 0 w 303"/>
                <a:gd name="T3" fmla="*/ 203 h 203"/>
                <a:gd name="T4" fmla="*/ 303 w 303"/>
                <a:gd name="T5" fmla="*/ 38 h 203"/>
                <a:gd name="T6" fmla="*/ 29 w 303"/>
                <a:gd name="T7" fmla="*/ 0 h 203"/>
              </a:gdLst>
              <a:ahLst/>
              <a:cxnLst>
                <a:cxn ang="0">
                  <a:pos x="T0" y="T1"/>
                </a:cxn>
                <a:cxn ang="0">
                  <a:pos x="T2" y="T3"/>
                </a:cxn>
                <a:cxn ang="0">
                  <a:pos x="T4" y="T5"/>
                </a:cxn>
                <a:cxn ang="0">
                  <a:pos x="T6" y="T7"/>
                </a:cxn>
              </a:cxnLst>
              <a:rect l="0" t="0" r="r" b="b"/>
              <a:pathLst>
                <a:path w="303" h="203">
                  <a:moveTo>
                    <a:pt x="29" y="0"/>
                  </a:moveTo>
                  <a:lnTo>
                    <a:pt x="0" y="203"/>
                  </a:lnTo>
                  <a:lnTo>
                    <a:pt x="303" y="38"/>
                  </a:lnTo>
                  <a:lnTo>
                    <a:pt x="29"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5" name="Freeform 206"/>
            <p:cNvSpPr>
              <a:spLocks/>
            </p:cNvSpPr>
            <p:nvPr/>
          </p:nvSpPr>
          <p:spPr bwMode="auto">
            <a:xfrm>
              <a:off x="3880" y="2059"/>
              <a:ext cx="303" cy="767"/>
            </a:xfrm>
            <a:custGeom>
              <a:avLst/>
              <a:gdLst>
                <a:gd name="T0" fmla="*/ 0 w 303"/>
                <a:gd name="T1" fmla="*/ 165 h 767"/>
                <a:gd name="T2" fmla="*/ 218 w 303"/>
                <a:gd name="T3" fmla="*/ 767 h 767"/>
                <a:gd name="T4" fmla="*/ 303 w 303"/>
                <a:gd name="T5" fmla="*/ 0 h 767"/>
                <a:gd name="T6" fmla="*/ 0 w 303"/>
                <a:gd name="T7" fmla="*/ 165 h 767"/>
              </a:gdLst>
              <a:ahLst/>
              <a:cxnLst>
                <a:cxn ang="0">
                  <a:pos x="T0" y="T1"/>
                </a:cxn>
                <a:cxn ang="0">
                  <a:pos x="T2" y="T3"/>
                </a:cxn>
                <a:cxn ang="0">
                  <a:pos x="T4" y="T5"/>
                </a:cxn>
                <a:cxn ang="0">
                  <a:pos x="T6" y="T7"/>
                </a:cxn>
              </a:cxnLst>
              <a:rect l="0" t="0" r="r" b="b"/>
              <a:pathLst>
                <a:path w="303" h="767">
                  <a:moveTo>
                    <a:pt x="0" y="165"/>
                  </a:moveTo>
                  <a:lnTo>
                    <a:pt x="218" y="767"/>
                  </a:lnTo>
                  <a:lnTo>
                    <a:pt x="303" y="0"/>
                  </a:lnTo>
                  <a:lnTo>
                    <a:pt x="0" y="165"/>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6" name="Freeform 207"/>
            <p:cNvSpPr>
              <a:spLocks/>
            </p:cNvSpPr>
            <p:nvPr/>
          </p:nvSpPr>
          <p:spPr bwMode="auto">
            <a:xfrm>
              <a:off x="3708" y="2826"/>
              <a:ext cx="508" cy="587"/>
            </a:xfrm>
            <a:custGeom>
              <a:avLst/>
              <a:gdLst>
                <a:gd name="T0" fmla="*/ 390 w 508"/>
                <a:gd name="T1" fmla="*/ 0 h 587"/>
                <a:gd name="T2" fmla="*/ 0 w 508"/>
                <a:gd name="T3" fmla="*/ 587 h 587"/>
                <a:gd name="T4" fmla="*/ 508 w 508"/>
                <a:gd name="T5" fmla="*/ 359 h 587"/>
                <a:gd name="T6" fmla="*/ 390 w 508"/>
                <a:gd name="T7" fmla="*/ 0 h 587"/>
              </a:gdLst>
              <a:ahLst/>
              <a:cxnLst>
                <a:cxn ang="0">
                  <a:pos x="T0" y="T1"/>
                </a:cxn>
                <a:cxn ang="0">
                  <a:pos x="T2" y="T3"/>
                </a:cxn>
                <a:cxn ang="0">
                  <a:pos x="T4" y="T5"/>
                </a:cxn>
                <a:cxn ang="0">
                  <a:pos x="T6" y="T7"/>
                </a:cxn>
              </a:cxnLst>
              <a:rect l="0" t="0" r="r" b="b"/>
              <a:pathLst>
                <a:path w="508" h="587">
                  <a:moveTo>
                    <a:pt x="390" y="0"/>
                  </a:moveTo>
                  <a:lnTo>
                    <a:pt x="0" y="587"/>
                  </a:lnTo>
                  <a:lnTo>
                    <a:pt x="508" y="359"/>
                  </a:lnTo>
                  <a:lnTo>
                    <a:pt x="390"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7" name="Freeform 208"/>
            <p:cNvSpPr>
              <a:spLocks/>
            </p:cNvSpPr>
            <p:nvPr/>
          </p:nvSpPr>
          <p:spPr bwMode="auto">
            <a:xfrm>
              <a:off x="4134" y="1491"/>
              <a:ext cx="243" cy="568"/>
            </a:xfrm>
            <a:custGeom>
              <a:avLst/>
              <a:gdLst>
                <a:gd name="T0" fmla="*/ 0 w 243"/>
                <a:gd name="T1" fmla="*/ 0 h 568"/>
                <a:gd name="T2" fmla="*/ 49 w 243"/>
                <a:gd name="T3" fmla="*/ 568 h 568"/>
                <a:gd name="T4" fmla="*/ 243 w 243"/>
                <a:gd name="T5" fmla="*/ 223 h 568"/>
                <a:gd name="T6" fmla="*/ 0 w 243"/>
                <a:gd name="T7" fmla="*/ 0 h 568"/>
              </a:gdLst>
              <a:ahLst/>
              <a:cxnLst>
                <a:cxn ang="0">
                  <a:pos x="T0" y="T1"/>
                </a:cxn>
                <a:cxn ang="0">
                  <a:pos x="T2" y="T3"/>
                </a:cxn>
                <a:cxn ang="0">
                  <a:pos x="T4" y="T5"/>
                </a:cxn>
                <a:cxn ang="0">
                  <a:pos x="T6" y="T7"/>
                </a:cxn>
              </a:cxnLst>
              <a:rect l="0" t="0" r="r" b="b"/>
              <a:pathLst>
                <a:path w="243" h="568">
                  <a:moveTo>
                    <a:pt x="0" y="0"/>
                  </a:moveTo>
                  <a:lnTo>
                    <a:pt x="49" y="568"/>
                  </a:lnTo>
                  <a:lnTo>
                    <a:pt x="243" y="223"/>
                  </a:lnTo>
                  <a:lnTo>
                    <a:pt x="0"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8" name="Freeform 209"/>
            <p:cNvSpPr>
              <a:spLocks/>
            </p:cNvSpPr>
            <p:nvPr/>
          </p:nvSpPr>
          <p:spPr bwMode="auto">
            <a:xfrm>
              <a:off x="4098" y="2826"/>
              <a:ext cx="281" cy="359"/>
            </a:xfrm>
            <a:custGeom>
              <a:avLst/>
              <a:gdLst>
                <a:gd name="T0" fmla="*/ 0 w 281"/>
                <a:gd name="T1" fmla="*/ 0 h 359"/>
                <a:gd name="T2" fmla="*/ 118 w 281"/>
                <a:gd name="T3" fmla="*/ 359 h 359"/>
                <a:gd name="T4" fmla="*/ 281 w 281"/>
                <a:gd name="T5" fmla="*/ 196 h 359"/>
                <a:gd name="T6" fmla="*/ 0 w 281"/>
                <a:gd name="T7" fmla="*/ 0 h 359"/>
              </a:gdLst>
              <a:ahLst/>
              <a:cxnLst>
                <a:cxn ang="0">
                  <a:pos x="T0" y="T1"/>
                </a:cxn>
                <a:cxn ang="0">
                  <a:pos x="T2" y="T3"/>
                </a:cxn>
                <a:cxn ang="0">
                  <a:pos x="T4" y="T5"/>
                </a:cxn>
                <a:cxn ang="0">
                  <a:pos x="T6" y="T7"/>
                </a:cxn>
              </a:cxnLst>
              <a:rect l="0" t="0" r="r" b="b"/>
              <a:pathLst>
                <a:path w="281" h="359">
                  <a:moveTo>
                    <a:pt x="0" y="0"/>
                  </a:moveTo>
                  <a:lnTo>
                    <a:pt x="118" y="359"/>
                  </a:lnTo>
                  <a:lnTo>
                    <a:pt x="281" y="196"/>
                  </a:lnTo>
                  <a:lnTo>
                    <a:pt x="0"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09" name="Freeform 210"/>
            <p:cNvSpPr>
              <a:spLocks/>
            </p:cNvSpPr>
            <p:nvPr/>
          </p:nvSpPr>
          <p:spPr bwMode="auto">
            <a:xfrm>
              <a:off x="4098" y="2813"/>
              <a:ext cx="408" cy="209"/>
            </a:xfrm>
            <a:custGeom>
              <a:avLst/>
              <a:gdLst>
                <a:gd name="T0" fmla="*/ 0 w 408"/>
                <a:gd name="T1" fmla="*/ 13 h 209"/>
                <a:gd name="T2" fmla="*/ 281 w 408"/>
                <a:gd name="T3" fmla="*/ 209 h 209"/>
                <a:gd name="T4" fmla="*/ 408 w 408"/>
                <a:gd name="T5" fmla="*/ 0 h 209"/>
                <a:gd name="T6" fmla="*/ 0 w 408"/>
                <a:gd name="T7" fmla="*/ 13 h 209"/>
              </a:gdLst>
              <a:ahLst/>
              <a:cxnLst>
                <a:cxn ang="0">
                  <a:pos x="T0" y="T1"/>
                </a:cxn>
                <a:cxn ang="0">
                  <a:pos x="T2" y="T3"/>
                </a:cxn>
                <a:cxn ang="0">
                  <a:pos x="T4" y="T5"/>
                </a:cxn>
                <a:cxn ang="0">
                  <a:pos x="T6" y="T7"/>
                </a:cxn>
              </a:cxnLst>
              <a:rect l="0" t="0" r="r" b="b"/>
              <a:pathLst>
                <a:path w="408" h="209">
                  <a:moveTo>
                    <a:pt x="0" y="13"/>
                  </a:moveTo>
                  <a:lnTo>
                    <a:pt x="281" y="209"/>
                  </a:lnTo>
                  <a:lnTo>
                    <a:pt x="408" y="0"/>
                  </a:lnTo>
                  <a:lnTo>
                    <a:pt x="0" y="13"/>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10" name="Freeform 211"/>
            <p:cNvSpPr>
              <a:spLocks/>
            </p:cNvSpPr>
            <p:nvPr/>
          </p:nvSpPr>
          <p:spPr bwMode="auto">
            <a:xfrm>
              <a:off x="4183" y="1714"/>
              <a:ext cx="401" cy="446"/>
            </a:xfrm>
            <a:custGeom>
              <a:avLst/>
              <a:gdLst>
                <a:gd name="T0" fmla="*/ 194 w 401"/>
                <a:gd name="T1" fmla="*/ 0 h 446"/>
                <a:gd name="T2" fmla="*/ 0 w 401"/>
                <a:gd name="T3" fmla="*/ 345 h 446"/>
                <a:gd name="T4" fmla="*/ 401 w 401"/>
                <a:gd name="T5" fmla="*/ 446 h 446"/>
                <a:gd name="T6" fmla="*/ 194 w 401"/>
                <a:gd name="T7" fmla="*/ 0 h 446"/>
              </a:gdLst>
              <a:ahLst/>
              <a:cxnLst>
                <a:cxn ang="0">
                  <a:pos x="T0" y="T1"/>
                </a:cxn>
                <a:cxn ang="0">
                  <a:pos x="T2" y="T3"/>
                </a:cxn>
                <a:cxn ang="0">
                  <a:pos x="T4" y="T5"/>
                </a:cxn>
                <a:cxn ang="0">
                  <a:pos x="T6" y="T7"/>
                </a:cxn>
              </a:cxnLst>
              <a:rect l="0" t="0" r="r" b="b"/>
              <a:pathLst>
                <a:path w="401" h="446">
                  <a:moveTo>
                    <a:pt x="194" y="0"/>
                  </a:moveTo>
                  <a:lnTo>
                    <a:pt x="0" y="345"/>
                  </a:lnTo>
                  <a:lnTo>
                    <a:pt x="401" y="446"/>
                  </a:lnTo>
                  <a:lnTo>
                    <a:pt x="194"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11" name="Freeform 212"/>
            <p:cNvSpPr>
              <a:spLocks/>
            </p:cNvSpPr>
            <p:nvPr/>
          </p:nvSpPr>
          <p:spPr bwMode="auto">
            <a:xfrm>
              <a:off x="4183" y="2059"/>
              <a:ext cx="401" cy="522"/>
            </a:xfrm>
            <a:custGeom>
              <a:avLst/>
              <a:gdLst>
                <a:gd name="T0" fmla="*/ 401 w 401"/>
                <a:gd name="T1" fmla="*/ 101 h 522"/>
                <a:gd name="T2" fmla="*/ 0 w 401"/>
                <a:gd name="T3" fmla="*/ 0 h 522"/>
                <a:gd name="T4" fmla="*/ 401 w 401"/>
                <a:gd name="T5" fmla="*/ 522 h 522"/>
                <a:gd name="T6" fmla="*/ 401 w 401"/>
                <a:gd name="T7" fmla="*/ 101 h 522"/>
              </a:gdLst>
              <a:ahLst/>
              <a:cxnLst>
                <a:cxn ang="0">
                  <a:pos x="T0" y="T1"/>
                </a:cxn>
                <a:cxn ang="0">
                  <a:pos x="T2" y="T3"/>
                </a:cxn>
                <a:cxn ang="0">
                  <a:pos x="T4" y="T5"/>
                </a:cxn>
                <a:cxn ang="0">
                  <a:pos x="T6" y="T7"/>
                </a:cxn>
              </a:cxnLst>
              <a:rect l="0" t="0" r="r" b="b"/>
              <a:pathLst>
                <a:path w="401" h="522">
                  <a:moveTo>
                    <a:pt x="401" y="101"/>
                  </a:moveTo>
                  <a:lnTo>
                    <a:pt x="0" y="0"/>
                  </a:lnTo>
                  <a:lnTo>
                    <a:pt x="401" y="522"/>
                  </a:lnTo>
                  <a:lnTo>
                    <a:pt x="401" y="101"/>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12" name="Freeform 213"/>
            <p:cNvSpPr>
              <a:spLocks/>
            </p:cNvSpPr>
            <p:nvPr/>
          </p:nvSpPr>
          <p:spPr bwMode="auto">
            <a:xfrm>
              <a:off x="4098" y="2059"/>
              <a:ext cx="486" cy="767"/>
            </a:xfrm>
            <a:custGeom>
              <a:avLst/>
              <a:gdLst>
                <a:gd name="T0" fmla="*/ 85 w 486"/>
                <a:gd name="T1" fmla="*/ 0 h 767"/>
                <a:gd name="T2" fmla="*/ 0 w 486"/>
                <a:gd name="T3" fmla="*/ 767 h 767"/>
                <a:gd name="T4" fmla="*/ 486 w 486"/>
                <a:gd name="T5" fmla="*/ 522 h 767"/>
                <a:gd name="T6" fmla="*/ 85 w 486"/>
                <a:gd name="T7" fmla="*/ 0 h 767"/>
              </a:gdLst>
              <a:ahLst/>
              <a:cxnLst>
                <a:cxn ang="0">
                  <a:pos x="T0" y="T1"/>
                </a:cxn>
                <a:cxn ang="0">
                  <a:pos x="T2" y="T3"/>
                </a:cxn>
                <a:cxn ang="0">
                  <a:pos x="T4" y="T5"/>
                </a:cxn>
                <a:cxn ang="0">
                  <a:pos x="T6" y="T7"/>
                </a:cxn>
              </a:cxnLst>
              <a:rect l="0" t="0" r="r" b="b"/>
              <a:pathLst>
                <a:path w="486" h="767">
                  <a:moveTo>
                    <a:pt x="85" y="0"/>
                  </a:moveTo>
                  <a:lnTo>
                    <a:pt x="0" y="767"/>
                  </a:lnTo>
                  <a:lnTo>
                    <a:pt x="486" y="522"/>
                  </a:lnTo>
                  <a:lnTo>
                    <a:pt x="85" y="0"/>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113" name="Freeform 214"/>
            <p:cNvSpPr>
              <a:spLocks/>
            </p:cNvSpPr>
            <p:nvPr/>
          </p:nvSpPr>
          <p:spPr bwMode="auto">
            <a:xfrm>
              <a:off x="4098" y="2581"/>
              <a:ext cx="486" cy="245"/>
            </a:xfrm>
            <a:custGeom>
              <a:avLst/>
              <a:gdLst>
                <a:gd name="T0" fmla="*/ 0 w 486"/>
                <a:gd name="T1" fmla="*/ 245 h 245"/>
                <a:gd name="T2" fmla="*/ 408 w 486"/>
                <a:gd name="T3" fmla="*/ 232 h 245"/>
                <a:gd name="T4" fmla="*/ 486 w 486"/>
                <a:gd name="T5" fmla="*/ 0 h 245"/>
                <a:gd name="T6" fmla="*/ 0 w 486"/>
                <a:gd name="T7" fmla="*/ 245 h 245"/>
              </a:gdLst>
              <a:ahLst/>
              <a:cxnLst>
                <a:cxn ang="0">
                  <a:pos x="T0" y="T1"/>
                </a:cxn>
                <a:cxn ang="0">
                  <a:pos x="T2" y="T3"/>
                </a:cxn>
                <a:cxn ang="0">
                  <a:pos x="T4" y="T5"/>
                </a:cxn>
                <a:cxn ang="0">
                  <a:pos x="T6" y="T7"/>
                </a:cxn>
              </a:cxnLst>
              <a:rect l="0" t="0" r="r" b="b"/>
              <a:pathLst>
                <a:path w="486" h="245">
                  <a:moveTo>
                    <a:pt x="0" y="245"/>
                  </a:moveTo>
                  <a:lnTo>
                    <a:pt x="408" y="232"/>
                  </a:lnTo>
                  <a:lnTo>
                    <a:pt x="486" y="0"/>
                  </a:lnTo>
                  <a:lnTo>
                    <a:pt x="0" y="245"/>
                  </a:lnTo>
                  <a:close/>
                </a:path>
              </a:pathLst>
            </a:custGeom>
            <a:grpFill/>
            <a:ln w="9525">
              <a:solidFill>
                <a:schemeClr val="bg1">
                  <a:alpha val="30000"/>
                </a:schemeClr>
              </a:solidFill>
              <a:round/>
              <a:headEnd/>
              <a:tailEnd/>
            </a:ln>
          </p:spPr>
          <p:txBody>
            <a:bodyPr/>
            <a:lstStyle/>
            <a:p>
              <a:pPr eaLnBrk="1" fontAlgn="auto" hangingPunct="1">
                <a:spcBef>
                  <a:spcPts val="0"/>
                </a:spcBef>
                <a:spcAft>
                  <a:spcPts val="0"/>
                </a:spcAft>
                <a:defRPr/>
              </a:pPr>
              <a:endParaRPr lang="zh-CN" altLang="en-US">
                <a:latin typeface="+mn-lt"/>
                <a:ea typeface="+mn-ea"/>
                <a:cs typeface="+mn-cs"/>
              </a:endParaRPr>
            </a:p>
          </p:txBody>
        </p:sp>
      </p:grpSp>
      <p:sp>
        <p:nvSpPr>
          <p:cNvPr id="114" name="流程图: 联系 1185"/>
          <p:cNvSpPr/>
          <p:nvPr/>
        </p:nvSpPr>
        <p:spPr>
          <a:xfrm flipH="1">
            <a:off x="6653213" y="2563813"/>
            <a:ext cx="33337"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5" name="流程图: 联系 231"/>
          <p:cNvSpPr/>
          <p:nvPr/>
        </p:nvSpPr>
        <p:spPr>
          <a:xfrm flipH="1">
            <a:off x="7094538" y="2720975"/>
            <a:ext cx="31750"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6" name="流程图: 联系 232"/>
          <p:cNvSpPr/>
          <p:nvPr/>
        </p:nvSpPr>
        <p:spPr>
          <a:xfrm flipH="1">
            <a:off x="7851775" y="2967038"/>
            <a:ext cx="33338" cy="33337"/>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7" name="流程图: 联系 233"/>
          <p:cNvSpPr/>
          <p:nvPr/>
        </p:nvSpPr>
        <p:spPr>
          <a:xfrm flipH="1">
            <a:off x="8353425" y="2832100"/>
            <a:ext cx="33338"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8" name="流程图: 联系 234"/>
          <p:cNvSpPr/>
          <p:nvPr/>
        </p:nvSpPr>
        <p:spPr>
          <a:xfrm flipH="1">
            <a:off x="8607425" y="3910013"/>
            <a:ext cx="31750"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9" name="流程图: 联系 235"/>
          <p:cNvSpPr/>
          <p:nvPr/>
        </p:nvSpPr>
        <p:spPr>
          <a:xfrm flipH="1">
            <a:off x="7694613" y="4221163"/>
            <a:ext cx="31750"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0" name="文本框 1186"/>
          <p:cNvSpPr txBox="1">
            <a:spLocks noChangeArrowheads="1"/>
          </p:cNvSpPr>
          <p:nvPr/>
        </p:nvSpPr>
        <p:spPr bwMode="auto">
          <a:xfrm>
            <a:off x="8720138" y="5076825"/>
            <a:ext cx="320198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00000"/>
              </a:lnSpc>
              <a:spcBef>
                <a:spcPct val="0"/>
              </a:spcBef>
              <a:buFontTx/>
              <a:buNone/>
            </a:pPr>
            <a:r>
              <a:rPr lang="zh-CN" altLang="en-US" dirty="0">
                <a:solidFill>
                  <a:srgbClr val="C1C0C7"/>
                </a:solidFill>
                <a:latin typeface="微软雅黑" charset="-122"/>
                <a:ea typeface="微软雅黑" charset="-122"/>
                <a:cs typeface="微软雅黑" charset="-122"/>
              </a:rPr>
              <a:t>毕业</a:t>
            </a:r>
            <a:r>
              <a:rPr lang="zh-CN" altLang="en-US" dirty="0" smtClean="0">
                <a:solidFill>
                  <a:srgbClr val="C1C0C7"/>
                </a:solidFill>
                <a:latin typeface="微软雅黑" charset="-122"/>
                <a:ea typeface="微软雅黑" charset="-122"/>
                <a:cs typeface="微软雅黑" charset="-122"/>
              </a:rPr>
              <a:t>设计终期答辩</a:t>
            </a:r>
            <a:endParaRPr lang="en-US" altLang="zh-CN" dirty="0">
              <a:solidFill>
                <a:srgbClr val="C1C0C7"/>
              </a:solidFill>
              <a:latin typeface="微软雅黑" charset="-122"/>
              <a:ea typeface="微软雅黑" charset="-122"/>
              <a:cs typeface="微软雅黑" charset="-122"/>
            </a:endParaRPr>
          </a:p>
          <a:p>
            <a:pPr eaLnBrk="1" hangingPunct="1">
              <a:lnSpc>
                <a:spcPct val="100000"/>
              </a:lnSpc>
              <a:spcBef>
                <a:spcPct val="0"/>
              </a:spcBef>
              <a:buFontTx/>
              <a:buNone/>
            </a:pPr>
            <a:r>
              <a:rPr lang="zh-CN" altLang="en-US" sz="2400" dirty="0">
                <a:solidFill>
                  <a:srgbClr val="C1C0C7"/>
                </a:solidFill>
                <a:latin typeface="微软雅黑" charset="-122"/>
                <a:ea typeface="微软雅黑" charset="-122"/>
                <a:cs typeface="微软雅黑" charset="-122"/>
              </a:rPr>
              <a:t>姓名：成锐林</a:t>
            </a:r>
            <a:endParaRPr lang="en-US" altLang="zh-CN" sz="2400" dirty="0">
              <a:solidFill>
                <a:srgbClr val="C1C0C7"/>
              </a:solidFill>
              <a:latin typeface="微软雅黑" charset="-122"/>
              <a:ea typeface="微软雅黑" charset="-122"/>
              <a:cs typeface="微软雅黑" charset="-122"/>
            </a:endParaRPr>
          </a:p>
          <a:p>
            <a:pPr eaLnBrk="1" hangingPunct="1">
              <a:lnSpc>
                <a:spcPct val="100000"/>
              </a:lnSpc>
              <a:spcBef>
                <a:spcPct val="0"/>
              </a:spcBef>
              <a:buFontTx/>
              <a:buNone/>
            </a:pPr>
            <a:r>
              <a:rPr lang="zh-CN" altLang="en-US" sz="2400" dirty="0">
                <a:solidFill>
                  <a:srgbClr val="C1C0C7"/>
                </a:solidFill>
                <a:latin typeface="微软雅黑" charset="-122"/>
                <a:ea typeface="微软雅黑" charset="-122"/>
                <a:cs typeface="微软雅黑" charset="-122"/>
              </a:rPr>
              <a:t>学号：</a:t>
            </a:r>
            <a:r>
              <a:rPr lang="en-US" altLang="zh-CN" sz="2400" dirty="0">
                <a:solidFill>
                  <a:srgbClr val="C1C0C7"/>
                </a:solidFill>
                <a:latin typeface="微软雅黑" charset="-122"/>
                <a:ea typeface="微软雅黑" charset="-122"/>
                <a:cs typeface="微软雅黑" charset="-122"/>
              </a:rPr>
              <a:t>120424102</a:t>
            </a:r>
          </a:p>
          <a:p>
            <a:pPr eaLnBrk="1" hangingPunct="1">
              <a:lnSpc>
                <a:spcPct val="100000"/>
              </a:lnSpc>
              <a:spcBef>
                <a:spcPct val="0"/>
              </a:spcBef>
              <a:buFontTx/>
              <a:buNone/>
            </a:pPr>
            <a:r>
              <a:rPr lang="zh-CN" altLang="en-US" sz="2400" dirty="0">
                <a:solidFill>
                  <a:srgbClr val="C1C0C7"/>
                </a:solidFill>
                <a:latin typeface="微软雅黑" charset="-122"/>
                <a:ea typeface="微软雅黑" charset="-122"/>
                <a:cs typeface="微软雅黑" charset="-122"/>
              </a:rPr>
              <a:t>导师</a:t>
            </a:r>
            <a:r>
              <a:rPr lang="zh-CN" altLang="en-US" sz="2400" dirty="0" smtClean="0">
                <a:solidFill>
                  <a:srgbClr val="C1C0C7"/>
                </a:solidFill>
                <a:latin typeface="微软雅黑" charset="-122"/>
                <a:ea typeface="微软雅黑" charset="-122"/>
                <a:cs typeface="微软雅黑" charset="-122"/>
              </a:rPr>
              <a:t>：孙钊，贺为婷</a:t>
            </a:r>
            <a:endParaRPr lang="en-US" altLang="zh-CN" sz="2400" dirty="0">
              <a:solidFill>
                <a:srgbClr val="C1C0C7"/>
              </a:solidFill>
              <a:latin typeface="微软雅黑" charset="-122"/>
              <a:ea typeface="微软雅黑" charset="-122"/>
              <a:cs typeface="微软雅黑" charset="-122"/>
            </a:endParaRPr>
          </a:p>
        </p:txBody>
      </p:sp>
      <p:sp>
        <p:nvSpPr>
          <p:cNvPr id="121" name="流程图: 联系 237"/>
          <p:cNvSpPr/>
          <p:nvPr/>
        </p:nvSpPr>
        <p:spPr>
          <a:xfrm flipH="1">
            <a:off x="6459538" y="3113088"/>
            <a:ext cx="31750"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2" name="流程图: 联系 238"/>
          <p:cNvSpPr/>
          <p:nvPr/>
        </p:nvSpPr>
        <p:spPr>
          <a:xfrm flipH="1">
            <a:off x="6511925" y="3706813"/>
            <a:ext cx="31750"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3" name="流程图: 联系 239"/>
          <p:cNvSpPr/>
          <p:nvPr/>
        </p:nvSpPr>
        <p:spPr>
          <a:xfrm flipH="1">
            <a:off x="6808788" y="4240213"/>
            <a:ext cx="31750"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4" name="流程图: 联系 240"/>
          <p:cNvSpPr/>
          <p:nvPr/>
        </p:nvSpPr>
        <p:spPr>
          <a:xfrm flipH="1">
            <a:off x="5146675" y="3328988"/>
            <a:ext cx="33338"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25" name="直接连接符 1192"/>
          <p:cNvCxnSpPr/>
          <p:nvPr/>
        </p:nvCxnSpPr>
        <p:spPr>
          <a:xfrm flipV="1">
            <a:off x="5175250" y="2579688"/>
            <a:ext cx="1500188" cy="754062"/>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244"/>
          <p:cNvCxnSpPr/>
          <p:nvPr/>
        </p:nvCxnSpPr>
        <p:spPr>
          <a:xfrm flipV="1">
            <a:off x="5175250" y="3117850"/>
            <a:ext cx="1289050" cy="227013"/>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247"/>
          <p:cNvCxnSpPr/>
          <p:nvPr/>
        </p:nvCxnSpPr>
        <p:spPr>
          <a:xfrm>
            <a:off x="5146675" y="3344863"/>
            <a:ext cx="1370013" cy="366712"/>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252"/>
          <p:cNvCxnSpPr/>
          <p:nvPr/>
        </p:nvCxnSpPr>
        <p:spPr>
          <a:xfrm>
            <a:off x="5175250" y="3355975"/>
            <a:ext cx="1660525" cy="889000"/>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129" name="流程图: 联系 256"/>
          <p:cNvSpPr/>
          <p:nvPr/>
        </p:nvSpPr>
        <p:spPr>
          <a:xfrm flipH="1">
            <a:off x="8972550" y="2420938"/>
            <a:ext cx="31750"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0" name="流程图: 联系 261"/>
          <p:cNvSpPr/>
          <p:nvPr/>
        </p:nvSpPr>
        <p:spPr>
          <a:xfrm flipH="1">
            <a:off x="6894513" y="2270125"/>
            <a:ext cx="31750" cy="33338"/>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31" name="直接连接符 262"/>
          <p:cNvCxnSpPr/>
          <p:nvPr/>
        </p:nvCxnSpPr>
        <p:spPr>
          <a:xfrm flipV="1">
            <a:off x="5146675" y="2287588"/>
            <a:ext cx="1747838" cy="1057275"/>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132" name="文本框 1210"/>
          <p:cNvSpPr txBox="1">
            <a:spLocks noChangeArrowheads="1"/>
          </p:cNvSpPr>
          <p:nvPr/>
        </p:nvSpPr>
        <p:spPr bwMode="auto">
          <a:xfrm>
            <a:off x="182563" y="2613025"/>
            <a:ext cx="467995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00000"/>
              </a:lnSpc>
              <a:spcBef>
                <a:spcPct val="0"/>
              </a:spcBef>
              <a:buFontTx/>
              <a:buNone/>
            </a:pPr>
            <a:r>
              <a:rPr lang="zh-CN" altLang="en-US" sz="4400" b="1">
                <a:solidFill>
                  <a:srgbClr val="C1C0C7"/>
                </a:solidFill>
                <a:latin typeface="微软雅黑" charset="-122"/>
                <a:ea typeface="微软雅黑" charset="-122"/>
                <a:cs typeface="微软雅黑" charset="-122"/>
              </a:rPr>
              <a:t>城市道路交通信号模糊控制的研究</a:t>
            </a:r>
          </a:p>
        </p:txBody>
      </p:sp>
      <p:sp>
        <p:nvSpPr>
          <p:cNvPr id="133" name="等腰三角形 70"/>
          <p:cNvSpPr>
            <a:spLocks noChangeAspect="1"/>
          </p:cNvSpPr>
          <p:nvPr/>
        </p:nvSpPr>
        <p:spPr>
          <a:xfrm rot="10800000">
            <a:off x="28575" y="0"/>
            <a:ext cx="2457450" cy="7223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34" name="流程图: 联系 71"/>
          <p:cNvSpPr/>
          <p:nvPr/>
        </p:nvSpPr>
        <p:spPr>
          <a:xfrm flipH="1">
            <a:off x="8283575" y="1946275"/>
            <a:ext cx="33338"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5" name="流程图: 联系 72"/>
          <p:cNvSpPr/>
          <p:nvPr/>
        </p:nvSpPr>
        <p:spPr>
          <a:xfrm flipH="1">
            <a:off x="8720138" y="2876550"/>
            <a:ext cx="33337" cy="3175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5113" y="25623"/>
            <a:ext cx="4171909" cy="1086178"/>
          </a:xfrm>
          <a:prstGeom prst="rect">
            <a:avLst/>
          </a:prstGeom>
        </p:spPr>
      </p:pic>
    </p:spTree>
    <p:extLst>
      <p:ext uri="{BB962C8B-B14F-4D97-AF65-F5344CB8AC3E}">
        <p14:creationId xmlns:p14="http://schemas.microsoft.com/office/powerpoint/2010/main" val="3650733028"/>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5" name="直接连接符 4"/>
          <p:cNvCxnSpPr/>
          <p:nvPr/>
        </p:nvCxnSpPr>
        <p:spPr>
          <a:xfrm>
            <a:off x="8572500" y="0"/>
            <a:ext cx="3619500" cy="5753100"/>
          </a:xfrm>
          <a:prstGeom prst="line">
            <a:avLst/>
          </a:prstGeom>
          <a:ln w="34925">
            <a:solidFill>
              <a:schemeClr val="bg1">
                <a:alpha val="59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1104900"/>
            <a:ext cx="3619500" cy="5753100"/>
          </a:xfrm>
          <a:prstGeom prst="line">
            <a:avLst/>
          </a:prstGeom>
          <a:ln w="34925">
            <a:solidFill>
              <a:schemeClr val="bg1">
                <a:alpha val="59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695574" y="3981450"/>
            <a:ext cx="1952625" cy="1862048"/>
          </a:xfrm>
          <a:prstGeom prst="rect">
            <a:avLst/>
          </a:prstGeom>
          <a:noFill/>
        </p:spPr>
        <p:txBody>
          <a:bodyPr wrap="square" rtlCol="0">
            <a:spAutoFit/>
          </a:bodyPr>
          <a:lstStyle/>
          <a:p>
            <a:r>
              <a:rPr lang="en-US" altLang="zh-CN" sz="11500" dirty="0" smtClean="0">
                <a:solidFill>
                  <a:srgbClr val="24BAD6"/>
                </a:solidFill>
                <a:latin typeface="微软雅黑" panose="020B0503020204020204" pitchFamily="34" charset="-122"/>
                <a:ea typeface="微软雅黑" panose="020B0503020204020204" pitchFamily="34" charset="-122"/>
              </a:rPr>
              <a:t>0</a:t>
            </a:r>
            <a:endParaRPr lang="zh-CN" altLang="en-US" sz="11500" dirty="0">
              <a:solidFill>
                <a:srgbClr val="24BAD6"/>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5694456" y="1306615"/>
            <a:ext cx="6011820" cy="2123658"/>
          </a:xfrm>
          <a:prstGeom prst="rect">
            <a:avLst/>
          </a:prstGeom>
          <a:noFill/>
        </p:spPr>
        <p:txBody>
          <a:bodyPr wrap="square" rtlCol="0">
            <a:spAutoFit/>
          </a:bodyPr>
          <a:lstStyle/>
          <a:p>
            <a:r>
              <a:rPr lang="zh-CN" altLang="en-US" sz="6600" b="1" dirty="0" smtClean="0">
                <a:solidFill>
                  <a:srgbClr val="C1C0C7"/>
                </a:solidFill>
                <a:latin typeface="微软雅黑" panose="020B0503020204020204" pitchFamily="34" charset="-122"/>
                <a:ea typeface="微软雅黑" panose="020B0503020204020204" pitchFamily="34" charset="-122"/>
              </a:rPr>
              <a:t>交通信号</a:t>
            </a:r>
            <a:r>
              <a:rPr lang="en-US" altLang="zh-CN" sz="6600" b="1" dirty="0" smtClean="0">
                <a:solidFill>
                  <a:srgbClr val="C1C0C7"/>
                </a:solidFill>
                <a:latin typeface="微软雅黑" panose="020B0503020204020204" pitchFamily="34" charset="-122"/>
                <a:ea typeface="微软雅黑" panose="020B0503020204020204" pitchFamily="34" charset="-122"/>
              </a:rPr>
              <a:t>			</a:t>
            </a:r>
            <a:r>
              <a:rPr lang="zh-CN" altLang="en-US" sz="6600" b="1" dirty="0" smtClean="0">
                <a:solidFill>
                  <a:srgbClr val="C1C0C7"/>
                </a:solidFill>
                <a:latin typeface="微软雅黑" panose="020B0503020204020204" pitchFamily="34" charset="-122"/>
                <a:ea typeface="微软雅黑" panose="020B0503020204020204" pitchFamily="34" charset="-122"/>
              </a:rPr>
              <a:t>模糊控制</a:t>
            </a:r>
            <a:endParaRPr lang="zh-CN" altLang="en-US" sz="6600" b="1" dirty="0">
              <a:solidFill>
                <a:srgbClr val="C1C0C7"/>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186169" y="1104900"/>
            <a:ext cx="3580500" cy="7171189"/>
          </a:xfrm>
          <a:prstGeom prst="rect">
            <a:avLst/>
          </a:prstGeom>
          <a:noFill/>
        </p:spPr>
        <p:txBody>
          <a:bodyPr wrap="square" rtlCol="0">
            <a:spAutoFit/>
          </a:bodyPr>
          <a:lstStyle/>
          <a:p>
            <a:r>
              <a:rPr lang="en-US" altLang="zh-CN" sz="46000" b="1" dirty="0">
                <a:solidFill>
                  <a:srgbClr val="24BAD6"/>
                </a:solidFill>
                <a:latin typeface="微软雅黑" panose="020B0503020204020204" pitchFamily="34" charset="-122"/>
                <a:ea typeface="微软雅黑" panose="020B0503020204020204" pitchFamily="34" charset="-122"/>
              </a:rPr>
              <a:t>3</a:t>
            </a:r>
            <a:endParaRPr lang="zh-CN" altLang="en-US" sz="46000" b="1" dirty="0">
              <a:solidFill>
                <a:srgbClr val="24BAD6"/>
              </a:solidFill>
              <a:latin typeface="微软雅黑" panose="020B0503020204020204" pitchFamily="34" charset="-122"/>
              <a:ea typeface="微软雅黑" panose="020B0503020204020204" pitchFamily="34" charset="-122"/>
            </a:endParaRPr>
          </a:p>
        </p:txBody>
      </p:sp>
      <p:sp>
        <p:nvSpPr>
          <p:cNvPr id="12" name="KSO_Shape"/>
          <p:cNvSpPr>
            <a:spLocks noChangeAspect="1"/>
          </p:cNvSpPr>
          <p:nvPr/>
        </p:nvSpPr>
        <p:spPr bwMode="auto">
          <a:xfrm>
            <a:off x="1005802" y="388187"/>
            <a:ext cx="2613698" cy="2609342"/>
          </a:xfrm>
          <a:custGeom>
            <a:avLst/>
            <a:gdLst>
              <a:gd name="T0" fmla="*/ 2147483646 w 5676"/>
              <a:gd name="T1" fmla="*/ 2147483646 h 5675"/>
              <a:gd name="T2" fmla="*/ 2147483646 w 5676"/>
              <a:gd name="T3" fmla="*/ 2147483646 h 5675"/>
              <a:gd name="T4" fmla="*/ 2147483646 w 5676"/>
              <a:gd name="T5" fmla="*/ 2147483646 h 5675"/>
              <a:gd name="T6" fmla="*/ 2147483646 w 5676"/>
              <a:gd name="T7" fmla="*/ 2147483646 h 5675"/>
              <a:gd name="T8" fmla="*/ 2147483646 w 5676"/>
              <a:gd name="T9" fmla="*/ 2147483646 h 5675"/>
              <a:gd name="T10" fmla="*/ 2147483646 w 5676"/>
              <a:gd name="T11" fmla="*/ 2147483646 h 5675"/>
              <a:gd name="T12" fmla="*/ 2147483646 w 5676"/>
              <a:gd name="T13" fmla="*/ 2147483646 h 5675"/>
              <a:gd name="T14" fmla="*/ 2147483646 w 5676"/>
              <a:gd name="T15" fmla="*/ 2147483646 h 5675"/>
              <a:gd name="T16" fmla="*/ 2147483646 w 5676"/>
              <a:gd name="T17" fmla="*/ 2147483646 h 5675"/>
              <a:gd name="T18" fmla="*/ 2147483646 w 5676"/>
              <a:gd name="T19" fmla="*/ 2147483646 h 5675"/>
              <a:gd name="T20" fmla="*/ 2147483646 w 5676"/>
              <a:gd name="T21" fmla="*/ 2147483646 h 5675"/>
              <a:gd name="T22" fmla="*/ 2147483646 w 5676"/>
              <a:gd name="T23" fmla="*/ 0 h 5675"/>
              <a:gd name="T24" fmla="*/ 2147483646 w 5676"/>
              <a:gd name="T25" fmla="*/ 2147483646 h 5675"/>
              <a:gd name="T26" fmla="*/ 2147483646 w 5676"/>
              <a:gd name="T27" fmla="*/ 2147483646 h 5675"/>
              <a:gd name="T28" fmla="*/ 2147483646 w 5676"/>
              <a:gd name="T29" fmla="*/ 2147483646 h 5675"/>
              <a:gd name="T30" fmla="*/ 2147483646 w 5676"/>
              <a:gd name="T31" fmla="*/ 2147483646 h 5675"/>
              <a:gd name="T32" fmla="*/ 2147483646 w 5676"/>
              <a:gd name="T33" fmla="*/ 2147483646 h 5675"/>
              <a:gd name="T34" fmla="*/ 604894220 w 5676"/>
              <a:gd name="T35" fmla="*/ 2147483646 h 5675"/>
              <a:gd name="T36" fmla="*/ 604894220 w 5676"/>
              <a:gd name="T37" fmla="*/ 2147483646 h 5675"/>
              <a:gd name="T38" fmla="*/ 2147483646 w 5676"/>
              <a:gd name="T39" fmla="*/ 2147483646 h 5675"/>
              <a:gd name="T40" fmla="*/ 2147483646 w 5676"/>
              <a:gd name="T41" fmla="*/ 2147483646 h 5675"/>
              <a:gd name="T42" fmla="*/ 2147483646 w 5676"/>
              <a:gd name="T43" fmla="*/ 2147483646 h 5675"/>
              <a:gd name="T44" fmla="*/ 2147483646 w 5676"/>
              <a:gd name="T45" fmla="*/ 2147483646 h 5675"/>
              <a:gd name="T46" fmla="*/ 2147483646 w 5676"/>
              <a:gd name="T47" fmla="*/ 2147483646 h 5675"/>
              <a:gd name="T48" fmla="*/ 2147483646 w 5676"/>
              <a:gd name="T49" fmla="*/ 2147483646 h 5675"/>
              <a:gd name="T50" fmla="*/ 2147483646 w 5676"/>
              <a:gd name="T51" fmla="*/ 2147483646 h 5675"/>
              <a:gd name="T52" fmla="*/ 2147483646 w 5676"/>
              <a:gd name="T53" fmla="*/ 2147483646 h 5675"/>
              <a:gd name="T54" fmla="*/ 2147483646 w 5676"/>
              <a:gd name="T55" fmla="*/ 2147483646 h 5675"/>
              <a:gd name="T56" fmla="*/ 2147483646 w 5676"/>
              <a:gd name="T57" fmla="*/ 2147483646 h 5675"/>
              <a:gd name="T58" fmla="*/ 2147483646 w 5676"/>
              <a:gd name="T59" fmla="*/ 2147483646 h 5675"/>
              <a:gd name="T60" fmla="*/ 2147483646 w 5676"/>
              <a:gd name="T61" fmla="*/ 2147483646 h 5675"/>
              <a:gd name="T62" fmla="*/ 2147483646 w 5676"/>
              <a:gd name="T63" fmla="*/ 2147483646 h 5675"/>
              <a:gd name="T64" fmla="*/ 2147483646 w 5676"/>
              <a:gd name="T65" fmla="*/ 2147483646 h 5675"/>
              <a:gd name="T66" fmla="*/ 2147483646 w 5676"/>
              <a:gd name="T67" fmla="*/ 2147483646 h 5675"/>
              <a:gd name="T68" fmla="*/ 2147483646 w 5676"/>
              <a:gd name="T69" fmla="*/ 2147483646 h 5675"/>
              <a:gd name="T70" fmla="*/ 2147483646 w 5676"/>
              <a:gd name="T71" fmla="*/ 2147483646 h 5675"/>
              <a:gd name="T72" fmla="*/ 2147483646 w 5676"/>
              <a:gd name="T73" fmla="*/ 2147483646 h 5675"/>
              <a:gd name="T74" fmla="*/ 2147483646 w 5676"/>
              <a:gd name="T75" fmla="*/ 2147483646 h 5675"/>
              <a:gd name="T76" fmla="*/ 2147483646 w 5676"/>
              <a:gd name="T77" fmla="*/ 2147483646 h 5675"/>
              <a:gd name="T78" fmla="*/ 2147483646 w 5676"/>
              <a:gd name="T79" fmla="*/ 2147483646 h 5675"/>
              <a:gd name="T80" fmla="*/ 2147483646 w 5676"/>
              <a:gd name="T81" fmla="*/ 2147483646 h 5675"/>
              <a:gd name="T82" fmla="*/ 2147483646 w 5676"/>
              <a:gd name="T83" fmla="*/ 2147483646 h 5675"/>
              <a:gd name="T84" fmla="*/ 2147483646 w 5676"/>
              <a:gd name="T85" fmla="*/ 2147483646 h 5675"/>
              <a:gd name="T86" fmla="*/ 2147483646 w 5676"/>
              <a:gd name="T87" fmla="*/ 2147483646 h 5675"/>
              <a:gd name="T88" fmla="*/ 2147483646 w 5676"/>
              <a:gd name="T89" fmla="*/ 2147483646 h 5675"/>
              <a:gd name="T90" fmla="*/ 2147483646 w 5676"/>
              <a:gd name="T91" fmla="*/ 2147483646 h 5675"/>
              <a:gd name="T92" fmla="*/ 2147483646 w 5676"/>
              <a:gd name="T93" fmla="*/ 2147483646 h 5675"/>
              <a:gd name="T94" fmla="*/ 2147483646 w 5676"/>
              <a:gd name="T95" fmla="*/ 2147483646 h 5675"/>
              <a:gd name="T96" fmla="*/ 2147483646 w 5676"/>
              <a:gd name="T97" fmla="*/ 2147483646 h 5675"/>
              <a:gd name="T98" fmla="*/ 2147483646 w 5676"/>
              <a:gd name="T99" fmla="*/ 2147483646 h 5675"/>
              <a:gd name="T100" fmla="*/ 2147483646 w 5676"/>
              <a:gd name="T101" fmla="*/ 2147483646 h 5675"/>
              <a:gd name="T102" fmla="*/ 2147483646 w 5676"/>
              <a:gd name="T103" fmla="*/ 2147483646 h 5675"/>
              <a:gd name="T104" fmla="*/ 2147483646 w 5676"/>
              <a:gd name="T105" fmla="*/ 2147483646 h 5675"/>
              <a:gd name="T106" fmla="*/ 2147483646 w 5676"/>
              <a:gd name="T107" fmla="*/ 2147483646 h 5675"/>
              <a:gd name="T108" fmla="*/ 2147483646 w 5676"/>
              <a:gd name="T109" fmla="*/ 2147483646 h 5675"/>
              <a:gd name="T110" fmla="*/ 2147483646 w 5676"/>
              <a:gd name="T111" fmla="*/ 2147483646 h 5675"/>
              <a:gd name="T112" fmla="*/ 2147483646 w 5676"/>
              <a:gd name="T113" fmla="*/ 2147483646 h 5675"/>
              <a:gd name="T114" fmla="*/ 2147483646 w 5676"/>
              <a:gd name="T115" fmla="*/ 2147483646 h 5675"/>
              <a:gd name="T116" fmla="*/ 2147483646 w 5676"/>
              <a:gd name="T117" fmla="*/ 2147483646 h 5675"/>
              <a:gd name="T118" fmla="*/ 2147483646 w 5676"/>
              <a:gd name="T119" fmla="*/ 2147483646 h 5675"/>
              <a:gd name="T120" fmla="*/ 2147483646 w 5676"/>
              <a:gd name="T121" fmla="*/ 2147483646 h 5675"/>
              <a:gd name="T122" fmla="*/ 2147483646 w 5676"/>
              <a:gd name="T123" fmla="*/ 2147483646 h 5675"/>
              <a:gd name="T124" fmla="*/ 2147483646 w 5676"/>
              <a:gd name="T125" fmla="*/ 2147483646 h 567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676" h="5675">
                <a:moveTo>
                  <a:pt x="5609" y="4789"/>
                </a:moveTo>
                <a:lnTo>
                  <a:pt x="4539" y="3719"/>
                </a:lnTo>
                <a:lnTo>
                  <a:pt x="4529" y="3710"/>
                </a:lnTo>
                <a:lnTo>
                  <a:pt x="4520" y="3702"/>
                </a:lnTo>
                <a:lnTo>
                  <a:pt x="4510" y="3695"/>
                </a:lnTo>
                <a:lnTo>
                  <a:pt x="4501" y="3688"/>
                </a:lnTo>
                <a:lnTo>
                  <a:pt x="4478" y="3677"/>
                </a:lnTo>
                <a:lnTo>
                  <a:pt x="4455" y="3667"/>
                </a:lnTo>
                <a:lnTo>
                  <a:pt x="4431" y="3660"/>
                </a:lnTo>
                <a:lnTo>
                  <a:pt x="4405" y="3655"/>
                </a:lnTo>
                <a:lnTo>
                  <a:pt x="4377" y="3652"/>
                </a:lnTo>
                <a:lnTo>
                  <a:pt x="4350" y="3652"/>
                </a:lnTo>
                <a:lnTo>
                  <a:pt x="4321" y="3653"/>
                </a:lnTo>
                <a:lnTo>
                  <a:pt x="4291" y="3658"/>
                </a:lnTo>
                <a:lnTo>
                  <a:pt x="4261" y="3664"/>
                </a:lnTo>
                <a:lnTo>
                  <a:pt x="4230" y="3671"/>
                </a:lnTo>
                <a:lnTo>
                  <a:pt x="4199" y="3680"/>
                </a:lnTo>
                <a:lnTo>
                  <a:pt x="4168" y="3692"/>
                </a:lnTo>
                <a:lnTo>
                  <a:pt x="4136" y="3707"/>
                </a:lnTo>
                <a:lnTo>
                  <a:pt x="4103" y="3722"/>
                </a:lnTo>
                <a:lnTo>
                  <a:pt x="3636" y="3255"/>
                </a:lnTo>
                <a:lnTo>
                  <a:pt x="3665" y="3218"/>
                </a:lnTo>
                <a:lnTo>
                  <a:pt x="3691" y="3180"/>
                </a:lnTo>
                <a:lnTo>
                  <a:pt x="3718" y="3142"/>
                </a:lnTo>
                <a:lnTo>
                  <a:pt x="3743" y="3103"/>
                </a:lnTo>
                <a:lnTo>
                  <a:pt x="3767" y="3064"/>
                </a:lnTo>
                <a:lnTo>
                  <a:pt x="3791" y="3024"/>
                </a:lnTo>
                <a:lnTo>
                  <a:pt x="3812" y="2984"/>
                </a:lnTo>
                <a:lnTo>
                  <a:pt x="3834" y="2943"/>
                </a:lnTo>
                <a:lnTo>
                  <a:pt x="3854" y="2902"/>
                </a:lnTo>
                <a:lnTo>
                  <a:pt x="3873" y="2860"/>
                </a:lnTo>
                <a:lnTo>
                  <a:pt x="3891" y="2820"/>
                </a:lnTo>
                <a:lnTo>
                  <a:pt x="3908" y="2778"/>
                </a:lnTo>
                <a:lnTo>
                  <a:pt x="3925" y="2735"/>
                </a:lnTo>
                <a:lnTo>
                  <a:pt x="3940" y="2693"/>
                </a:lnTo>
                <a:lnTo>
                  <a:pt x="3955" y="2650"/>
                </a:lnTo>
                <a:lnTo>
                  <a:pt x="3968" y="2606"/>
                </a:lnTo>
                <a:lnTo>
                  <a:pt x="3980" y="2563"/>
                </a:lnTo>
                <a:lnTo>
                  <a:pt x="3992" y="2520"/>
                </a:lnTo>
                <a:lnTo>
                  <a:pt x="4003" y="2476"/>
                </a:lnTo>
                <a:lnTo>
                  <a:pt x="4012" y="2433"/>
                </a:lnTo>
                <a:lnTo>
                  <a:pt x="4021" y="2389"/>
                </a:lnTo>
                <a:lnTo>
                  <a:pt x="4028" y="2344"/>
                </a:lnTo>
                <a:lnTo>
                  <a:pt x="4034" y="2300"/>
                </a:lnTo>
                <a:lnTo>
                  <a:pt x="4040" y="2256"/>
                </a:lnTo>
                <a:lnTo>
                  <a:pt x="4045" y="2211"/>
                </a:lnTo>
                <a:lnTo>
                  <a:pt x="4048" y="2167"/>
                </a:lnTo>
                <a:lnTo>
                  <a:pt x="4051" y="2123"/>
                </a:lnTo>
                <a:lnTo>
                  <a:pt x="4053" y="2077"/>
                </a:lnTo>
                <a:lnTo>
                  <a:pt x="4053" y="2033"/>
                </a:lnTo>
                <a:lnTo>
                  <a:pt x="4053" y="1989"/>
                </a:lnTo>
                <a:lnTo>
                  <a:pt x="4052" y="1943"/>
                </a:lnTo>
                <a:lnTo>
                  <a:pt x="4049" y="1899"/>
                </a:lnTo>
                <a:lnTo>
                  <a:pt x="4046" y="1855"/>
                </a:lnTo>
                <a:lnTo>
                  <a:pt x="4042" y="1810"/>
                </a:lnTo>
                <a:lnTo>
                  <a:pt x="4036" y="1766"/>
                </a:lnTo>
                <a:lnTo>
                  <a:pt x="4030" y="1722"/>
                </a:lnTo>
                <a:lnTo>
                  <a:pt x="4023" y="1677"/>
                </a:lnTo>
                <a:lnTo>
                  <a:pt x="4016" y="1633"/>
                </a:lnTo>
                <a:lnTo>
                  <a:pt x="4006" y="1589"/>
                </a:lnTo>
                <a:lnTo>
                  <a:pt x="3997" y="1546"/>
                </a:lnTo>
                <a:lnTo>
                  <a:pt x="3985" y="1503"/>
                </a:lnTo>
                <a:lnTo>
                  <a:pt x="3973" y="1458"/>
                </a:lnTo>
                <a:lnTo>
                  <a:pt x="3960" y="1415"/>
                </a:lnTo>
                <a:lnTo>
                  <a:pt x="3946" y="1373"/>
                </a:lnTo>
                <a:lnTo>
                  <a:pt x="3931" y="1330"/>
                </a:lnTo>
                <a:lnTo>
                  <a:pt x="3915" y="1288"/>
                </a:lnTo>
                <a:lnTo>
                  <a:pt x="3898" y="1246"/>
                </a:lnTo>
                <a:lnTo>
                  <a:pt x="3881" y="1204"/>
                </a:lnTo>
                <a:lnTo>
                  <a:pt x="3861" y="1163"/>
                </a:lnTo>
                <a:lnTo>
                  <a:pt x="3841" y="1122"/>
                </a:lnTo>
                <a:lnTo>
                  <a:pt x="3821" y="1081"/>
                </a:lnTo>
                <a:lnTo>
                  <a:pt x="3799" y="1040"/>
                </a:lnTo>
                <a:lnTo>
                  <a:pt x="3776" y="1001"/>
                </a:lnTo>
                <a:lnTo>
                  <a:pt x="3752" y="961"/>
                </a:lnTo>
                <a:lnTo>
                  <a:pt x="3727" y="922"/>
                </a:lnTo>
                <a:lnTo>
                  <a:pt x="3702" y="884"/>
                </a:lnTo>
                <a:lnTo>
                  <a:pt x="3675" y="845"/>
                </a:lnTo>
                <a:lnTo>
                  <a:pt x="3647" y="808"/>
                </a:lnTo>
                <a:lnTo>
                  <a:pt x="3618" y="771"/>
                </a:lnTo>
                <a:lnTo>
                  <a:pt x="3588" y="734"/>
                </a:lnTo>
                <a:lnTo>
                  <a:pt x="3558" y="698"/>
                </a:lnTo>
                <a:lnTo>
                  <a:pt x="3526" y="662"/>
                </a:lnTo>
                <a:lnTo>
                  <a:pt x="3494" y="627"/>
                </a:lnTo>
                <a:lnTo>
                  <a:pt x="3460" y="593"/>
                </a:lnTo>
                <a:lnTo>
                  <a:pt x="3423" y="557"/>
                </a:lnTo>
                <a:lnTo>
                  <a:pt x="3385" y="521"/>
                </a:lnTo>
                <a:lnTo>
                  <a:pt x="3347" y="487"/>
                </a:lnTo>
                <a:lnTo>
                  <a:pt x="3307" y="454"/>
                </a:lnTo>
                <a:lnTo>
                  <a:pt x="3266" y="423"/>
                </a:lnTo>
                <a:lnTo>
                  <a:pt x="3226" y="392"/>
                </a:lnTo>
                <a:lnTo>
                  <a:pt x="3185" y="362"/>
                </a:lnTo>
                <a:lnTo>
                  <a:pt x="3143" y="334"/>
                </a:lnTo>
                <a:lnTo>
                  <a:pt x="3100" y="307"/>
                </a:lnTo>
                <a:lnTo>
                  <a:pt x="3057" y="280"/>
                </a:lnTo>
                <a:lnTo>
                  <a:pt x="3014" y="255"/>
                </a:lnTo>
                <a:lnTo>
                  <a:pt x="2969" y="231"/>
                </a:lnTo>
                <a:lnTo>
                  <a:pt x="2925" y="210"/>
                </a:lnTo>
                <a:lnTo>
                  <a:pt x="2881" y="188"/>
                </a:lnTo>
                <a:lnTo>
                  <a:pt x="2835" y="168"/>
                </a:lnTo>
                <a:lnTo>
                  <a:pt x="2790" y="149"/>
                </a:lnTo>
                <a:lnTo>
                  <a:pt x="2744" y="131"/>
                </a:lnTo>
                <a:lnTo>
                  <a:pt x="2698" y="114"/>
                </a:lnTo>
                <a:lnTo>
                  <a:pt x="2651" y="98"/>
                </a:lnTo>
                <a:lnTo>
                  <a:pt x="2604" y="84"/>
                </a:lnTo>
                <a:lnTo>
                  <a:pt x="2558" y="70"/>
                </a:lnTo>
                <a:lnTo>
                  <a:pt x="2510" y="58"/>
                </a:lnTo>
                <a:lnTo>
                  <a:pt x="2462" y="47"/>
                </a:lnTo>
                <a:lnTo>
                  <a:pt x="2414" y="37"/>
                </a:lnTo>
                <a:lnTo>
                  <a:pt x="2366" y="29"/>
                </a:lnTo>
                <a:lnTo>
                  <a:pt x="2318" y="20"/>
                </a:lnTo>
                <a:lnTo>
                  <a:pt x="2270" y="14"/>
                </a:lnTo>
                <a:lnTo>
                  <a:pt x="2221" y="10"/>
                </a:lnTo>
                <a:lnTo>
                  <a:pt x="2173" y="5"/>
                </a:lnTo>
                <a:lnTo>
                  <a:pt x="2124" y="2"/>
                </a:lnTo>
                <a:lnTo>
                  <a:pt x="2076" y="0"/>
                </a:lnTo>
                <a:lnTo>
                  <a:pt x="2027" y="0"/>
                </a:lnTo>
                <a:lnTo>
                  <a:pt x="1979" y="0"/>
                </a:lnTo>
                <a:lnTo>
                  <a:pt x="1930" y="2"/>
                </a:lnTo>
                <a:lnTo>
                  <a:pt x="1881" y="5"/>
                </a:lnTo>
                <a:lnTo>
                  <a:pt x="1833" y="10"/>
                </a:lnTo>
                <a:lnTo>
                  <a:pt x="1784" y="14"/>
                </a:lnTo>
                <a:lnTo>
                  <a:pt x="1736" y="20"/>
                </a:lnTo>
                <a:lnTo>
                  <a:pt x="1688" y="29"/>
                </a:lnTo>
                <a:lnTo>
                  <a:pt x="1641" y="37"/>
                </a:lnTo>
                <a:lnTo>
                  <a:pt x="1593" y="47"/>
                </a:lnTo>
                <a:lnTo>
                  <a:pt x="1545" y="58"/>
                </a:lnTo>
                <a:lnTo>
                  <a:pt x="1498" y="70"/>
                </a:lnTo>
                <a:lnTo>
                  <a:pt x="1450" y="84"/>
                </a:lnTo>
                <a:lnTo>
                  <a:pt x="1404" y="98"/>
                </a:lnTo>
                <a:lnTo>
                  <a:pt x="1357" y="114"/>
                </a:lnTo>
                <a:lnTo>
                  <a:pt x="1310" y="131"/>
                </a:lnTo>
                <a:lnTo>
                  <a:pt x="1265" y="149"/>
                </a:lnTo>
                <a:lnTo>
                  <a:pt x="1219" y="168"/>
                </a:lnTo>
                <a:lnTo>
                  <a:pt x="1174" y="188"/>
                </a:lnTo>
                <a:lnTo>
                  <a:pt x="1129" y="210"/>
                </a:lnTo>
                <a:lnTo>
                  <a:pt x="1085" y="231"/>
                </a:lnTo>
                <a:lnTo>
                  <a:pt x="1041" y="255"/>
                </a:lnTo>
                <a:lnTo>
                  <a:pt x="998" y="280"/>
                </a:lnTo>
                <a:lnTo>
                  <a:pt x="955" y="307"/>
                </a:lnTo>
                <a:lnTo>
                  <a:pt x="913" y="334"/>
                </a:lnTo>
                <a:lnTo>
                  <a:pt x="871" y="362"/>
                </a:lnTo>
                <a:lnTo>
                  <a:pt x="829" y="392"/>
                </a:lnTo>
                <a:lnTo>
                  <a:pt x="788" y="423"/>
                </a:lnTo>
                <a:lnTo>
                  <a:pt x="749" y="454"/>
                </a:lnTo>
                <a:lnTo>
                  <a:pt x="709" y="487"/>
                </a:lnTo>
                <a:lnTo>
                  <a:pt x="670" y="521"/>
                </a:lnTo>
                <a:lnTo>
                  <a:pt x="631" y="557"/>
                </a:lnTo>
                <a:lnTo>
                  <a:pt x="594" y="593"/>
                </a:lnTo>
                <a:lnTo>
                  <a:pt x="558" y="631"/>
                </a:lnTo>
                <a:lnTo>
                  <a:pt x="522" y="669"/>
                </a:lnTo>
                <a:lnTo>
                  <a:pt x="488" y="708"/>
                </a:lnTo>
                <a:lnTo>
                  <a:pt x="455" y="747"/>
                </a:lnTo>
                <a:lnTo>
                  <a:pt x="423" y="788"/>
                </a:lnTo>
                <a:lnTo>
                  <a:pt x="393" y="829"/>
                </a:lnTo>
                <a:lnTo>
                  <a:pt x="363" y="869"/>
                </a:lnTo>
                <a:lnTo>
                  <a:pt x="334" y="911"/>
                </a:lnTo>
                <a:lnTo>
                  <a:pt x="307" y="954"/>
                </a:lnTo>
                <a:lnTo>
                  <a:pt x="282" y="996"/>
                </a:lnTo>
                <a:lnTo>
                  <a:pt x="257" y="1040"/>
                </a:lnTo>
                <a:lnTo>
                  <a:pt x="233" y="1084"/>
                </a:lnTo>
                <a:lnTo>
                  <a:pt x="210" y="1128"/>
                </a:lnTo>
                <a:lnTo>
                  <a:pt x="188" y="1173"/>
                </a:lnTo>
                <a:lnTo>
                  <a:pt x="168" y="1218"/>
                </a:lnTo>
                <a:lnTo>
                  <a:pt x="149" y="1264"/>
                </a:lnTo>
                <a:lnTo>
                  <a:pt x="131" y="1310"/>
                </a:lnTo>
                <a:lnTo>
                  <a:pt x="114" y="1357"/>
                </a:lnTo>
                <a:lnTo>
                  <a:pt x="99" y="1402"/>
                </a:lnTo>
                <a:lnTo>
                  <a:pt x="84" y="1450"/>
                </a:lnTo>
                <a:lnTo>
                  <a:pt x="71" y="1497"/>
                </a:lnTo>
                <a:lnTo>
                  <a:pt x="59" y="1545"/>
                </a:lnTo>
                <a:lnTo>
                  <a:pt x="48" y="1591"/>
                </a:lnTo>
                <a:lnTo>
                  <a:pt x="38" y="1639"/>
                </a:lnTo>
                <a:lnTo>
                  <a:pt x="29" y="1687"/>
                </a:lnTo>
                <a:lnTo>
                  <a:pt x="22" y="1736"/>
                </a:lnTo>
                <a:lnTo>
                  <a:pt x="16" y="1784"/>
                </a:lnTo>
                <a:lnTo>
                  <a:pt x="10" y="1832"/>
                </a:lnTo>
                <a:lnTo>
                  <a:pt x="6" y="1881"/>
                </a:lnTo>
                <a:lnTo>
                  <a:pt x="3" y="1929"/>
                </a:lnTo>
                <a:lnTo>
                  <a:pt x="2" y="1978"/>
                </a:lnTo>
                <a:lnTo>
                  <a:pt x="0" y="2027"/>
                </a:lnTo>
                <a:lnTo>
                  <a:pt x="2" y="2075"/>
                </a:lnTo>
                <a:lnTo>
                  <a:pt x="3" y="2124"/>
                </a:lnTo>
                <a:lnTo>
                  <a:pt x="6" y="2172"/>
                </a:lnTo>
                <a:lnTo>
                  <a:pt x="10" y="2221"/>
                </a:lnTo>
                <a:lnTo>
                  <a:pt x="16" y="2269"/>
                </a:lnTo>
                <a:lnTo>
                  <a:pt x="22" y="2318"/>
                </a:lnTo>
                <a:lnTo>
                  <a:pt x="29" y="2366"/>
                </a:lnTo>
                <a:lnTo>
                  <a:pt x="38" y="2414"/>
                </a:lnTo>
                <a:lnTo>
                  <a:pt x="48" y="2462"/>
                </a:lnTo>
                <a:lnTo>
                  <a:pt x="59" y="2509"/>
                </a:lnTo>
                <a:lnTo>
                  <a:pt x="71" y="2556"/>
                </a:lnTo>
                <a:lnTo>
                  <a:pt x="84" y="2604"/>
                </a:lnTo>
                <a:lnTo>
                  <a:pt x="99" y="2651"/>
                </a:lnTo>
                <a:lnTo>
                  <a:pt x="114" y="2697"/>
                </a:lnTo>
                <a:lnTo>
                  <a:pt x="131" y="2743"/>
                </a:lnTo>
                <a:lnTo>
                  <a:pt x="149" y="2790"/>
                </a:lnTo>
                <a:lnTo>
                  <a:pt x="168" y="2835"/>
                </a:lnTo>
                <a:lnTo>
                  <a:pt x="188" y="2879"/>
                </a:lnTo>
                <a:lnTo>
                  <a:pt x="210" y="2925"/>
                </a:lnTo>
                <a:lnTo>
                  <a:pt x="233" y="2969"/>
                </a:lnTo>
                <a:lnTo>
                  <a:pt x="257" y="3014"/>
                </a:lnTo>
                <a:lnTo>
                  <a:pt x="282" y="3057"/>
                </a:lnTo>
                <a:lnTo>
                  <a:pt x="307" y="3100"/>
                </a:lnTo>
                <a:lnTo>
                  <a:pt x="334" y="3142"/>
                </a:lnTo>
                <a:lnTo>
                  <a:pt x="363" y="3184"/>
                </a:lnTo>
                <a:lnTo>
                  <a:pt x="393" y="3225"/>
                </a:lnTo>
                <a:lnTo>
                  <a:pt x="423" y="3266"/>
                </a:lnTo>
                <a:lnTo>
                  <a:pt x="455" y="3306"/>
                </a:lnTo>
                <a:lnTo>
                  <a:pt x="488" y="3345"/>
                </a:lnTo>
                <a:lnTo>
                  <a:pt x="522" y="3385"/>
                </a:lnTo>
                <a:lnTo>
                  <a:pt x="558" y="3422"/>
                </a:lnTo>
                <a:lnTo>
                  <a:pt x="594" y="3460"/>
                </a:lnTo>
                <a:lnTo>
                  <a:pt x="629" y="3494"/>
                </a:lnTo>
                <a:lnTo>
                  <a:pt x="664" y="3526"/>
                </a:lnTo>
                <a:lnTo>
                  <a:pt x="700" y="3557"/>
                </a:lnTo>
                <a:lnTo>
                  <a:pt x="736" y="3588"/>
                </a:lnTo>
                <a:lnTo>
                  <a:pt x="771" y="3618"/>
                </a:lnTo>
                <a:lnTo>
                  <a:pt x="809" y="3647"/>
                </a:lnTo>
                <a:lnTo>
                  <a:pt x="847" y="3674"/>
                </a:lnTo>
                <a:lnTo>
                  <a:pt x="885" y="3701"/>
                </a:lnTo>
                <a:lnTo>
                  <a:pt x="923" y="3727"/>
                </a:lnTo>
                <a:lnTo>
                  <a:pt x="963" y="3751"/>
                </a:lnTo>
                <a:lnTo>
                  <a:pt x="1003" y="3775"/>
                </a:lnTo>
                <a:lnTo>
                  <a:pt x="1042" y="3798"/>
                </a:lnTo>
                <a:lnTo>
                  <a:pt x="1083" y="3820"/>
                </a:lnTo>
                <a:lnTo>
                  <a:pt x="1123" y="3841"/>
                </a:lnTo>
                <a:lnTo>
                  <a:pt x="1164" y="3861"/>
                </a:lnTo>
                <a:lnTo>
                  <a:pt x="1205" y="3879"/>
                </a:lnTo>
                <a:lnTo>
                  <a:pt x="1247" y="3897"/>
                </a:lnTo>
                <a:lnTo>
                  <a:pt x="1289" y="3914"/>
                </a:lnTo>
                <a:lnTo>
                  <a:pt x="1332" y="3931"/>
                </a:lnTo>
                <a:lnTo>
                  <a:pt x="1374" y="3945"/>
                </a:lnTo>
                <a:lnTo>
                  <a:pt x="1417" y="3959"/>
                </a:lnTo>
                <a:lnTo>
                  <a:pt x="1460" y="3972"/>
                </a:lnTo>
                <a:lnTo>
                  <a:pt x="1503" y="3984"/>
                </a:lnTo>
                <a:lnTo>
                  <a:pt x="1547" y="3995"/>
                </a:lnTo>
                <a:lnTo>
                  <a:pt x="1590" y="4005"/>
                </a:lnTo>
                <a:lnTo>
                  <a:pt x="1635" y="4014"/>
                </a:lnTo>
                <a:lnTo>
                  <a:pt x="1679" y="4023"/>
                </a:lnTo>
                <a:lnTo>
                  <a:pt x="1722" y="4030"/>
                </a:lnTo>
                <a:lnTo>
                  <a:pt x="1766" y="4036"/>
                </a:lnTo>
                <a:lnTo>
                  <a:pt x="1812" y="4041"/>
                </a:lnTo>
                <a:lnTo>
                  <a:pt x="1856" y="4046"/>
                </a:lnTo>
                <a:lnTo>
                  <a:pt x="1900" y="4048"/>
                </a:lnTo>
                <a:lnTo>
                  <a:pt x="1945" y="4050"/>
                </a:lnTo>
                <a:lnTo>
                  <a:pt x="1989" y="4052"/>
                </a:lnTo>
                <a:lnTo>
                  <a:pt x="2034" y="4053"/>
                </a:lnTo>
                <a:lnTo>
                  <a:pt x="2079" y="4052"/>
                </a:lnTo>
                <a:lnTo>
                  <a:pt x="2123" y="4050"/>
                </a:lnTo>
                <a:lnTo>
                  <a:pt x="2167" y="4047"/>
                </a:lnTo>
                <a:lnTo>
                  <a:pt x="2213" y="4043"/>
                </a:lnTo>
                <a:lnTo>
                  <a:pt x="2257" y="4040"/>
                </a:lnTo>
                <a:lnTo>
                  <a:pt x="2301" y="4034"/>
                </a:lnTo>
                <a:lnTo>
                  <a:pt x="2346" y="4026"/>
                </a:lnTo>
                <a:lnTo>
                  <a:pt x="2390" y="4019"/>
                </a:lnTo>
                <a:lnTo>
                  <a:pt x="2433" y="4011"/>
                </a:lnTo>
                <a:lnTo>
                  <a:pt x="2477" y="4001"/>
                </a:lnTo>
                <a:lnTo>
                  <a:pt x="2521" y="3990"/>
                </a:lnTo>
                <a:lnTo>
                  <a:pt x="2565" y="3980"/>
                </a:lnTo>
                <a:lnTo>
                  <a:pt x="2608" y="3967"/>
                </a:lnTo>
                <a:lnTo>
                  <a:pt x="2651" y="3953"/>
                </a:lnTo>
                <a:lnTo>
                  <a:pt x="2694" y="3939"/>
                </a:lnTo>
                <a:lnTo>
                  <a:pt x="2736" y="3923"/>
                </a:lnTo>
                <a:lnTo>
                  <a:pt x="2778" y="3908"/>
                </a:lnTo>
                <a:lnTo>
                  <a:pt x="2820" y="3890"/>
                </a:lnTo>
                <a:lnTo>
                  <a:pt x="2862" y="3872"/>
                </a:lnTo>
                <a:lnTo>
                  <a:pt x="2904" y="3853"/>
                </a:lnTo>
                <a:lnTo>
                  <a:pt x="2944" y="3832"/>
                </a:lnTo>
                <a:lnTo>
                  <a:pt x="2985" y="3811"/>
                </a:lnTo>
                <a:lnTo>
                  <a:pt x="3025" y="3789"/>
                </a:lnTo>
                <a:lnTo>
                  <a:pt x="3064" y="3767"/>
                </a:lnTo>
                <a:lnTo>
                  <a:pt x="3104" y="3741"/>
                </a:lnTo>
                <a:lnTo>
                  <a:pt x="3143" y="3717"/>
                </a:lnTo>
                <a:lnTo>
                  <a:pt x="3181" y="3691"/>
                </a:lnTo>
                <a:lnTo>
                  <a:pt x="3220" y="3664"/>
                </a:lnTo>
                <a:lnTo>
                  <a:pt x="3257" y="3636"/>
                </a:lnTo>
                <a:lnTo>
                  <a:pt x="3724" y="4102"/>
                </a:lnTo>
                <a:lnTo>
                  <a:pt x="3708" y="4134"/>
                </a:lnTo>
                <a:lnTo>
                  <a:pt x="3694" y="4166"/>
                </a:lnTo>
                <a:lnTo>
                  <a:pt x="3682" y="4198"/>
                </a:lnTo>
                <a:lnTo>
                  <a:pt x="3672" y="4229"/>
                </a:lnTo>
                <a:lnTo>
                  <a:pt x="3664" y="4260"/>
                </a:lnTo>
                <a:lnTo>
                  <a:pt x="3658" y="4291"/>
                </a:lnTo>
                <a:lnTo>
                  <a:pt x="3654" y="4320"/>
                </a:lnTo>
                <a:lnTo>
                  <a:pt x="3653" y="4348"/>
                </a:lnTo>
                <a:lnTo>
                  <a:pt x="3653" y="4377"/>
                </a:lnTo>
                <a:lnTo>
                  <a:pt x="3655" y="4403"/>
                </a:lnTo>
                <a:lnTo>
                  <a:pt x="3660" y="4430"/>
                </a:lnTo>
                <a:lnTo>
                  <a:pt x="3667" y="4454"/>
                </a:lnTo>
                <a:lnTo>
                  <a:pt x="3677" y="4478"/>
                </a:lnTo>
                <a:lnTo>
                  <a:pt x="3689" y="4499"/>
                </a:lnTo>
                <a:lnTo>
                  <a:pt x="3696" y="4509"/>
                </a:lnTo>
                <a:lnTo>
                  <a:pt x="3703" y="4520"/>
                </a:lnTo>
                <a:lnTo>
                  <a:pt x="3711" y="4529"/>
                </a:lnTo>
                <a:lnTo>
                  <a:pt x="3719" y="4538"/>
                </a:lnTo>
                <a:lnTo>
                  <a:pt x="4789" y="5608"/>
                </a:lnTo>
                <a:lnTo>
                  <a:pt x="4802" y="5620"/>
                </a:lnTo>
                <a:lnTo>
                  <a:pt x="4817" y="5631"/>
                </a:lnTo>
                <a:lnTo>
                  <a:pt x="4831" y="5640"/>
                </a:lnTo>
                <a:lnTo>
                  <a:pt x="4847" y="5649"/>
                </a:lnTo>
                <a:lnTo>
                  <a:pt x="4863" y="5656"/>
                </a:lnTo>
                <a:lnTo>
                  <a:pt x="4880" y="5662"/>
                </a:lnTo>
                <a:lnTo>
                  <a:pt x="4898" y="5668"/>
                </a:lnTo>
                <a:lnTo>
                  <a:pt x="4917" y="5671"/>
                </a:lnTo>
                <a:lnTo>
                  <a:pt x="4936" y="5674"/>
                </a:lnTo>
                <a:lnTo>
                  <a:pt x="4956" y="5675"/>
                </a:lnTo>
                <a:lnTo>
                  <a:pt x="4976" y="5675"/>
                </a:lnTo>
                <a:lnTo>
                  <a:pt x="4996" y="5675"/>
                </a:lnTo>
                <a:lnTo>
                  <a:pt x="5018" y="5673"/>
                </a:lnTo>
                <a:lnTo>
                  <a:pt x="5039" y="5670"/>
                </a:lnTo>
                <a:lnTo>
                  <a:pt x="5061" y="5665"/>
                </a:lnTo>
                <a:lnTo>
                  <a:pt x="5083" y="5661"/>
                </a:lnTo>
                <a:lnTo>
                  <a:pt x="5105" y="5655"/>
                </a:lnTo>
                <a:lnTo>
                  <a:pt x="5128" y="5647"/>
                </a:lnTo>
                <a:lnTo>
                  <a:pt x="5151" y="5639"/>
                </a:lnTo>
                <a:lnTo>
                  <a:pt x="5173" y="5629"/>
                </a:lnTo>
                <a:lnTo>
                  <a:pt x="5196" y="5620"/>
                </a:lnTo>
                <a:lnTo>
                  <a:pt x="5219" y="5608"/>
                </a:lnTo>
                <a:lnTo>
                  <a:pt x="5243" y="5596"/>
                </a:lnTo>
                <a:lnTo>
                  <a:pt x="5266" y="5583"/>
                </a:lnTo>
                <a:lnTo>
                  <a:pt x="5288" y="5568"/>
                </a:lnTo>
                <a:lnTo>
                  <a:pt x="5311" y="5554"/>
                </a:lnTo>
                <a:lnTo>
                  <a:pt x="5334" y="5537"/>
                </a:lnTo>
                <a:lnTo>
                  <a:pt x="5357" y="5521"/>
                </a:lnTo>
                <a:lnTo>
                  <a:pt x="5379" y="5503"/>
                </a:lnTo>
                <a:lnTo>
                  <a:pt x="5401" y="5483"/>
                </a:lnTo>
                <a:lnTo>
                  <a:pt x="5423" y="5463"/>
                </a:lnTo>
                <a:lnTo>
                  <a:pt x="5444" y="5443"/>
                </a:lnTo>
                <a:lnTo>
                  <a:pt x="5464" y="5421"/>
                </a:lnTo>
                <a:lnTo>
                  <a:pt x="5485" y="5400"/>
                </a:lnTo>
                <a:lnTo>
                  <a:pt x="5504" y="5377"/>
                </a:lnTo>
                <a:lnTo>
                  <a:pt x="5522" y="5355"/>
                </a:lnTo>
                <a:lnTo>
                  <a:pt x="5539" y="5333"/>
                </a:lnTo>
                <a:lnTo>
                  <a:pt x="5554" y="5310"/>
                </a:lnTo>
                <a:lnTo>
                  <a:pt x="5570" y="5287"/>
                </a:lnTo>
                <a:lnTo>
                  <a:pt x="5584" y="5264"/>
                </a:lnTo>
                <a:lnTo>
                  <a:pt x="5597" y="5242"/>
                </a:lnTo>
                <a:lnTo>
                  <a:pt x="5609" y="5218"/>
                </a:lnTo>
                <a:lnTo>
                  <a:pt x="5621" y="5195"/>
                </a:lnTo>
                <a:lnTo>
                  <a:pt x="5631" y="5172"/>
                </a:lnTo>
                <a:lnTo>
                  <a:pt x="5640" y="5149"/>
                </a:lnTo>
                <a:lnTo>
                  <a:pt x="5649" y="5127"/>
                </a:lnTo>
                <a:lnTo>
                  <a:pt x="5656" y="5104"/>
                </a:lnTo>
                <a:lnTo>
                  <a:pt x="5662" y="5081"/>
                </a:lnTo>
                <a:lnTo>
                  <a:pt x="5667" y="5060"/>
                </a:lnTo>
                <a:lnTo>
                  <a:pt x="5672" y="5038"/>
                </a:lnTo>
                <a:lnTo>
                  <a:pt x="5674" y="5016"/>
                </a:lnTo>
                <a:lnTo>
                  <a:pt x="5676" y="4995"/>
                </a:lnTo>
                <a:lnTo>
                  <a:pt x="5676" y="4975"/>
                </a:lnTo>
                <a:lnTo>
                  <a:pt x="5676" y="4954"/>
                </a:lnTo>
                <a:lnTo>
                  <a:pt x="5675" y="4935"/>
                </a:lnTo>
                <a:lnTo>
                  <a:pt x="5672" y="4916"/>
                </a:lnTo>
                <a:lnTo>
                  <a:pt x="5668" y="4898"/>
                </a:lnTo>
                <a:lnTo>
                  <a:pt x="5663" y="4880"/>
                </a:lnTo>
                <a:lnTo>
                  <a:pt x="5657" y="4863"/>
                </a:lnTo>
                <a:lnTo>
                  <a:pt x="5650" y="4846"/>
                </a:lnTo>
                <a:lnTo>
                  <a:pt x="5642" y="4831"/>
                </a:lnTo>
                <a:lnTo>
                  <a:pt x="5632" y="4815"/>
                </a:lnTo>
                <a:lnTo>
                  <a:pt x="5621" y="4802"/>
                </a:lnTo>
                <a:lnTo>
                  <a:pt x="5609" y="4789"/>
                </a:lnTo>
                <a:close/>
                <a:moveTo>
                  <a:pt x="896" y="3158"/>
                </a:moveTo>
                <a:lnTo>
                  <a:pt x="896" y="3158"/>
                </a:lnTo>
                <a:lnTo>
                  <a:pt x="867" y="3128"/>
                </a:lnTo>
                <a:lnTo>
                  <a:pt x="838" y="3099"/>
                </a:lnTo>
                <a:lnTo>
                  <a:pt x="812" y="3069"/>
                </a:lnTo>
                <a:lnTo>
                  <a:pt x="786" y="3036"/>
                </a:lnTo>
                <a:lnTo>
                  <a:pt x="761" y="3005"/>
                </a:lnTo>
                <a:lnTo>
                  <a:pt x="737" y="2973"/>
                </a:lnTo>
                <a:lnTo>
                  <a:pt x="713" y="2940"/>
                </a:lnTo>
                <a:lnTo>
                  <a:pt x="691" y="2907"/>
                </a:lnTo>
                <a:lnTo>
                  <a:pt x="670" y="2873"/>
                </a:lnTo>
                <a:lnTo>
                  <a:pt x="648" y="2840"/>
                </a:lnTo>
                <a:lnTo>
                  <a:pt x="629" y="2805"/>
                </a:lnTo>
                <a:lnTo>
                  <a:pt x="610" y="2770"/>
                </a:lnTo>
                <a:lnTo>
                  <a:pt x="592" y="2736"/>
                </a:lnTo>
                <a:lnTo>
                  <a:pt x="575" y="2701"/>
                </a:lnTo>
                <a:lnTo>
                  <a:pt x="560" y="2665"/>
                </a:lnTo>
                <a:lnTo>
                  <a:pt x="544" y="2629"/>
                </a:lnTo>
                <a:lnTo>
                  <a:pt x="530" y="2592"/>
                </a:lnTo>
                <a:lnTo>
                  <a:pt x="516" y="2556"/>
                </a:lnTo>
                <a:lnTo>
                  <a:pt x="504" y="2519"/>
                </a:lnTo>
                <a:lnTo>
                  <a:pt x="493" y="2482"/>
                </a:lnTo>
                <a:lnTo>
                  <a:pt x="483" y="2445"/>
                </a:lnTo>
                <a:lnTo>
                  <a:pt x="473" y="2408"/>
                </a:lnTo>
                <a:lnTo>
                  <a:pt x="464" y="2369"/>
                </a:lnTo>
                <a:lnTo>
                  <a:pt x="457" y="2332"/>
                </a:lnTo>
                <a:lnTo>
                  <a:pt x="449" y="2294"/>
                </a:lnTo>
                <a:lnTo>
                  <a:pt x="443" y="2256"/>
                </a:lnTo>
                <a:lnTo>
                  <a:pt x="439" y="2219"/>
                </a:lnTo>
                <a:lnTo>
                  <a:pt x="435" y="2180"/>
                </a:lnTo>
                <a:lnTo>
                  <a:pt x="431" y="2142"/>
                </a:lnTo>
                <a:lnTo>
                  <a:pt x="429" y="2104"/>
                </a:lnTo>
                <a:lnTo>
                  <a:pt x="428" y="2065"/>
                </a:lnTo>
                <a:lnTo>
                  <a:pt x="427" y="2027"/>
                </a:lnTo>
                <a:lnTo>
                  <a:pt x="428" y="1987"/>
                </a:lnTo>
                <a:lnTo>
                  <a:pt x="429" y="1949"/>
                </a:lnTo>
                <a:lnTo>
                  <a:pt x="431" y="1911"/>
                </a:lnTo>
                <a:lnTo>
                  <a:pt x="435" y="1873"/>
                </a:lnTo>
                <a:lnTo>
                  <a:pt x="439" y="1834"/>
                </a:lnTo>
                <a:lnTo>
                  <a:pt x="443" y="1797"/>
                </a:lnTo>
                <a:lnTo>
                  <a:pt x="449" y="1759"/>
                </a:lnTo>
                <a:lnTo>
                  <a:pt x="457" y="1721"/>
                </a:lnTo>
                <a:lnTo>
                  <a:pt x="464" y="1683"/>
                </a:lnTo>
                <a:lnTo>
                  <a:pt x="473" y="1645"/>
                </a:lnTo>
                <a:lnTo>
                  <a:pt x="483" y="1608"/>
                </a:lnTo>
                <a:lnTo>
                  <a:pt x="493" y="1571"/>
                </a:lnTo>
                <a:lnTo>
                  <a:pt x="504" y="1534"/>
                </a:lnTo>
                <a:lnTo>
                  <a:pt x="516" y="1497"/>
                </a:lnTo>
                <a:lnTo>
                  <a:pt x="530" y="1461"/>
                </a:lnTo>
                <a:lnTo>
                  <a:pt x="544" y="1424"/>
                </a:lnTo>
                <a:lnTo>
                  <a:pt x="560" y="1388"/>
                </a:lnTo>
                <a:lnTo>
                  <a:pt x="575" y="1353"/>
                </a:lnTo>
                <a:lnTo>
                  <a:pt x="592" y="1317"/>
                </a:lnTo>
                <a:lnTo>
                  <a:pt x="610" y="1282"/>
                </a:lnTo>
                <a:lnTo>
                  <a:pt x="629" y="1248"/>
                </a:lnTo>
                <a:lnTo>
                  <a:pt x="648" y="1213"/>
                </a:lnTo>
                <a:lnTo>
                  <a:pt x="670" y="1179"/>
                </a:lnTo>
                <a:lnTo>
                  <a:pt x="691" y="1146"/>
                </a:lnTo>
                <a:lnTo>
                  <a:pt x="713" y="1112"/>
                </a:lnTo>
                <a:lnTo>
                  <a:pt x="737" y="1080"/>
                </a:lnTo>
                <a:lnTo>
                  <a:pt x="761" y="1048"/>
                </a:lnTo>
                <a:lnTo>
                  <a:pt x="786" y="1017"/>
                </a:lnTo>
                <a:lnTo>
                  <a:pt x="812" y="985"/>
                </a:lnTo>
                <a:lnTo>
                  <a:pt x="838" y="954"/>
                </a:lnTo>
                <a:lnTo>
                  <a:pt x="867" y="924"/>
                </a:lnTo>
                <a:lnTo>
                  <a:pt x="896" y="894"/>
                </a:lnTo>
                <a:lnTo>
                  <a:pt x="926" y="866"/>
                </a:lnTo>
                <a:lnTo>
                  <a:pt x="956" y="838"/>
                </a:lnTo>
                <a:lnTo>
                  <a:pt x="986" y="811"/>
                </a:lnTo>
                <a:lnTo>
                  <a:pt x="1017" y="785"/>
                </a:lnTo>
                <a:lnTo>
                  <a:pt x="1049" y="759"/>
                </a:lnTo>
                <a:lnTo>
                  <a:pt x="1082" y="735"/>
                </a:lnTo>
                <a:lnTo>
                  <a:pt x="1114" y="712"/>
                </a:lnTo>
                <a:lnTo>
                  <a:pt x="1147" y="690"/>
                </a:lnTo>
                <a:lnTo>
                  <a:pt x="1181" y="668"/>
                </a:lnTo>
                <a:lnTo>
                  <a:pt x="1214" y="648"/>
                </a:lnTo>
                <a:lnTo>
                  <a:pt x="1249" y="627"/>
                </a:lnTo>
                <a:lnTo>
                  <a:pt x="1284" y="609"/>
                </a:lnTo>
                <a:lnTo>
                  <a:pt x="1319" y="592"/>
                </a:lnTo>
                <a:lnTo>
                  <a:pt x="1353" y="575"/>
                </a:lnTo>
                <a:lnTo>
                  <a:pt x="1389" y="558"/>
                </a:lnTo>
                <a:lnTo>
                  <a:pt x="1425" y="544"/>
                </a:lnTo>
                <a:lnTo>
                  <a:pt x="1461" y="529"/>
                </a:lnTo>
                <a:lnTo>
                  <a:pt x="1498" y="516"/>
                </a:lnTo>
                <a:lnTo>
                  <a:pt x="1535" y="503"/>
                </a:lnTo>
                <a:lnTo>
                  <a:pt x="1572" y="492"/>
                </a:lnTo>
                <a:lnTo>
                  <a:pt x="1609" y="481"/>
                </a:lnTo>
                <a:lnTo>
                  <a:pt x="1647" y="472"/>
                </a:lnTo>
                <a:lnTo>
                  <a:pt x="1684" y="463"/>
                </a:lnTo>
                <a:lnTo>
                  <a:pt x="1722" y="455"/>
                </a:lnTo>
                <a:lnTo>
                  <a:pt x="1759" y="448"/>
                </a:lnTo>
                <a:lnTo>
                  <a:pt x="1797" y="442"/>
                </a:lnTo>
                <a:lnTo>
                  <a:pt x="1836" y="437"/>
                </a:lnTo>
                <a:lnTo>
                  <a:pt x="1874" y="433"/>
                </a:lnTo>
                <a:lnTo>
                  <a:pt x="1912" y="430"/>
                </a:lnTo>
                <a:lnTo>
                  <a:pt x="1951" y="427"/>
                </a:lnTo>
                <a:lnTo>
                  <a:pt x="1989" y="426"/>
                </a:lnTo>
                <a:lnTo>
                  <a:pt x="2027" y="426"/>
                </a:lnTo>
                <a:lnTo>
                  <a:pt x="2066" y="426"/>
                </a:lnTo>
                <a:lnTo>
                  <a:pt x="2104" y="427"/>
                </a:lnTo>
                <a:lnTo>
                  <a:pt x="2142" y="430"/>
                </a:lnTo>
                <a:lnTo>
                  <a:pt x="2181" y="433"/>
                </a:lnTo>
                <a:lnTo>
                  <a:pt x="2219" y="437"/>
                </a:lnTo>
                <a:lnTo>
                  <a:pt x="2257" y="443"/>
                </a:lnTo>
                <a:lnTo>
                  <a:pt x="2295" y="449"/>
                </a:lnTo>
                <a:lnTo>
                  <a:pt x="2333" y="455"/>
                </a:lnTo>
                <a:lnTo>
                  <a:pt x="2371" y="463"/>
                </a:lnTo>
                <a:lnTo>
                  <a:pt x="2408" y="472"/>
                </a:lnTo>
                <a:lnTo>
                  <a:pt x="2446" y="481"/>
                </a:lnTo>
                <a:lnTo>
                  <a:pt x="2483" y="492"/>
                </a:lnTo>
                <a:lnTo>
                  <a:pt x="2521" y="503"/>
                </a:lnTo>
                <a:lnTo>
                  <a:pt x="2556" y="516"/>
                </a:lnTo>
                <a:lnTo>
                  <a:pt x="2594" y="529"/>
                </a:lnTo>
                <a:lnTo>
                  <a:pt x="2629" y="544"/>
                </a:lnTo>
                <a:lnTo>
                  <a:pt x="2665" y="558"/>
                </a:lnTo>
                <a:lnTo>
                  <a:pt x="2701" y="575"/>
                </a:lnTo>
                <a:lnTo>
                  <a:pt x="2737" y="592"/>
                </a:lnTo>
                <a:lnTo>
                  <a:pt x="2772" y="609"/>
                </a:lnTo>
                <a:lnTo>
                  <a:pt x="2807" y="627"/>
                </a:lnTo>
                <a:lnTo>
                  <a:pt x="2840" y="648"/>
                </a:lnTo>
                <a:lnTo>
                  <a:pt x="2875" y="668"/>
                </a:lnTo>
                <a:lnTo>
                  <a:pt x="2908" y="690"/>
                </a:lnTo>
                <a:lnTo>
                  <a:pt x="2941" y="712"/>
                </a:lnTo>
                <a:lnTo>
                  <a:pt x="2974" y="735"/>
                </a:lnTo>
                <a:lnTo>
                  <a:pt x="3005" y="760"/>
                </a:lnTo>
                <a:lnTo>
                  <a:pt x="3038" y="785"/>
                </a:lnTo>
                <a:lnTo>
                  <a:pt x="3069" y="811"/>
                </a:lnTo>
                <a:lnTo>
                  <a:pt x="3100" y="838"/>
                </a:lnTo>
                <a:lnTo>
                  <a:pt x="3130" y="866"/>
                </a:lnTo>
                <a:lnTo>
                  <a:pt x="3160" y="894"/>
                </a:lnTo>
                <a:lnTo>
                  <a:pt x="3189" y="924"/>
                </a:lnTo>
                <a:lnTo>
                  <a:pt x="3216" y="954"/>
                </a:lnTo>
                <a:lnTo>
                  <a:pt x="3242" y="985"/>
                </a:lnTo>
                <a:lnTo>
                  <a:pt x="3269" y="1017"/>
                </a:lnTo>
                <a:lnTo>
                  <a:pt x="3294" y="1048"/>
                </a:lnTo>
                <a:lnTo>
                  <a:pt x="3319" y="1080"/>
                </a:lnTo>
                <a:lnTo>
                  <a:pt x="3342" y="1112"/>
                </a:lnTo>
                <a:lnTo>
                  <a:pt x="3365" y="1146"/>
                </a:lnTo>
                <a:lnTo>
                  <a:pt x="3386" y="1179"/>
                </a:lnTo>
                <a:lnTo>
                  <a:pt x="3406" y="1213"/>
                </a:lnTo>
                <a:lnTo>
                  <a:pt x="3426" y="1248"/>
                </a:lnTo>
                <a:lnTo>
                  <a:pt x="3445" y="1282"/>
                </a:lnTo>
                <a:lnTo>
                  <a:pt x="3463" y="1317"/>
                </a:lnTo>
                <a:lnTo>
                  <a:pt x="3479" y="1353"/>
                </a:lnTo>
                <a:lnTo>
                  <a:pt x="3495" y="1388"/>
                </a:lnTo>
                <a:lnTo>
                  <a:pt x="3511" y="1424"/>
                </a:lnTo>
                <a:lnTo>
                  <a:pt x="3525" y="1461"/>
                </a:lnTo>
                <a:lnTo>
                  <a:pt x="3538" y="1497"/>
                </a:lnTo>
                <a:lnTo>
                  <a:pt x="3550" y="1534"/>
                </a:lnTo>
                <a:lnTo>
                  <a:pt x="3562" y="1571"/>
                </a:lnTo>
                <a:lnTo>
                  <a:pt x="3573" y="1608"/>
                </a:lnTo>
                <a:lnTo>
                  <a:pt x="3582" y="1645"/>
                </a:lnTo>
                <a:lnTo>
                  <a:pt x="3591" y="1683"/>
                </a:lnTo>
                <a:lnTo>
                  <a:pt x="3599" y="1721"/>
                </a:lnTo>
                <a:lnTo>
                  <a:pt x="3605" y="1759"/>
                </a:lnTo>
                <a:lnTo>
                  <a:pt x="3611" y="1797"/>
                </a:lnTo>
                <a:lnTo>
                  <a:pt x="3616" y="1834"/>
                </a:lnTo>
                <a:lnTo>
                  <a:pt x="3621" y="1873"/>
                </a:lnTo>
                <a:lnTo>
                  <a:pt x="3624" y="1911"/>
                </a:lnTo>
                <a:lnTo>
                  <a:pt x="3626" y="1949"/>
                </a:lnTo>
                <a:lnTo>
                  <a:pt x="3628" y="1987"/>
                </a:lnTo>
                <a:lnTo>
                  <a:pt x="3628" y="2026"/>
                </a:lnTo>
                <a:lnTo>
                  <a:pt x="3628" y="2064"/>
                </a:lnTo>
                <a:lnTo>
                  <a:pt x="3626" y="2104"/>
                </a:lnTo>
                <a:lnTo>
                  <a:pt x="3624" y="2142"/>
                </a:lnTo>
                <a:lnTo>
                  <a:pt x="3621" y="2180"/>
                </a:lnTo>
                <a:lnTo>
                  <a:pt x="3616" y="2217"/>
                </a:lnTo>
                <a:lnTo>
                  <a:pt x="3611" y="2256"/>
                </a:lnTo>
                <a:lnTo>
                  <a:pt x="3605" y="2294"/>
                </a:lnTo>
                <a:lnTo>
                  <a:pt x="3599" y="2332"/>
                </a:lnTo>
                <a:lnTo>
                  <a:pt x="3591" y="2369"/>
                </a:lnTo>
                <a:lnTo>
                  <a:pt x="3582" y="2408"/>
                </a:lnTo>
                <a:lnTo>
                  <a:pt x="3573" y="2445"/>
                </a:lnTo>
                <a:lnTo>
                  <a:pt x="3562" y="2482"/>
                </a:lnTo>
                <a:lnTo>
                  <a:pt x="3550" y="2519"/>
                </a:lnTo>
                <a:lnTo>
                  <a:pt x="3538" y="2556"/>
                </a:lnTo>
                <a:lnTo>
                  <a:pt x="3525" y="2592"/>
                </a:lnTo>
                <a:lnTo>
                  <a:pt x="3511" y="2629"/>
                </a:lnTo>
                <a:lnTo>
                  <a:pt x="3495" y="2665"/>
                </a:lnTo>
                <a:lnTo>
                  <a:pt x="3479" y="2700"/>
                </a:lnTo>
                <a:lnTo>
                  <a:pt x="3463" y="2736"/>
                </a:lnTo>
                <a:lnTo>
                  <a:pt x="3445" y="2770"/>
                </a:lnTo>
                <a:lnTo>
                  <a:pt x="3426" y="2805"/>
                </a:lnTo>
                <a:lnTo>
                  <a:pt x="3406" y="2840"/>
                </a:lnTo>
                <a:lnTo>
                  <a:pt x="3386" y="2873"/>
                </a:lnTo>
                <a:lnTo>
                  <a:pt x="3365" y="2907"/>
                </a:lnTo>
                <a:lnTo>
                  <a:pt x="3342" y="2940"/>
                </a:lnTo>
                <a:lnTo>
                  <a:pt x="3319" y="2973"/>
                </a:lnTo>
                <a:lnTo>
                  <a:pt x="3294" y="3005"/>
                </a:lnTo>
                <a:lnTo>
                  <a:pt x="3269" y="3036"/>
                </a:lnTo>
                <a:lnTo>
                  <a:pt x="3242" y="3069"/>
                </a:lnTo>
                <a:lnTo>
                  <a:pt x="3216" y="3099"/>
                </a:lnTo>
                <a:lnTo>
                  <a:pt x="3189" y="3128"/>
                </a:lnTo>
                <a:lnTo>
                  <a:pt x="3160" y="3158"/>
                </a:lnTo>
                <a:lnTo>
                  <a:pt x="3130" y="3187"/>
                </a:lnTo>
                <a:lnTo>
                  <a:pt x="3100" y="3215"/>
                </a:lnTo>
                <a:lnTo>
                  <a:pt x="3069" y="3242"/>
                </a:lnTo>
                <a:lnTo>
                  <a:pt x="3038" y="3269"/>
                </a:lnTo>
                <a:lnTo>
                  <a:pt x="3005" y="3294"/>
                </a:lnTo>
                <a:lnTo>
                  <a:pt x="2974" y="3318"/>
                </a:lnTo>
                <a:lnTo>
                  <a:pt x="2941" y="3342"/>
                </a:lnTo>
                <a:lnTo>
                  <a:pt x="2908" y="3363"/>
                </a:lnTo>
                <a:lnTo>
                  <a:pt x="2875" y="3385"/>
                </a:lnTo>
                <a:lnTo>
                  <a:pt x="2840" y="3405"/>
                </a:lnTo>
                <a:lnTo>
                  <a:pt x="2807" y="3425"/>
                </a:lnTo>
                <a:lnTo>
                  <a:pt x="2772" y="3445"/>
                </a:lnTo>
                <a:lnTo>
                  <a:pt x="2736" y="3462"/>
                </a:lnTo>
                <a:lnTo>
                  <a:pt x="2701" y="3479"/>
                </a:lnTo>
                <a:lnTo>
                  <a:pt x="2665" y="3495"/>
                </a:lnTo>
                <a:lnTo>
                  <a:pt x="2629" y="3510"/>
                </a:lnTo>
                <a:lnTo>
                  <a:pt x="2594" y="3525"/>
                </a:lnTo>
                <a:lnTo>
                  <a:pt x="2556" y="3538"/>
                </a:lnTo>
                <a:lnTo>
                  <a:pt x="2519" y="3550"/>
                </a:lnTo>
                <a:lnTo>
                  <a:pt x="2483" y="3561"/>
                </a:lnTo>
                <a:lnTo>
                  <a:pt x="2445" y="3571"/>
                </a:lnTo>
                <a:lnTo>
                  <a:pt x="2408" y="3581"/>
                </a:lnTo>
                <a:lnTo>
                  <a:pt x="2371" y="3591"/>
                </a:lnTo>
                <a:lnTo>
                  <a:pt x="2333" y="3598"/>
                </a:lnTo>
                <a:lnTo>
                  <a:pt x="2295" y="3605"/>
                </a:lnTo>
                <a:lnTo>
                  <a:pt x="2257" y="3611"/>
                </a:lnTo>
                <a:lnTo>
                  <a:pt x="2219" y="3616"/>
                </a:lnTo>
                <a:lnTo>
                  <a:pt x="2181" y="3619"/>
                </a:lnTo>
                <a:lnTo>
                  <a:pt x="2142" y="3623"/>
                </a:lnTo>
                <a:lnTo>
                  <a:pt x="2104" y="3625"/>
                </a:lnTo>
                <a:lnTo>
                  <a:pt x="2066" y="3626"/>
                </a:lnTo>
                <a:lnTo>
                  <a:pt x="2027" y="3628"/>
                </a:lnTo>
                <a:lnTo>
                  <a:pt x="1989" y="3626"/>
                </a:lnTo>
                <a:lnTo>
                  <a:pt x="1951" y="3625"/>
                </a:lnTo>
                <a:lnTo>
                  <a:pt x="1912" y="3623"/>
                </a:lnTo>
                <a:lnTo>
                  <a:pt x="1874" y="3619"/>
                </a:lnTo>
                <a:lnTo>
                  <a:pt x="1836" y="3616"/>
                </a:lnTo>
                <a:lnTo>
                  <a:pt x="1797" y="3611"/>
                </a:lnTo>
                <a:lnTo>
                  <a:pt x="1759" y="3605"/>
                </a:lnTo>
                <a:lnTo>
                  <a:pt x="1722" y="3598"/>
                </a:lnTo>
                <a:lnTo>
                  <a:pt x="1684" y="3591"/>
                </a:lnTo>
                <a:lnTo>
                  <a:pt x="1647" y="3581"/>
                </a:lnTo>
                <a:lnTo>
                  <a:pt x="1608" y="3571"/>
                </a:lnTo>
                <a:lnTo>
                  <a:pt x="1571" y="3561"/>
                </a:lnTo>
                <a:lnTo>
                  <a:pt x="1534" y="3550"/>
                </a:lnTo>
                <a:lnTo>
                  <a:pt x="1498" y="3538"/>
                </a:lnTo>
                <a:lnTo>
                  <a:pt x="1461" y="3525"/>
                </a:lnTo>
                <a:lnTo>
                  <a:pt x="1425" y="3510"/>
                </a:lnTo>
                <a:lnTo>
                  <a:pt x="1389" y="3495"/>
                </a:lnTo>
                <a:lnTo>
                  <a:pt x="1353" y="3479"/>
                </a:lnTo>
                <a:lnTo>
                  <a:pt x="1319" y="3462"/>
                </a:lnTo>
                <a:lnTo>
                  <a:pt x="1283" y="3445"/>
                </a:lnTo>
                <a:lnTo>
                  <a:pt x="1248" y="3425"/>
                </a:lnTo>
                <a:lnTo>
                  <a:pt x="1214" y="3405"/>
                </a:lnTo>
                <a:lnTo>
                  <a:pt x="1180" y="3385"/>
                </a:lnTo>
                <a:lnTo>
                  <a:pt x="1147" y="3363"/>
                </a:lnTo>
                <a:lnTo>
                  <a:pt x="1114" y="3342"/>
                </a:lnTo>
                <a:lnTo>
                  <a:pt x="1082" y="3318"/>
                </a:lnTo>
                <a:lnTo>
                  <a:pt x="1049" y="3294"/>
                </a:lnTo>
                <a:lnTo>
                  <a:pt x="1017" y="3269"/>
                </a:lnTo>
                <a:lnTo>
                  <a:pt x="986" y="3242"/>
                </a:lnTo>
                <a:lnTo>
                  <a:pt x="956" y="3215"/>
                </a:lnTo>
                <a:lnTo>
                  <a:pt x="926" y="3187"/>
                </a:lnTo>
                <a:lnTo>
                  <a:pt x="896" y="3158"/>
                </a:lnTo>
                <a:close/>
              </a:path>
            </a:pathLst>
          </a:custGeom>
          <a:solidFill>
            <a:srgbClr val="C1C0C7"/>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11" name="KSO_Shape"/>
          <p:cNvSpPr>
            <a:spLocks noChangeAspect="1"/>
          </p:cNvSpPr>
          <p:nvPr/>
        </p:nvSpPr>
        <p:spPr bwMode="auto">
          <a:xfrm>
            <a:off x="1400418" y="1042841"/>
            <a:ext cx="1110850" cy="545849"/>
          </a:xfrm>
          <a:custGeom>
            <a:avLst/>
            <a:gdLst>
              <a:gd name="T0" fmla="*/ 2147483646 w 368"/>
              <a:gd name="T1" fmla="*/ 2147483646 h 181"/>
              <a:gd name="T2" fmla="*/ 2147483646 w 368"/>
              <a:gd name="T3" fmla="*/ 2147483646 h 181"/>
              <a:gd name="T4" fmla="*/ 2147483646 w 368"/>
              <a:gd name="T5" fmla="*/ 2147483646 h 181"/>
              <a:gd name="T6" fmla="*/ 2147483646 w 368"/>
              <a:gd name="T7" fmla="*/ 2147483646 h 181"/>
              <a:gd name="T8" fmla="*/ 2147483646 w 368"/>
              <a:gd name="T9" fmla="*/ 2147483646 h 181"/>
              <a:gd name="T10" fmla="*/ 2147483646 w 368"/>
              <a:gd name="T11" fmla="*/ 2147483646 h 181"/>
              <a:gd name="T12" fmla="*/ 2147483646 w 368"/>
              <a:gd name="T13" fmla="*/ 2147483646 h 181"/>
              <a:gd name="T14" fmla="*/ 2147483646 w 368"/>
              <a:gd name="T15" fmla="*/ 2147483646 h 181"/>
              <a:gd name="T16" fmla="*/ 2147483646 w 368"/>
              <a:gd name="T17" fmla="*/ 2147483646 h 181"/>
              <a:gd name="T18" fmla="*/ 0 w 368"/>
              <a:gd name="T19" fmla="*/ 2147483646 h 181"/>
              <a:gd name="T20" fmla="*/ 2147483646 w 368"/>
              <a:gd name="T21" fmla="*/ 2147483646 h 181"/>
              <a:gd name="T22" fmla="*/ 2147483646 w 368"/>
              <a:gd name="T23" fmla="*/ 2147483646 h 181"/>
              <a:gd name="T24" fmla="*/ 2147483646 w 368"/>
              <a:gd name="T25" fmla="*/ 2147483646 h 181"/>
              <a:gd name="T26" fmla="*/ 2147483646 w 368"/>
              <a:gd name="T27" fmla="*/ 2147483646 h 181"/>
              <a:gd name="T28" fmla="*/ 2147483646 w 368"/>
              <a:gd name="T29" fmla="*/ 2147483646 h 181"/>
              <a:gd name="T30" fmla="*/ 2147483646 w 368"/>
              <a:gd name="T31" fmla="*/ 2147483646 h 181"/>
              <a:gd name="T32" fmla="*/ 2147483646 w 368"/>
              <a:gd name="T33" fmla="*/ 2147483646 h 181"/>
              <a:gd name="T34" fmla="*/ 2147483646 w 368"/>
              <a:gd name="T35" fmla="*/ 2147483646 h 181"/>
              <a:gd name="T36" fmla="*/ 2147483646 w 368"/>
              <a:gd name="T37" fmla="*/ 2147483646 h 181"/>
              <a:gd name="T38" fmla="*/ 2147483646 w 368"/>
              <a:gd name="T39" fmla="*/ 2147483646 h 181"/>
              <a:gd name="T40" fmla="*/ 2147483646 w 368"/>
              <a:gd name="T41" fmla="*/ 2147483646 h 181"/>
              <a:gd name="T42" fmla="*/ 2147483646 w 368"/>
              <a:gd name="T43" fmla="*/ 2147483646 h 181"/>
              <a:gd name="T44" fmla="*/ 2147483646 w 368"/>
              <a:gd name="T45" fmla="*/ 2147483646 h 181"/>
              <a:gd name="T46" fmla="*/ 2147483646 w 368"/>
              <a:gd name="T47" fmla="*/ 0 h 181"/>
              <a:gd name="T48" fmla="*/ 2147483646 w 368"/>
              <a:gd name="T49" fmla="*/ 2147483646 h 181"/>
              <a:gd name="T50" fmla="*/ 2147483646 w 368"/>
              <a:gd name="T51" fmla="*/ 2147483646 h 181"/>
              <a:gd name="T52" fmla="*/ 2147483646 w 368"/>
              <a:gd name="T53" fmla="*/ 2147483646 h 181"/>
              <a:gd name="T54" fmla="*/ 2147483646 w 368"/>
              <a:gd name="T55" fmla="*/ 2147483646 h 181"/>
              <a:gd name="T56" fmla="*/ 2147483646 w 368"/>
              <a:gd name="T57" fmla="*/ 2147483646 h 181"/>
              <a:gd name="T58" fmla="*/ 2147483646 w 368"/>
              <a:gd name="T59" fmla="*/ 2147483646 h 181"/>
              <a:gd name="T60" fmla="*/ 2147483646 w 368"/>
              <a:gd name="T61" fmla="*/ 2147483646 h 181"/>
              <a:gd name="T62" fmla="*/ 2147483646 w 368"/>
              <a:gd name="T63" fmla="*/ 2147483646 h 181"/>
              <a:gd name="T64" fmla="*/ 2147483646 w 368"/>
              <a:gd name="T65" fmla="*/ 2147483646 h 181"/>
              <a:gd name="T66" fmla="*/ 2147483646 w 368"/>
              <a:gd name="T67" fmla="*/ 2147483646 h 181"/>
              <a:gd name="T68" fmla="*/ 2147483646 w 368"/>
              <a:gd name="T69" fmla="*/ 2147483646 h 181"/>
              <a:gd name="T70" fmla="*/ 2147483646 w 368"/>
              <a:gd name="T71" fmla="*/ 2147483646 h 181"/>
              <a:gd name="T72" fmla="*/ 2147483646 w 368"/>
              <a:gd name="T73" fmla="*/ 2147483646 h 181"/>
              <a:gd name="T74" fmla="*/ 2147483646 w 368"/>
              <a:gd name="T75" fmla="*/ 2147483646 h 181"/>
              <a:gd name="T76" fmla="*/ 2147483646 w 368"/>
              <a:gd name="T77" fmla="*/ 2147483646 h 181"/>
              <a:gd name="T78" fmla="*/ 2147483646 w 368"/>
              <a:gd name="T79" fmla="*/ 2147483646 h 181"/>
              <a:gd name="T80" fmla="*/ 2147483646 w 368"/>
              <a:gd name="T81" fmla="*/ 2147483646 h 181"/>
              <a:gd name="T82" fmla="*/ 2147483646 w 368"/>
              <a:gd name="T83" fmla="*/ 2147483646 h 181"/>
              <a:gd name="T84" fmla="*/ 2147483646 w 368"/>
              <a:gd name="T85" fmla="*/ 2147483646 h 181"/>
              <a:gd name="T86" fmla="*/ 2147483646 w 368"/>
              <a:gd name="T87" fmla="*/ 2147483646 h 181"/>
              <a:gd name="T88" fmla="*/ 2147483646 w 368"/>
              <a:gd name="T89" fmla="*/ 2147483646 h 181"/>
              <a:gd name="T90" fmla="*/ 2147483646 w 368"/>
              <a:gd name="T91" fmla="*/ 2147483646 h 181"/>
              <a:gd name="T92" fmla="*/ 2147483646 w 368"/>
              <a:gd name="T93" fmla="*/ 2147483646 h 181"/>
              <a:gd name="T94" fmla="*/ 2147483646 w 368"/>
              <a:gd name="T95" fmla="*/ 2147483646 h 18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68" h="181">
                <a:moveTo>
                  <a:pt x="246" y="114"/>
                </a:moveTo>
                <a:cubicBezTo>
                  <a:pt x="240" y="122"/>
                  <a:pt x="236" y="133"/>
                  <a:pt x="236" y="144"/>
                </a:cubicBezTo>
                <a:cubicBezTo>
                  <a:pt x="236" y="147"/>
                  <a:pt x="237" y="149"/>
                  <a:pt x="237" y="152"/>
                </a:cubicBezTo>
                <a:cubicBezTo>
                  <a:pt x="122" y="152"/>
                  <a:pt x="122" y="152"/>
                  <a:pt x="122" y="152"/>
                </a:cubicBezTo>
                <a:cubicBezTo>
                  <a:pt x="123" y="149"/>
                  <a:pt x="123" y="147"/>
                  <a:pt x="123" y="144"/>
                </a:cubicBezTo>
                <a:cubicBezTo>
                  <a:pt x="123" y="133"/>
                  <a:pt x="119" y="122"/>
                  <a:pt x="113" y="114"/>
                </a:cubicBezTo>
                <a:lnTo>
                  <a:pt x="246" y="114"/>
                </a:lnTo>
                <a:close/>
                <a:moveTo>
                  <a:pt x="364" y="122"/>
                </a:moveTo>
                <a:cubicBezTo>
                  <a:pt x="363" y="117"/>
                  <a:pt x="361" y="116"/>
                  <a:pt x="357" y="114"/>
                </a:cubicBezTo>
                <a:cubicBezTo>
                  <a:pt x="326" y="114"/>
                  <a:pt x="326" y="114"/>
                  <a:pt x="326" y="114"/>
                </a:cubicBezTo>
                <a:cubicBezTo>
                  <a:pt x="333" y="122"/>
                  <a:pt x="337" y="133"/>
                  <a:pt x="337" y="144"/>
                </a:cubicBezTo>
                <a:cubicBezTo>
                  <a:pt x="337" y="147"/>
                  <a:pt x="336" y="149"/>
                  <a:pt x="336" y="152"/>
                </a:cubicBezTo>
                <a:cubicBezTo>
                  <a:pt x="350" y="152"/>
                  <a:pt x="350" y="152"/>
                  <a:pt x="350" y="152"/>
                </a:cubicBezTo>
                <a:cubicBezTo>
                  <a:pt x="364" y="152"/>
                  <a:pt x="368" y="145"/>
                  <a:pt x="366" y="131"/>
                </a:cubicBezTo>
                <a:lnTo>
                  <a:pt x="364" y="122"/>
                </a:lnTo>
                <a:close/>
                <a:moveTo>
                  <a:pt x="23" y="144"/>
                </a:moveTo>
                <a:cubicBezTo>
                  <a:pt x="23" y="133"/>
                  <a:pt x="26" y="122"/>
                  <a:pt x="33" y="114"/>
                </a:cubicBezTo>
                <a:cubicBezTo>
                  <a:pt x="4" y="114"/>
                  <a:pt x="4" y="114"/>
                  <a:pt x="4" y="114"/>
                </a:cubicBezTo>
                <a:cubicBezTo>
                  <a:pt x="2" y="117"/>
                  <a:pt x="0" y="120"/>
                  <a:pt x="0" y="126"/>
                </a:cubicBezTo>
                <a:cubicBezTo>
                  <a:pt x="0" y="134"/>
                  <a:pt x="0" y="134"/>
                  <a:pt x="0" y="134"/>
                </a:cubicBezTo>
                <a:cubicBezTo>
                  <a:pt x="0" y="145"/>
                  <a:pt x="9" y="147"/>
                  <a:pt x="23" y="151"/>
                </a:cubicBezTo>
                <a:cubicBezTo>
                  <a:pt x="23" y="149"/>
                  <a:pt x="23" y="147"/>
                  <a:pt x="23" y="144"/>
                </a:cubicBezTo>
                <a:close/>
                <a:moveTo>
                  <a:pt x="73" y="108"/>
                </a:moveTo>
                <a:cubicBezTo>
                  <a:pt x="53" y="108"/>
                  <a:pt x="36" y="124"/>
                  <a:pt x="36" y="144"/>
                </a:cubicBezTo>
                <a:cubicBezTo>
                  <a:pt x="36" y="164"/>
                  <a:pt x="53" y="181"/>
                  <a:pt x="73" y="181"/>
                </a:cubicBezTo>
                <a:cubicBezTo>
                  <a:pt x="93" y="181"/>
                  <a:pt x="109" y="164"/>
                  <a:pt x="109" y="144"/>
                </a:cubicBezTo>
                <a:cubicBezTo>
                  <a:pt x="109" y="124"/>
                  <a:pt x="93" y="108"/>
                  <a:pt x="73" y="108"/>
                </a:cubicBezTo>
                <a:close/>
                <a:moveTo>
                  <a:pt x="73" y="165"/>
                </a:moveTo>
                <a:cubicBezTo>
                  <a:pt x="61" y="165"/>
                  <a:pt x="52" y="156"/>
                  <a:pt x="52" y="144"/>
                </a:cubicBezTo>
                <a:cubicBezTo>
                  <a:pt x="52" y="133"/>
                  <a:pt x="61" y="124"/>
                  <a:pt x="73" y="124"/>
                </a:cubicBezTo>
                <a:cubicBezTo>
                  <a:pt x="84" y="124"/>
                  <a:pt x="94" y="133"/>
                  <a:pt x="94" y="144"/>
                </a:cubicBezTo>
                <a:cubicBezTo>
                  <a:pt x="94" y="156"/>
                  <a:pt x="84" y="165"/>
                  <a:pt x="73" y="165"/>
                </a:cubicBezTo>
                <a:close/>
                <a:moveTo>
                  <a:pt x="286" y="108"/>
                </a:moveTo>
                <a:cubicBezTo>
                  <a:pt x="266" y="108"/>
                  <a:pt x="250" y="124"/>
                  <a:pt x="250" y="144"/>
                </a:cubicBezTo>
                <a:cubicBezTo>
                  <a:pt x="250" y="164"/>
                  <a:pt x="266" y="181"/>
                  <a:pt x="286" y="181"/>
                </a:cubicBezTo>
                <a:cubicBezTo>
                  <a:pt x="307" y="181"/>
                  <a:pt x="323" y="164"/>
                  <a:pt x="323" y="144"/>
                </a:cubicBezTo>
                <a:cubicBezTo>
                  <a:pt x="323" y="124"/>
                  <a:pt x="307" y="108"/>
                  <a:pt x="286" y="108"/>
                </a:cubicBezTo>
                <a:close/>
                <a:moveTo>
                  <a:pt x="286" y="165"/>
                </a:moveTo>
                <a:cubicBezTo>
                  <a:pt x="275" y="165"/>
                  <a:pt x="266" y="156"/>
                  <a:pt x="266" y="144"/>
                </a:cubicBezTo>
                <a:cubicBezTo>
                  <a:pt x="266" y="133"/>
                  <a:pt x="275" y="124"/>
                  <a:pt x="286" y="124"/>
                </a:cubicBezTo>
                <a:cubicBezTo>
                  <a:pt x="298" y="124"/>
                  <a:pt x="307" y="133"/>
                  <a:pt x="307" y="144"/>
                </a:cubicBezTo>
                <a:cubicBezTo>
                  <a:pt x="307" y="156"/>
                  <a:pt x="298" y="165"/>
                  <a:pt x="286" y="165"/>
                </a:cubicBezTo>
                <a:close/>
                <a:moveTo>
                  <a:pt x="348" y="79"/>
                </a:moveTo>
                <a:cubicBezTo>
                  <a:pt x="345" y="65"/>
                  <a:pt x="338" y="61"/>
                  <a:pt x="319" y="59"/>
                </a:cubicBezTo>
                <a:cubicBezTo>
                  <a:pt x="293" y="55"/>
                  <a:pt x="249" y="49"/>
                  <a:pt x="249" y="49"/>
                </a:cubicBezTo>
                <a:cubicBezTo>
                  <a:pt x="228" y="33"/>
                  <a:pt x="210" y="17"/>
                  <a:pt x="179" y="14"/>
                </a:cubicBezTo>
                <a:cubicBezTo>
                  <a:pt x="177" y="10"/>
                  <a:pt x="177" y="10"/>
                  <a:pt x="177" y="10"/>
                </a:cubicBezTo>
                <a:cubicBezTo>
                  <a:pt x="176" y="9"/>
                  <a:pt x="173" y="0"/>
                  <a:pt x="162" y="0"/>
                </a:cubicBezTo>
                <a:cubicBezTo>
                  <a:pt x="90" y="0"/>
                  <a:pt x="90" y="0"/>
                  <a:pt x="90" y="0"/>
                </a:cubicBezTo>
                <a:cubicBezTo>
                  <a:pt x="79" y="0"/>
                  <a:pt x="76" y="6"/>
                  <a:pt x="75" y="9"/>
                </a:cubicBezTo>
                <a:cubicBezTo>
                  <a:pt x="74" y="11"/>
                  <a:pt x="73" y="14"/>
                  <a:pt x="73" y="14"/>
                </a:cubicBezTo>
                <a:cubicBezTo>
                  <a:pt x="39" y="17"/>
                  <a:pt x="5" y="50"/>
                  <a:pt x="5" y="65"/>
                </a:cubicBezTo>
                <a:cubicBezTo>
                  <a:pt x="5" y="103"/>
                  <a:pt x="5" y="103"/>
                  <a:pt x="5" y="103"/>
                </a:cubicBezTo>
                <a:cubicBezTo>
                  <a:pt x="45" y="103"/>
                  <a:pt x="45" y="103"/>
                  <a:pt x="45" y="103"/>
                </a:cubicBezTo>
                <a:cubicBezTo>
                  <a:pt x="52" y="98"/>
                  <a:pt x="59" y="95"/>
                  <a:pt x="68" y="94"/>
                </a:cubicBezTo>
                <a:cubicBezTo>
                  <a:pt x="68" y="53"/>
                  <a:pt x="68" y="53"/>
                  <a:pt x="68" y="53"/>
                </a:cubicBezTo>
                <a:cubicBezTo>
                  <a:pt x="27" y="53"/>
                  <a:pt x="27" y="53"/>
                  <a:pt x="27" y="53"/>
                </a:cubicBezTo>
                <a:cubicBezTo>
                  <a:pt x="34" y="43"/>
                  <a:pt x="56" y="24"/>
                  <a:pt x="77" y="24"/>
                </a:cubicBezTo>
                <a:cubicBezTo>
                  <a:pt x="97" y="24"/>
                  <a:pt x="97" y="24"/>
                  <a:pt x="97" y="24"/>
                </a:cubicBezTo>
                <a:cubicBezTo>
                  <a:pt x="79" y="53"/>
                  <a:pt x="79" y="53"/>
                  <a:pt x="79" y="53"/>
                </a:cubicBezTo>
                <a:cubicBezTo>
                  <a:pt x="79" y="94"/>
                  <a:pt x="79" y="94"/>
                  <a:pt x="79" y="94"/>
                </a:cubicBezTo>
                <a:cubicBezTo>
                  <a:pt x="87" y="96"/>
                  <a:pt x="95" y="98"/>
                  <a:pt x="101" y="103"/>
                </a:cubicBezTo>
                <a:cubicBezTo>
                  <a:pt x="144" y="103"/>
                  <a:pt x="144" y="103"/>
                  <a:pt x="144" y="103"/>
                </a:cubicBezTo>
                <a:cubicBezTo>
                  <a:pt x="144" y="53"/>
                  <a:pt x="144" y="53"/>
                  <a:pt x="144" y="53"/>
                </a:cubicBezTo>
                <a:cubicBezTo>
                  <a:pt x="95" y="53"/>
                  <a:pt x="95" y="53"/>
                  <a:pt x="95" y="53"/>
                </a:cubicBezTo>
                <a:cubicBezTo>
                  <a:pt x="113" y="24"/>
                  <a:pt x="113" y="24"/>
                  <a:pt x="113" y="24"/>
                </a:cubicBezTo>
                <a:cubicBezTo>
                  <a:pt x="164" y="24"/>
                  <a:pt x="164" y="24"/>
                  <a:pt x="164" y="24"/>
                </a:cubicBezTo>
                <a:cubicBezTo>
                  <a:pt x="196" y="24"/>
                  <a:pt x="210" y="35"/>
                  <a:pt x="232" y="53"/>
                </a:cubicBezTo>
                <a:cubicBezTo>
                  <a:pt x="155" y="53"/>
                  <a:pt x="155" y="53"/>
                  <a:pt x="155" y="53"/>
                </a:cubicBezTo>
                <a:cubicBezTo>
                  <a:pt x="155" y="103"/>
                  <a:pt x="155" y="103"/>
                  <a:pt x="155" y="103"/>
                </a:cubicBezTo>
                <a:cubicBezTo>
                  <a:pt x="258" y="103"/>
                  <a:pt x="258" y="103"/>
                  <a:pt x="258" y="103"/>
                </a:cubicBezTo>
                <a:cubicBezTo>
                  <a:pt x="266" y="97"/>
                  <a:pt x="276" y="94"/>
                  <a:pt x="286" y="94"/>
                </a:cubicBezTo>
                <a:cubicBezTo>
                  <a:pt x="297" y="94"/>
                  <a:pt x="307" y="97"/>
                  <a:pt x="315" y="103"/>
                </a:cubicBezTo>
                <a:cubicBezTo>
                  <a:pt x="352" y="103"/>
                  <a:pt x="352" y="103"/>
                  <a:pt x="352" y="103"/>
                </a:cubicBezTo>
                <a:lnTo>
                  <a:pt x="348" y="79"/>
                </a:lnTo>
                <a:close/>
                <a:moveTo>
                  <a:pt x="30" y="83"/>
                </a:moveTo>
                <a:cubicBezTo>
                  <a:pt x="29" y="85"/>
                  <a:pt x="21" y="94"/>
                  <a:pt x="21" y="94"/>
                </a:cubicBezTo>
                <a:cubicBezTo>
                  <a:pt x="13" y="94"/>
                  <a:pt x="13" y="94"/>
                  <a:pt x="13" y="94"/>
                </a:cubicBezTo>
                <a:cubicBezTo>
                  <a:pt x="13" y="74"/>
                  <a:pt x="13" y="74"/>
                  <a:pt x="13" y="74"/>
                </a:cubicBezTo>
                <a:cubicBezTo>
                  <a:pt x="27" y="74"/>
                  <a:pt x="27" y="74"/>
                  <a:pt x="27" y="74"/>
                </a:cubicBezTo>
                <a:cubicBezTo>
                  <a:pt x="31" y="74"/>
                  <a:pt x="34" y="78"/>
                  <a:pt x="30" y="83"/>
                </a:cubicBezTo>
                <a:close/>
                <a:moveTo>
                  <a:pt x="82" y="13"/>
                </a:moveTo>
                <a:cubicBezTo>
                  <a:pt x="82" y="12"/>
                  <a:pt x="82" y="12"/>
                  <a:pt x="82" y="12"/>
                </a:cubicBezTo>
                <a:cubicBezTo>
                  <a:pt x="83" y="10"/>
                  <a:pt x="84" y="8"/>
                  <a:pt x="90" y="8"/>
                </a:cubicBezTo>
                <a:cubicBezTo>
                  <a:pt x="162" y="8"/>
                  <a:pt x="162" y="8"/>
                  <a:pt x="162" y="8"/>
                </a:cubicBezTo>
                <a:cubicBezTo>
                  <a:pt x="167" y="8"/>
                  <a:pt x="169" y="11"/>
                  <a:pt x="169" y="13"/>
                </a:cubicBezTo>
                <a:cubicBezTo>
                  <a:pt x="170" y="13"/>
                  <a:pt x="170" y="13"/>
                  <a:pt x="170" y="13"/>
                </a:cubicBezTo>
                <a:cubicBezTo>
                  <a:pt x="170" y="13"/>
                  <a:pt x="170" y="13"/>
                  <a:pt x="170" y="13"/>
                </a:cubicBezTo>
                <a:cubicBezTo>
                  <a:pt x="151" y="13"/>
                  <a:pt x="110" y="13"/>
                  <a:pt x="82" y="13"/>
                </a:cubicBezTo>
                <a:close/>
                <a:moveTo>
                  <a:pt x="333" y="94"/>
                </a:moveTo>
                <a:cubicBezTo>
                  <a:pt x="326" y="94"/>
                  <a:pt x="323" y="93"/>
                  <a:pt x="319" y="87"/>
                </a:cubicBezTo>
                <a:cubicBezTo>
                  <a:pt x="316" y="80"/>
                  <a:pt x="316" y="80"/>
                  <a:pt x="316" y="80"/>
                </a:cubicBezTo>
                <a:cubicBezTo>
                  <a:pt x="314" y="76"/>
                  <a:pt x="317" y="74"/>
                  <a:pt x="319" y="74"/>
                </a:cubicBezTo>
                <a:cubicBezTo>
                  <a:pt x="320" y="74"/>
                  <a:pt x="332" y="74"/>
                  <a:pt x="338" y="74"/>
                </a:cubicBezTo>
                <a:cubicBezTo>
                  <a:pt x="339" y="76"/>
                  <a:pt x="340" y="78"/>
                  <a:pt x="341" y="81"/>
                </a:cubicBezTo>
                <a:cubicBezTo>
                  <a:pt x="343" y="94"/>
                  <a:pt x="343" y="94"/>
                  <a:pt x="343" y="94"/>
                </a:cubicBezTo>
                <a:lnTo>
                  <a:pt x="333" y="94"/>
                </a:lnTo>
                <a:close/>
              </a:path>
            </a:pathLst>
          </a:custGeom>
          <a:solidFill>
            <a:srgbClr val="C1C0C7"/>
          </a:solidFill>
          <a:ln>
            <a:noFill/>
          </a:ln>
          <a:extLst/>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mn-lt"/>
              <a:ea typeface="+mn-ea"/>
              <a:cs typeface="+mn-cs"/>
            </a:endParaRPr>
          </a:p>
        </p:txBody>
      </p:sp>
      <p:sp>
        <p:nvSpPr>
          <p:cNvPr id="14" name="文本框 12"/>
          <p:cNvSpPr txBox="1">
            <a:spLocks noChangeArrowheads="1"/>
          </p:cNvSpPr>
          <p:nvPr/>
        </p:nvSpPr>
        <p:spPr bwMode="auto">
          <a:xfrm>
            <a:off x="6519827" y="3923490"/>
            <a:ext cx="631545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模糊控制基本原理</a:t>
            </a:r>
            <a:endParaRPr lang="en-US" altLang="zh-CN"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模糊集合及隶属度函数</a:t>
            </a:r>
            <a:endParaRPr lang="en-US" altLang="zh-CN" dirty="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交通信号模糊控制器设计</a:t>
            </a:r>
            <a:endParaRPr lang="en-US" altLang="zh-CN" dirty="0" smtClean="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257978235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53836"/>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smtClean="0">
                <a:solidFill>
                  <a:srgbClr val="0E1014"/>
                </a:solidFill>
                <a:latin typeface="微软雅黑" charset="-122"/>
                <a:ea typeface="微软雅黑" charset="-122"/>
                <a:cs typeface="微软雅黑" charset="-122"/>
              </a:rPr>
              <a:t>模糊控制基本原理</a:t>
            </a:r>
            <a:endParaRPr lang="en-US" altLang="zh-CN" dirty="0">
              <a:solidFill>
                <a:srgbClr val="0E1014"/>
              </a:solidFill>
              <a:latin typeface="微软雅黑" charset="-122"/>
              <a:ea typeface="微软雅黑" charset="-122"/>
              <a:cs typeface="微软雅黑" charset="-122"/>
            </a:endParaRPr>
          </a:p>
        </p:txBody>
      </p:sp>
      <p:sp>
        <p:nvSpPr>
          <p:cNvPr id="6" name="文本框 12"/>
          <p:cNvSpPr txBox="1">
            <a:spLocks noChangeArrowheads="1"/>
          </p:cNvSpPr>
          <p:nvPr/>
        </p:nvSpPr>
        <p:spPr bwMode="auto">
          <a:xfrm>
            <a:off x="3722545" y="1207951"/>
            <a:ext cx="5702809"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模糊控制三部曲</a:t>
            </a:r>
            <a:endParaRPr lang="en-US" altLang="zh-CN" dirty="0" smtClean="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endParaRPr lang="en-US" altLang="zh-CN" dirty="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模糊化</a:t>
            </a:r>
            <a:endParaRPr lang="en-US" altLang="zh-CN"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endParaRPr lang="en-US" altLang="zh-CN" dirty="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模糊推理</a:t>
            </a:r>
            <a:endParaRPr lang="en-US" altLang="zh-CN"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endParaRPr lang="en-US" altLang="zh-CN"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反模糊化</a:t>
            </a:r>
            <a:endParaRPr lang="en-US" altLang="zh-CN"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endParaRPr lang="en-US" altLang="zh-CN" dirty="0" smtClean="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19174707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模糊集合隶属度函数</a:t>
            </a:r>
            <a:endParaRPr lang="en-US" altLang="zh-CN" dirty="0">
              <a:solidFill>
                <a:srgbClr val="0E1014"/>
              </a:solidFill>
              <a:latin typeface="微软雅黑" charset="-122"/>
              <a:ea typeface="微软雅黑" charset="-122"/>
              <a:cs typeface="微软雅黑" charset="-122"/>
            </a:endParaRPr>
          </a:p>
        </p:txBody>
      </p:sp>
      <p:sp>
        <p:nvSpPr>
          <p:cNvPr id="6" name="文本框 12"/>
          <p:cNvSpPr txBox="1">
            <a:spLocks noChangeArrowheads="1"/>
          </p:cNvSpPr>
          <p:nvPr/>
        </p:nvSpPr>
        <p:spPr bwMode="auto">
          <a:xfrm>
            <a:off x="0" y="1898393"/>
            <a:ext cx="11983548"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a:solidFill>
                  <a:srgbClr val="C1C0C7"/>
                </a:solidFill>
                <a:latin typeface="微软雅黑" charset="-122"/>
                <a:ea typeface="微软雅黑" charset="-122"/>
                <a:cs typeface="微软雅黑" charset="-122"/>
              </a:rPr>
              <a:t>若对论域（研究的范围）</a:t>
            </a:r>
            <a:r>
              <a:rPr lang="en-US" altLang="zh-CN" dirty="0">
                <a:solidFill>
                  <a:srgbClr val="C1C0C7"/>
                </a:solidFill>
                <a:latin typeface="微软雅黑" charset="-122"/>
                <a:ea typeface="微软雅黑" charset="-122"/>
                <a:cs typeface="微软雅黑" charset="-122"/>
              </a:rPr>
              <a:t>U</a:t>
            </a:r>
            <a:r>
              <a:rPr lang="zh-CN" altLang="en-US" dirty="0">
                <a:solidFill>
                  <a:srgbClr val="C1C0C7"/>
                </a:solidFill>
                <a:latin typeface="微软雅黑" charset="-122"/>
                <a:ea typeface="微软雅黑" charset="-122"/>
                <a:cs typeface="微软雅黑" charset="-122"/>
              </a:rPr>
              <a:t>中的任一元素</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，都有一个数</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a:t>
            </a:r>
            <a:r>
              <a:rPr lang="en-US" altLang="zh-CN" dirty="0">
                <a:solidFill>
                  <a:srgbClr val="C1C0C7"/>
                </a:solidFill>
                <a:latin typeface="微软雅黑" charset="-122"/>
                <a:ea typeface="微软雅黑" charset="-122"/>
                <a:cs typeface="微软雅黑" charset="-122"/>
              </a:rPr>
              <a:t>[0</a:t>
            </a:r>
            <a:r>
              <a:rPr lang="zh-CN" altLang="en-US" dirty="0">
                <a:solidFill>
                  <a:srgbClr val="C1C0C7"/>
                </a:solidFill>
                <a:latin typeface="微软雅黑" charset="-122"/>
                <a:ea typeface="微软雅黑" charset="-122"/>
                <a:cs typeface="微软雅黑" charset="-122"/>
              </a:rPr>
              <a:t>，</a:t>
            </a:r>
            <a:r>
              <a:rPr lang="en-US" altLang="zh-CN" dirty="0">
                <a:solidFill>
                  <a:srgbClr val="C1C0C7"/>
                </a:solidFill>
                <a:latin typeface="微软雅黑" charset="-122"/>
                <a:ea typeface="微软雅黑" charset="-122"/>
                <a:cs typeface="微软雅黑" charset="-122"/>
              </a:rPr>
              <a:t>1]</a:t>
            </a:r>
            <a:r>
              <a:rPr lang="zh-CN" altLang="en-US" dirty="0">
                <a:solidFill>
                  <a:srgbClr val="C1C0C7"/>
                </a:solidFill>
                <a:latin typeface="微软雅黑" charset="-122"/>
                <a:ea typeface="微软雅黑" charset="-122"/>
                <a:cs typeface="微软雅黑" charset="-122"/>
              </a:rPr>
              <a:t>与之对应，则称</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为</a:t>
            </a:r>
            <a:r>
              <a:rPr lang="en-US" altLang="zh-CN" dirty="0">
                <a:solidFill>
                  <a:srgbClr val="C1C0C7"/>
                </a:solidFill>
                <a:latin typeface="微软雅黑" charset="-122"/>
                <a:ea typeface="微软雅黑" charset="-122"/>
                <a:cs typeface="微软雅黑" charset="-122"/>
              </a:rPr>
              <a:t>U</a:t>
            </a:r>
            <a:r>
              <a:rPr lang="zh-CN" altLang="en-US" dirty="0">
                <a:solidFill>
                  <a:srgbClr val="C1C0C7"/>
                </a:solidFill>
                <a:latin typeface="微软雅黑" charset="-122"/>
                <a:ea typeface="微软雅黑" charset="-122"/>
                <a:cs typeface="微软雅黑" charset="-122"/>
              </a:rPr>
              <a:t>上的模糊集，</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a:t>
            </a:r>
            <a:r>
              <a:rPr lang="en-US" altLang="zh-CN" dirty="0">
                <a:solidFill>
                  <a:srgbClr val="C1C0C7"/>
                </a:solidFill>
                <a:latin typeface="微软雅黑" charset="-122"/>
                <a:ea typeface="微软雅黑" charset="-122"/>
                <a:cs typeface="微软雅黑" charset="-122"/>
              </a:rPr>
              <a:t>x </a:t>
            </a:r>
            <a:r>
              <a:rPr lang="zh-CN" altLang="en-US" dirty="0">
                <a:solidFill>
                  <a:srgbClr val="C1C0C7"/>
                </a:solidFill>
                <a:latin typeface="微软雅黑" charset="-122"/>
                <a:ea typeface="微软雅黑" charset="-122"/>
                <a:cs typeface="微软雅黑" charset="-122"/>
              </a:rPr>
              <a:t>）称为</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对</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的隶属度。当</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在</a:t>
            </a:r>
            <a:r>
              <a:rPr lang="en-US" altLang="zh-CN" dirty="0">
                <a:solidFill>
                  <a:srgbClr val="C1C0C7"/>
                </a:solidFill>
                <a:latin typeface="微软雅黑" charset="-122"/>
                <a:ea typeface="微软雅黑" charset="-122"/>
                <a:cs typeface="微软雅黑" charset="-122"/>
              </a:rPr>
              <a:t>U</a:t>
            </a:r>
            <a:r>
              <a:rPr lang="zh-CN" altLang="en-US" dirty="0">
                <a:solidFill>
                  <a:srgbClr val="C1C0C7"/>
                </a:solidFill>
                <a:latin typeface="微软雅黑" charset="-122"/>
                <a:ea typeface="微软雅黑" charset="-122"/>
                <a:cs typeface="微软雅黑" charset="-122"/>
              </a:rPr>
              <a:t>中变动时，</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 </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）就是一个函数，称为</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的隶属函数。隶属度</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）越接近于</a:t>
            </a:r>
            <a:r>
              <a:rPr lang="en-US" altLang="zh-CN" dirty="0">
                <a:solidFill>
                  <a:srgbClr val="C1C0C7"/>
                </a:solidFill>
                <a:latin typeface="微软雅黑" charset="-122"/>
                <a:ea typeface="微软雅黑" charset="-122"/>
                <a:cs typeface="微软雅黑" charset="-122"/>
              </a:rPr>
              <a:t>1</a:t>
            </a:r>
            <a:r>
              <a:rPr lang="zh-CN" altLang="en-US" dirty="0">
                <a:solidFill>
                  <a:srgbClr val="C1C0C7"/>
                </a:solidFill>
                <a:latin typeface="微软雅黑" charset="-122"/>
                <a:ea typeface="微软雅黑" charset="-122"/>
                <a:cs typeface="微软雅黑" charset="-122"/>
              </a:rPr>
              <a:t>，表示</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属于</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的程度越高，</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）越接近于</a:t>
            </a:r>
            <a:r>
              <a:rPr lang="en-US" altLang="zh-CN" dirty="0">
                <a:solidFill>
                  <a:srgbClr val="C1C0C7"/>
                </a:solidFill>
                <a:latin typeface="微软雅黑" charset="-122"/>
                <a:ea typeface="微软雅黑" charset="-122"/>
                <a:cs typeface="微软雅黑" charset="-122"/>
              </a:rPr>
              <a:t>0</a:t>
            </a:r>
            <a:r>
              <a:rPr lang="zh-CN" altLang="en-US" dirty="0">
                <a:solidFill>
                  <a:srgbClr val="C1C0C7"/>
                </a:solidFill>
                <a:latin typeface="微软雅黑" charset="-122"/>
                <a:ea typeface="微软雅黑" charset="-122"/>
                <a:cs typeface="微软雅黑" charset="-122"/>
              </a:rPr>
              <a:t>表示</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属于</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的程度越低。用取值于区间</a:t>
            </a:r>
            <a:r>
              <a:rPr lang="en-US" altLang="zh-CN" dirty="0">
                <a:solidFill>
                  <a:srgbClr val="C1C0C7"/>
                </a:solidFill>
                <a:latin typeface="微软雅黑" charset="-122"/>
                <a:ea typeface="微软雅黑" charset="-122"/>
                <a:cs typeface="微软雅黑" charset="-122"/>
              </a:rPr>
              <a:t>0</a:t>
            </a:r>
            <a:r>
              <a:rPr lang="zh-CN" altLang="en-US" dirty="0">
                <a:solidFill>
                  <a:srgbClr val="C1C0C7"/>
                </a:solidFill>
                <a:latin typeface="微软雅黑" charset="-122"/>
                <a:ea typeface="微软雅黑" charset="-122"/>
                <a:cs typeface="微软雅黑" charset="-122"/>
              </a:rPr>
              <a:t>，</a:t>
            </a:r>
            <a:r>
              <a:rPr lang="en-US" altLang="zh-CN" dirty="0">
                <a:solidFill>
                  <a:srgbClr val="C1C0C7"/>
                </a:solidFill>
                <a:latin typeface="微软雅黑" charset="-122"/>
                <a:ea typeface="微软雅黑" charset="-122"/>
                <a:cs typeface="微软雅黑" charset="-122"/>
              </a:rPr>
              <a:t>1</a:t>
            </a:r>
            <a:r>
              <a:rPr lang="zh-CN" altLang="en-US" dirty="0">
                <a:solidFill>
                  <a:srgbClr val="C1C0C7"/>
                </a:solidFill>
                <a:latin typeface="微软雅黑" charset="-122"/>
                <a:ea typeface="微软雅黑" charset="-122"/>
                <a:cs typeface="微软雅黑" charset="-122"/>
              </a:rPr>
              <a:t>的隶属函数</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a:t>
            </a:r>
            <a:r>
              <a:rPr lang="en-US" altLang="zh-CN" dirty="0">
                <a:solidFill>
                  <a:srgbClr val="C1C0C7"/>
                </a:solidFill>
                <a:latin typeface="微软雅黑" charset="-122"/>
                <a:ea typeface="微软雅黑" charset="-122"/>
                <a:cs typeface="微软雅黑" charset="-122"/>
              </a:rPr>
              <a:t>x</a:t>
            </a:r>
            <a:r>
              <a:rPr lang="zh-CN" altLang="en-US" dirty="0">
                <a:solidFill>
                  <a:srgbClr val="C1C0C7"/>
                </a:solidFill>
                <a:latin typeface="微软雅黑" charset="-122"/>
                <a:ea typeface="微软雅黑" charset="-122"/>
                <a:cs typeface="微软雅黑" charset="-122"/>
              </a:rPr>
              <a:t>）表征</a:t>
            </a:r>
            <a:r>
              <a:rPr lang="en-US" altLang="zh-CN" dirty="0">
                <a:solidFill>
                  <a:srgbClr val="C1C0C7"/>
                </a:solidFill>
                <a:latin typeface="微软雅黑" charset="-122"/>
                <a:ea typeface="微软雅黑" charset="-122"/>
                <a:cs typeface="微软雅黑" charset="-122"/>
              </a:rPr>
              <a:t>x </a:t>
            </a:r>
            <a:r>
              <a:rPr lang="zh-CN" altLang="en-US" dirty="0">
                <a:solidFill>
                  <a:srgbClr val="C1C0C7"/>
                </a:solidFill>
                <a:latin typeface="微软雅黑" charset="-122"/>
                <a:ea typeface="微软雅黑" charset="-122"/>
                <a:cs typeface="微软雅黑" charset="-122"/>
              </a:rPr>
              <a:t>属于</a:t>
            </a:r>
            <a:r>
              <a:rPr lang="en-US" altLang="zh-CN" dirty="0">
                <a:solidFill>
                  <a:srgbClr val="C1C0C7"/>
                </a:solidFill>
                <a:latin typeface="微软雅黑" charset="-122"/>
                <a:ea typeface="微软雅黑" charset="-122"/>
                <a:cs typeface="微软雅黑" charset="-122"/>
              </a:rPr>
              <a:t>A</a:t>
            </a:r>
            <a:r>
              <a:rPr lang="zh-CN" altLang="en-US" dirty="0">
                <a:solidFill>
                  <a:srgbClr val="C1C0C7"/>
                </a:solidFill>
                <a:latin typeface="微软雅黑" charset="-122"/>
                <a:ea typeface="微软雅黑" charset="-122"/>
                <a:cs typeface="微软雅黑" charset="-122"/>
              </a:rPr>
              <a:t>的程度高低。</a:t>
            </a:r>
            <a:endParaRPr lang="en-US" altLang="zh-CN" dirty="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79334281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模糊控制器设计</a:t>
            </a:r>
            <a:endParaRPr lang="en-US" altLang="zh-CN" dirty="0">
              <a:solidFill>
                <a:srgbClr val="0E1014"/>
              </a:solidFill>
              <a:latin typeface="微软雅黑" charset="-122"/>
              <a:ea typeface="微软雅黑" charset="-122"/>
              <a:cs typeface="微软雅黑" charset="-122"/>
            </a:endParaRPr>
          </a:p>
        </p:txBody>
      </p:sp>
      <p:pic>
        <p:nvPicPr>
          <p:cNvPr id="7" name="Picture"/>
          <p:cNvPicPr/>
          <p:nvPr/>
        </p:nvPicPr>
        <p:blipFill>
          <a:blip r:embed="rId5">
            <a:extLst>
              <a:ext uri="{28A0092B-C50C-407E-A947-70E740481C1C}">
                <a14:useLocalDpi xmlns:a14="http://schemas.microsoft.com/office/drawing/2010/main" val="0"/>
              </a:ext>
            </a:extLst>
          </a:blip>
          <a:stretch>
            <a:fillRect/>
          </a:stretch>
        </p:blipFill>
        <p:spPr bwMode="auto">
          <a:xfrm>
            <a:off x="1471841" y="2263830"/>
            <a:ext cx="9802655" cy="3799840"/>
          </a:xfrm>
          <a:prstGeom prst="rect">
            <a:avLst/>
          </a:prstGeom>
          <a:noFill/>
          <a:ln w="9525">
            <a:noFill/>
            <a:headEnd/>
            <a:tailEnd/>
          </a:ln>
        </p:spPr>
      </p:pic>
      <p:sp>
        <p:nvSpPr>
          <p:cNvPr id="8" name="文本框 12"/>
          <p:cNvSpPr txBox="1">
            <a:spLocks noChangeArrowheads="1"/>
          </p:cNvSpPr>
          <p:nvPr/>
        </p:nvSpPr>
        <p:spPr bwMode="auto">
          <a:xfrm>
            <a:off x="3951050" y="1263604"/>
            <a:ext cx="48442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交叉口相位以及感应器设置</a:t>
            </a:r>
            <a:endParaRPr lang="en-US" altLang="zh-CN" dirty="0">
              <a:solidFill>
                <a:srgbClr val="C1C0C7"/>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3" name="文本框 12"/>
          <p:cNvSpPr txBox="1">
            <a:spLocks noChangeArrowheads="1"/>
          </p:cNvSpPr>
          <p:nvPr/>
        </p:nvSpPr>
        <p:spPr bwMode="auto">
          <a:xfrm>
            <a:off x="6942756" y="5634435"/>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南北直行</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spTree>
    <p:extLst>
      <p:ext uri="{BB962C8B-B14F-4D97-AF65-F5344CB8AC3E}">
        <p14:creationId xmlns:p14="http://schemas.microsoft.com/office/powerpoint/2010/main" val="190105873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模糊控制器设计</a:t>
            </a:r>
            <a:endParaRPr lang="en-US" altLang="zh-CN" dirty="0">
              <a:solidFill>
                <a:srgbClr val="0E1014"/>
              </a:solidFill>
              <a:latin typeface="微软雅黑" charset="-122"/>
              <a:ea typeface="微软雅黑" charset="-122"/>
              <a:cs typeface="微软雅黑" charset="-122"/>
            </a:endParaRPr>
          </a:p>
        </p:txBody>
      </p:sp>
      <p:sp>
        <p:nvSpPr>
          <p:cNvPr id="8" name="文本框 12"/>
          <p:cNvSpPr txBox="1">
            <a:spLocks noChangeArrowheads="1"/>
          </p:cNvSpPr>
          <p:nvPr/>
        </p:nvSpPr>
        <p:spPr bwMode="auto">
          <a:xfrm>
            <a:off x="3641762" y="777605"/>
            <a:ext cx="48442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两级模糊控制系统框图</a:t>
            </a:r>
            <a:endParaRPr lang="en-US" altLang="zh-CN" dirty="0">
              <a:solidFill>
                <a:srgbClr val="C1C0C7"/>
              </a:solidFill>
              <a:latin typeface="微软雅黑" charset="-122"/>
              <a:ea typeface="微软雅黑" charset="-122"/>
              <a:cs typeface="微软雅黑" charset="-122"/>
            </a:endParaRPr>
          </a:p>
        </p:txBody>
      </p:sp>
      <p:sp>
        <p:nvSpPr>
          <p:cNvPr id="11" name="文本框 12"/>
          <p:cNvSpPr txBox="1">
            <a:spLocks noChangeArrowheads="1"/>
          </p:cNvSpPr>
          <p:nvPr/>
        </p:nvSpPr>
        <p:spPr bwMode="auto">
          <a:xfrm>
            <a:off x="6909796" y="3867304"/>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东西直行</a:t>
            </a:r>
            <a:endParaRPr lang="en-US" altLang="zh-CN" sz="1800" dirty="0">
              <a:latin typeface="微软雅黑" charset="-122"/>
              <a:ea typeface="微软雅黑" charset="-122"/>
              <a:cs typeface="微软雅黑" charset="-122"/>
            </a:endParaRPr>
          </a:p>
        </p:txBody>
      </p:sp>
      <p:sp>
        <p:nvSpPr>
          <p:cNvPr id="12" name="文本框 12"/>
          <p:cNvSpPr txBox="1">
            <a:spLocks noChangeArrowheads="1"/>
          </p:cNvSpPr>
          <p:nvPr/>
        </p:nvSpPr>
        <p:spPr bwMode="auto">
          <a:xfrm>
            <a:off x="9092146" y="3882598"/>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东西左转</a:t>
            </a:r>
            <a:endParaRPr lang="en-US" altLang="zh-CN" sz="1800" dirty="0">
              <a:latin typeface="微软雅黑" charset="-122"/>
              <a:ea typeface="微软雅黑" charset="-122"/>
              <a:cs typeface="微软雅黑" charset="-122"/>
            </a:endParaRPr>
          </a:p>
        </p:txBody>
      </p:sp>
      <p:sp>
        <p:nvSpPr>
          <p:cNvPr id="13" name="文本框 12"/>
          <p:cNvSpPr txBox="1">
            <a:spLocks noChangeArrowheads="1"/>
          </p:cNvSpPr>
          <p:nvPr/>
        </p:nvSpPr>
        <p:spPr bwMode="auto">
          <a:xfrm>
            <a:off x="6942756" y="5634435"/>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dirty="0" smtClean="0">
                <a:latin typeface="微软雅黑" charset="-122"/>
                <a:ea typeface="微软雅黑" charset="-122"/>
                <a:cs typeface="微软雅黑" charset="-122"/>
              </a:rPr>
              <a:t>南北直行</a:t>
            </a:r>
            <a:endParaRPr lang="en-US" altLang="zh-CN" sz="1800" dirty="0">
              <a:latin typeface="微软雅黑" charset="-122"/>
              <a:ea typeface="微软雅黑" charset="-122"/>
              <a:cs typeface="微软雅黑" charset="-122"/>
            </a:endParaRPr>
          </a:p>
        </p:txBody>
      </p:sp>
      <p:sp>
        <p:nvSpPr>
          <p:cNvPr id="14" name="文本框 12"/>
          <p:cNvSpPr txBox="1">
            <a:spLocks noChangeArrowheads="1"/>
          </p:cNvSpPr>
          <p:nvPr/>
        </p:nvSpPr>
        <p:spPr bwMode="auto">
          <a:xfrm>
            <a:off x="9108626" y="5658319"/>
            <a:ext cx="14048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a:lnSpc>
                <a:spcPct val="150000"/>
              </a:lnSpc>
              <a:spcBef>
                <a:spcPct val="0"/>
              </a:spcBef>
              <a:buNone/>
            </a:pPr>
            <a:r>
              <a:rPr lang="zh-CN" altLang="en-US" sz="1800" smtClean="0">
                <a:latin typeface="微软雅黑" charset="-122"/>
                <a:ea typeface="微软雅黑" charset="-122"/>
                <a:cs typeface="微软雅黑" charset="-122"/>
              </a:rPr>
              <a:t>南北左转</a:t>
            </a:r>
            <a:endParaRPr lang="en-US" altLang="zh-CN" sz="1800" dirty="0">
              <a:latin typeface="微软雅黑" charset="-122"/>
              <a:ea typeface="微软雅黑" charset="-122"/>
              <a:cs typeface="微软雅黑" charset="-122"/>
            </a:endParaRPr>
          </a:p>
        </p:txBody>
      </p:sp>
      <p:pic>
        <p:nvPicPr>
          <p:cNvPr id="2" name="图片 1"/>
          <p:cNvPicPr>
            <a:picLocks noChangeAspect="1"/>
          </p:cNvPicPr>
          <p:nvPr/>
        </p:nvPicPr>
        <p:blipFill>
          <a:blip r:embed="rId5"/>
          <a:stretch>
            <a:fillRect/>
          </a:stretch>
        </p:blipFill>
        <p:spPr>
          <a:xfrm>
            <a:off x="2333182" y="1777831"/>
            <a:ext cx="7461396" cy="4285839"/>
          </a:xfrm>
          <a:prstGeom prst="rect">
            <a:avLst/>
          </a:prstGeom>
        </p:spPr>
      </p:pic>
    </p:spTree>
    <p:extLst>
      <p:ext uri="{BB962C8B-B14F-4D97-AF65-F5344CB8AC3E}">
        <p14:creationId xmlns:p14="http://schemas.microsoft.com/office/powerpoint/2010/main" val="2224329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0" y="1"/>
            <a:ext cx="12192000" cy="448732"/>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4623" y="55687"/>
            <a:ext cx="2471952" cy="354294"/>
          </a:xfrm>
          <a:prstGeom prst="rect">
            <a:avLst/>
          </a:prstGeom>
        </p:spPr>
      </p:pic>
      <p:sp>
        <p:nvSpPr>
          <p:cNvPr id="5" name="文本框 4"/>
          <p:cNvSpPr txBox="1"/>
          <p:nvPr/>
        </p:nvSpPr>
        <p:spPr>
          <a:xfrm>
            <a:off x="6316290" y="4783665"/>
            <a:ext cx="7120311" cy="707886"/>
          </a:xfrm>
          <a:prstGeom prst="rect">
            <a:avLst/>
          </a:prstGeom>
          <a:noFill/>
        </p:spPr>
        <p:txBody>
          <a:bodyPr wrap="square" rtlCol="0">
            <a:spAutoFit/>
          </a:bodyPr>
          <a:lstStyle/>
          <a:p>
            <a:r>
              <a:rPr lang="zh-CN" altLang="en-US" sz="4000" dirty="0" smtClean="0">
                <a:solidFill>
                  <a:srgbClr val="E0DEDC"/>
                </a:solidFill>
                <a:latin typeface="微软雅黑" panose="020B0503020204020204" pitchFamily="34" charset="-122"/>
                <a:ea typeface="微软雅黑" panose="020B0503020204020204" pitchFamily="34" charset="-122"/>
              </a:rPr>
              <a:t>需要像您这样的合作伙伴</a:t>
            </a:r>
            <a:endParaRPr lang="zh-CN" altLang="en-US" sz="4000" dirty="0">
              <a:solidFill>
                <a:srgbClr val="E0DED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0739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任意多边形 3"/>
          <p:cNvSpPr/>
          <p:nvPr/>
        </p:nvSpPr>
        <p:spPr>
          <a:xfrm>
            <a:off x="0" y="0"/>
            <a:ext cx="12192000" cy="6858000"/>
          </a:xfrm>
          <a:custGeom>
            <a:avLst/>
            <a:gdLst>
              <a:gd name="connsiteX0" fmla="*/ 6098306 w 12192000"/>
              <a:gd name="connsiteY0" fmla="*/ 368590 h 6858000"/>
              <a:gd name="connsiteX1" fmla="*/ 3029260 w 12192000"/>
              <a:gd name="connsiteY1" fmla="*/ 3424064 h 6858000"/>
              <a:gd name="connsiteX2" fmla="*/ 6093694 w 12192000"/>
              <a:gd name="connsiteY2" fmla="*/ 6502110 h 6858000"/>
              <a:gd name="connsiteX3" fmla="*/ 9162740 w 12192000"/>
              <a:gd name="connsiteY3" fmla="*/ 344663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098306" y="368590"/>
                </a:moveTo>
                <a:lnTo>
                  <a:pt x="3029260" y="3424064"/>
                </a:lnTo>
                <a:lnTo>
                  <a:pt x="6093694" y="6502110"/>
                </a:lnTo>
                <a:lnTo>
                  <a:pt x="9162740" y="3446636"/>
                </a:lnTo>
                <a:close/>
                <a:moveTo>
                  <a:pt x="0" y="0"/>
                </a:moveTo>
                <a:lnTo>
                  <a:pt x="12192000" y="0"/>
                </a:lnTo>
                <a:lnTo>
                  <a:pt x="12192000"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67238" y="1914525"/>
            <a:ext cx="3067050" cy="3033713"/>
          </a:xfrm>
          <a:prstGeom prst="rect">
            <a:avLst/>
          </a:prstGeom>
          <a:solidFill>
            <a:srgbClr val="C1C0C7">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1C0C7"/>
              </a:solidFill>
            </a:endParaRPr>
          </a:p>
        </p:txBody>
      </p:sp>
      <p:sp>
        <p:nvSpPr>
          <p:cNvPr id="6" name="等腰三角形 5"/>
          <p:cNvSpPr/>
          <p:nvPr/>
        </p:nvSpPr>
        <p:spPr>
          <a:xfrm>
            <a:off x="10201275" y="5419725"/>
            <a:ext cx="1352550" cy="1228725"/>
          </a:xfrm>
          <a:prstGeom prst="triangle">
            <a:avLst/>
          </a:prstGeom>
          <a:solidFill>
            <a:schemeClr val="accent1">
              <a:alpha val="0"/>
            </a:schemeClr>
          </a:solidFill>
          <a:ln w="34925">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a:off x="11144250" y="5919787"/>
            <a:ext cx="971550" cy="857250"/>
          </a:xfrm>
          <a:prstGeom prst="triangle">
            <a:avLst/>
          </a:prstGeom>
          <a:solidFill>
            <a:schemeClr val="accent1">
              <a:alpha val="0"/>
            </a:schemeClr>
          </a:solidFill>
          <a:ln w="34925">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a:off x="11387138" y="5057775"/>
            <a:ext cx="485774" cy="361950"/>
          </a:xfrm>
          <a:prstGeom prst="triangle">
            <a:avLst/>
          </a:prstGeom>
          <a:solidFill>
            <a:schemeClr val="accent1">
              <a:alpha val="0"/>
            </a:schemeClr>
          </a:solidFill>
          <a:ln w="34925">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5400000">
            <a:off x="214314" y="695325"/>
            <a:ext cx="1352550" cy="1228725"/>
          </a:xfrm>
          <a:prstGeom prst="triangle">
            <a:avLst/>
          </a:prstGeom>
          <a:solidFill>
            <a:schemeClr val="accent1">
              <a:alpha val="0"/>
            </a:schemeClr>
          </a:solidFill>
          <a:ln w="34925">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400000">
            <a:off x="71439" y="204787"/>
            <a:ext cx="971550" cy="857250"/>
          </a:xfrm>
          <a:prstGeom prst="triangle">
            <a:avLst/>
          </a:prstGeom>
          <a:solidFill>
            <a:schemeClr val="accent1">
              <a:alpha val="0"/>
            </a:schemeClr>
          </a:solidFill>
          <a:ln w="34925">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5400000">
            <a:off x="1471618" y="452437"/>
            <a:ext cx="485774" cy="361950"/>
          </a:xfrm>
          <a:prstGeom prst="triangle">
            <a:avLst/>
          </a:prstGeom>
          <a:solidFill>
            <a:schemeClr val="accent1">
              <a:alpha val="0"/>
            </a:schemeClr>
          </a:solidFill>
          <a:ln w="34925">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429250" y="1781175"/>
            <a:ext cx="1333500" cy="547687"/>
          </a:xfrm>
          <a:prstGeom prst="rect">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505053" y="1805642"/>
            <a:ext cx="1304925" cy="52322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UBER</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4636871" y="2442128"/>
            <a:ext cx="3305176" cy="2031325"/>
          </a:xfrm>
          <a:prstGeom prst="rect">
            <a:avLst/>
          </a:prstGeom>
          <a:noFill/>
        </p:spPr>
        <p:txBody>
          <a:bodyPr wrap="square" rtlCol="0">
            <a:spAutoFit/>
          </a:bodyPr>
          <a:lstStyle/>
          <a:p>
            <a:r>
              <a:rPr lang="zh-CN" altLang="en-US" sz="5400" b="1" dirty="0" smtClean="0">
                <a:solidFill>
                  <a:schemeClr val="bg1"/>
                </a:solidFill>
                <a:latin typeface="微软雅黑" panose="020B0503020204020204" pitchFamily="34" charset="-122"/>
                <a:ea typeface="微软雅黑" panose="020B0503020204020204" pitchFamily="34" charset="-122"/>
              </a:rPr>
              <a:t>人民优步</a:t>
            </a:r>
            <a:endParaRPr lang="en-US" altLang="zh-CN" sz="5400" b="1" dirty="0" smtClean="0">
              <a:solidFill>
                <a:schemeClr val="bg1"/>
              </a:solidFill>
              <a:latin typeface="微软雅黑" panose="020B0503020204020204" pitchFamily="34" charset="-122"/>
              <a:ea typeface="微软雅黑" panose="020B0503020204020204" pitchFamily="34" charset="-122"/>
            </a:endParaRPr>
          </a:p>
          <a:p>
            <a:r>
              <a:rPr lang="zh-CN" altLang="en-US" sz="7200" b="1" dirty="0">
                <a:solidFill>
                  <a:srgbClr val="24BAD6"/>
                </a:solidFill>
                <a:latin typeface="微软雅黑" panose="020B0503020204020204" pitchFamily="34" charset="-122"/>
                <a:ea typeface="微软雅黑" panose="020B0503020204020204" pitchFamily="34" charset="-122"/>
              </a:rPr>
              <a:t>关键点</a:t>
            </a:r>
            <a:endParaRPr lang="en-US" altLang="zh-CN" sz="7200" b="1" dirty="0" smtClean="0">
              <a:solidFill>
                <a:srgbClr val="24BAD6"/>
              </a:solidFill>
              <a:latin typeface="微软雅黑" panose="020B0503020204020204" pitchFamily="34" charset="-122"/>
              <a:ea typeface="微软雅黑" panose="020B0503020204020204" pitchFamily="34" charset="-122"/>
            </a:endParaRPr>
          </a:p>
        </p:txBody>
      </p:sp>
      <p:sp>
        <p:nvSpPr>
          <p:cNvPr id="15" name="KSO_Shape"/>
          <p:cNvSpPr>
            <a:spLocks/>
          </p:cNvSpPr>
          <p:nvPr/>
        </p:nvSpPr>
        <p:spPr bwMode="auto">
          <a:xfrm>
            <a:off x="5798939" y="995360"/>
            <a:ext cx="594121" cy="576264"/>
          </a:xfrm>
          <a:custGeom>
            <a:avLst/>
            <a:gdLst>
              <a:gd name="T0" fmla="*/ 1159904 w 2208213"/>
              <a:gd name="T1" fmla="*/ 523327 h 2209801"/>
              <a:gd name="T2" fmla="*/ 1199134 w 2208213"/>
              <a:gd name="T3" fmla="*/ 565478 h 2209801"/>
              <a:gd name="T4" fmla="*/ 1206816 w 2208213"/>
              <a:gd name="T5" fmla="*/ 627336 h 2209801"/>
              <a:gd name="T6" fmla="*/ 1183496 w 2208213"/>
              <a:gd name="T7" fmla="*/ 668666 h 2209801"/>
              <a:gd name="T8" fmla="*/ 954421 w 2208213"/>
              <a:gd name="T9" fmla="*/ 947300 h 2209801"/>
              <a:gd name="T10" fmla="*/ 901747 w 2208213"/>
              <a:gd name="T11" fmla="*/ 1002588 h 2209801"/>
              <a:gd name="T12" fmla="*/ 871569 w 2208213"/>
              <a:gd name="T13" fmla="*/ 1378936 h 2209801"/>
              <a:gd name="T14" fmla="*/ 822461 w 2208213"/>
              <a:gd name="T15" fmla="*/ 1396179 h 2209801"/>
              <a:gd name="T16" fmla="*/ 784602 w 2208213"/>
              <a:gd name="T17" fmla="*/ 1361418 h 2209801"/>
              <a:gd name="T18" fmla="*/ 740982 w 2208213"/>
              <a:gd name="T19" fmla="*/ 986166 h 2209801"/>
              <a:gd name="T20" fmla="*/ 701476 w 2208213"/>
              <a:gd name="T21" fmla="*/ 923487 h 2209801"/>
              <a:gd name="T22" fmla="*/ 699830 w 2208213"/>
              <a:gd name="T23" fmla="*/ 851775 h 2209801"/>
              <a:gd name="T24" fmla="*/ 735769 w 2208213"/>
              <a:gd name="T25" fmla="*/ 788002 h 2209801"/>
              <a:gd name="T26" fmla="*/ 801886 w 2208213"/>
              <a:gd name="T27" fmla="*/ 751873 h 2209801"/>
              <a:gd name="T28" fmla="*/ 1066626 w 2208213"/>
              <a:gd name="T29" fmla="*/ 521138 h 2209801"/>
              <a:gd name="T30" fmla="*/ 533853 w 2208213"/>
              <a:gd name="T31" fmla="*/ 676984 h 2209801"/>
              <a:gd name="T32" fmla="*/ 283900 w 2208213"/>
              <a:gd name="T33" fmla="*/ 652063 h 2209801"/>
              <a:gd name="T34" fmla="*/ 235717 w 2208213"/>
              <a:gd name="T35" fmla="*/ 799950 h 2209801"/>
              <a:gd name="T36" fmla="*/ 219838 w 2208213"/>
              <a:gd name="T37" fmla="*/ 953315 h 2209801"/>
              <a:gd name="T38" fmla="*/ 235990 w 2208213"/>
              <a:gd name="T39" fmla="*/ 1107228 h 2209801"/>
              <a:gd name="T40" fmla="*/ 284722 w 2208213"/>
              <a:gd name="T41" fmla="*/ 1255389 h 2209801"/>
              <a:gd name="T42" fmla="*/ 365484 w 2208213"/>
              <a:gd name="T43" fmla="*/ 1392049 h 2209801"/>
              <a:gd name="T44" fmla="*/ 469517 w 2208213"/>
              <a:gd name="T45" fmla="*/ 1504060 h 2209801"/>
              <a:gd name="T46" fmla="*/ 671834 w 2208213"/>
              <a:gd name="T47" fmla="*/ 1628669 h 2209801"/>
              <a:gd name="T48" fmla="*/ 922061 w 2208213"/>
              <a:gd name="T49" fmla="*/ 1683442 h 2209801"/>
              <a:gd name="T50" fmla="*/ 1075099 w 2208213"/>
              <a:gd name="T51" fmla="*/ 1897058 h 2209801"/>
              <a:gd name="T52" fmla="*/ 829252 w 2208213"/>
              <a:gd name="T53" fmla="*/ 1897606 h 2209801"/>
              <a:gd name="T54" fmla="*/ 643088 w 2208213"/>
              <a:gd name="T55" fmla="*/ 1852966 h 2209801"/>
              <a:gd name="T56" fmla="*/ 484300 w 2208213"/>
              <a:gd name="T57" fmla="*/ 1782308 h 2209801"/>
              <a:gd name="T58" fmla="*/ 338654 w 2208213"/>
              <a:gd name="T59" fmla="*/ 1681799 h 2209801"/>
              <a:gd name="T60" fmla="*/ 196841 w 2208213"/>
              <a:gd name="T61" fmla="*/ 1533637 h 2209801"/>
              <a:gd name="T62" fmla="*/ 84047 w 2208213"/>
              <a:gd name="T63" fmla="*/ 1345217 h 2209801"/>
              <a:gd name="T64" fmla="*/ 18342 w 2208213"/>
              <a:gd name="T65" fmla="*/ 1140913 h 2209801"/>
              <a:gd name="T66" fmla="*/ 0 w 2208213"/>
              <a:gd name="T67" fmla="*/ 928667 h 2209801"/>
              <a:gd name="T68" fmla="*/ 29020 w 2208213"/>
              <a:gd name="T69" fmla="*/ 717516 h 2209801"/>
              <a:gd name="T70" fmla="*/ 105128 w 2208213"/>
              <a:gd name="T71" fmla="*/ 516225 h 2209801"/>
              <a:gd name="T72" fmla="*/ 210530 w 2208213"/>
              <a:gd name="T73" fmla="*/ 353822 h 2209801"/>
              <a:gd name="T74" fmla="*/ 1141446 w 2208213"/>
              <a:gd name="T75" fmla="*/ 18620 h 2209801"/>
              <a:gd name="T76" fmla="*/ 1322266 w 2208213"/>
              <a:gd name="T77" fmla="*/ 74481 h 2209801"/>
              <a:gd name="T78" fmla="*/ 1477059 w 2208213"/>
              <a:gd name="T79" fmla="*/ 157177 h 2209801"/>
              <a:gd name="T80" fmla="*/ 1614592 w 2208213"/>
              <a:gd name="T81" fmla="*/ 267528 h 2209801"/>
              <a:gd name="T82" fmla="*/ 1754042 w 2208213"/>
              <a:gd name="T83" fmla="*/ 437575 h 2209801"/>
              <a:gd name="T84" fmla="*/ 1849932 w 2208213"/>
              <a:gd name="T85" fmla="*/ 632539 h 2209801"/>
              <a:gd name="T86" fmla="*/ 1898425 w 2208213"/>
              <a:gd name="T87" fmla="*/ 840647 h 2209801"/>
              <a:gd name="T88" fmla="*/ 1899521 w 2208213"/>
              <a:gd name="T89" fmla="*/ 1053410 h 2209801"/>
              <a:gd name="T90" fmla="*/ 1853220 w 2208213"/>
              <a:gd name="T91" fmla="*/ 1262339 h 2209801"/>
              <a:gd name="T92" fmla="*/ 1761440 w 2208213"/>
              <a:gd name="T93" fmla="*/ 1455113 h 2209801"/>
              <a:gd name="T94" fmla="*/ 1536237 w 2208213"/>
              <a:gd name="T95" fmla="*/ 1393502 h 2209801"/>
              <a:gd name="T96" fmla="*/ 1625825 w 2208213"/>
              <a:gd name="T97" fmla="*/ 1239886 h 2209801"/>
              <a:gd name="T98" fmla="*/ 1671304 w 2208213"/>
              <a:gd name="T99" fmla="*/ 1090925 h 2209801"/>
              <a:gd name="T100" fmla="*/ 1684455 w 2208213"/>
              <a:gd name="T101" fmla="*/ 937034 h 2209801"/>
              <a:gd name="T102" fmla="*/ 1665003 w 2208213"/>
              <a:gd name="T103" fmla="*/ 783965 h 2209801"/>
              <a:gd name="T104" fmla="*/ 1613770 w 2208213"/>
              <a:gd name="T105" fmla="*/ 636646 h 2209801"/>
              <a:gd name="T106" fmla="*/ 1529935 w 2208213"/>
              <a:gd name="T107" fmla="*/ 501102 h 2209801"/>
              <a:gd name="T108" fmla="*/ 1425004 w 2208213"/>
              <a:gd name="T109" fmla="*/ 392393 h 2209801"/>
              <a:gd name="T110" fmla="*/ 1313773 w 2208213"/>
              <a:gd name="T111" fmla="*/ 315174 h 2209801"/>
              <a:gd name="T112" fmla="*/ 1191035 w 2208213"/>
              <a:gd name="T113" fmla="*/ 259314 h 2209801"/>
              <a:gd name="T114" fmla="*/ 996790 w 2208213"/>
              <a:gd name="T115" fmla="*/ 220977 h 2209801"/>
              <a:gd name="T116" fmla="*/ 817613 w 2208213"/>
              <a:gd name="T117" fmla="*/ 53670 h 220980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208213" h="2209801">
                <a:moveTo>
                  <a:pt x="1288552" y="590550"/>
                </a:moveTo>
                <a:lnTo>
                  <a:pt x="1298410" y="590868"/>
                </a:lnTo>
                <a:lnTo>
                  <a:pt x="1307950" y="592138"/>
                </a:lnTo>
                <a:lnTo>
                  <a:pt x="1313039" y="593408"/>
                </a:lnTo>
                <a:lnTo>
                  <a:pt x="1317809" y="594678"/>
                </a:lnTo>
                <a:lnTo>
                  <a:pt x="1322579" y="596265"/>
                </a:lnTo>
                <a:lnTo>
                  <a:pt x="1326713" y="598170"/>
                </a:lnTo>
                <a:lnTo>
                  <a:pt x="1331483" y="600075"/>
                </a:lnTo>
                <a:lnTo>
                  <a:pt x="1335935" y="601980"/>
                </a:lnTo>
                <a:lnTo>
                  <a:pt x="1340705" y="604520"/>
                </a:lnTo>
                <a:lnTo>
                  <a:pt x="1344522" y="607060"/>
                </a:lnTo>
                <a:lnTo>
                  <a:pt x="1348974" y="610235"/>
                </a:lnTo>
                <a:lnTo>
                  <a:pt x="1352790" y="613410"/>
                </a:lnTo>
                <a:lnTo>
                  <a:pt x="1356924" y="616585"/>
                </a:lnTo>
                <a:lnTo>
                  <a:pt x="1360740" y="620078"/>
                </a:lnTo>
                <a:lnTo>
                  <a:pt x="1371870" y="631190"/>
                </a:lnTo>
                <a:lnTo>
                  <a:pt x="1375368" y="635000"/>
                </a:lnTo>
                <a:lnTo>
                  <a:pt x="1378867" y="639128"/>
                </a:lnTo>
                <a:lnTo>
                  <a:pt x="1382047" y="642938"/>
                </a:lnTo>
                <a:lnTo>
                  <a:pt x="1384909" y="647383"/>
                </a:lnTo>
                <a:lnTo>
                  <a:pt x="1387453" y="651510"/>
                </a:lnTo>
                <a:lnTo>
                  <a:pt x="1389997" y="655955"/>
                </a:lnTo>
                <a:lnTo>
                  <a:pt x="1392223" y="660718"/>
                </a:lnTo>
                <a:lnTo>
                  <a:pt x="1394131" y="664845"/>
                </a:lnTo>
                <a:lnTo>
                  <a:pt x="1395721" y="669608"/>
                </a:lnTo>
                <a:lnTo>
                  <a:pt x="1397311" y="674370"/>
                </a:lnTo>
                <a:lnTo>
                  <a:pt x="1398901" y="679133"/>
                </a:lnTo>
                <a:lnTo>
                  <a:pt x="1399855" y="683895"/>
                </a:lnTo>
                <a:lnTo>
                  <a:pt x="1401445" y="693738"/>
                </a:lnTo>
                <a:lnTo>
                  <a:pt x="1401763" y="703580"/>
                </a:lnTo>
                <a:lnTo>
                  <a:pt x="1401445" y="713105"/>
                </a:lnTo>
                <a:lnTo>
                  <a:pt x="1399855" y="722948"/>
                </a:lnTo>
                <a:lnTo>
                  <a:pt x="1398901" y="727710"/>
                </a:lnTo>
                <a:lnTo>
                  <a:pt x="1397311" y="732155"/>
                </a:lnTo>
                <a:lnTo>
                  <a:pt x="1395721" y="736918"/>
                </a:lnTo>
                <a:lnTo>
                  <a:pt x="1394131" y="741680"/>
                </a:lnTo>
                <a:lnTo>
                  <a:pt x="1392223" y="746443"/>
                </a:lnTo>
                <a:lnTo>
                  <a:pt x="1389997" y="750888"/>
                </a:lnTo>
                <a:lnTo>
                  <a:pt x="1387453" y="755015"/>
                </a:lnTo>
                <a:lnTo>
                  <a:pt x="1384909" y="759460"/>
                </a:lnTo>
                <a:lnTo>
                  <a:pt x="1382047" y="763905"/>
                </a:lnTo>
                <a:lnTo>
                  <a:pt x="1378867" y="767715"/>
                </a:lnTo>
                <a:lnTo>
                  <a:pt x="1375368" y="771525"/>
                </a:lnTo>
                <a:lnTo>
                  <a:pt x="1371870" y="775653"/>
                </a:lnTo>
                <a:lnTo>
                  <a:pt x="1123823" y="1022668"/>
                </a:lnTo>
                <a:lnTo>
                  <a:pt x="1123823" y="1030605"/>
                </a:lnTo>
                <a:lnTo>
                  <a:pt x="1123505" y="1038543"/>
                </a:lnTo>
                <a:lnTo>
                  <a:pt x="1122551" y="1046480"/>
                </a:lnTo>
                <a:lnTo>
                  <a:pt x="1121279" y="1053783"/>
                </a:lnTo>
                <a:lnTo>
                  <a:pt x="1120007" y="1061720"/>
                </a:lnTo>
                <a:lnTo>
                  <a:pt x="1117781" y="1069340"/>
                </a:lnTo>
                <a:lnTo>
                  <a:pt x="1115555" y="1076643"/>
                </a:lnTo>
                <a:lnTo>
                  <a:pt x="1112693" y="1084263"/>
                </a:lnTo>
                <a:lnTo>
                  <a:pt x="1109513" y="1091565"/>
                </a:lnTo>
                <a:lnTo>
                  <a:pt x="1106333" y="1098868"/>
                </a:lnTo>
                <a:lnTo>
                  <a:pt x="1102517" y="1105853"/>
                </a:lnTo>
                <a:lnTo>
                  <a:pt x="1098064" y="1112520"/>
                </a:lnTo>
                <a:lnTo>
                  <a:pt x="1093930" y="1119188"/>
                </a:lnTo>
                <a:lnTo>
                  <a:pt x="1088842" y="1125855"/>
                </a:lnTo>
                <a:lnTo>
                  <a:pt x="1083118" y="1132205"/>
                </a:lnTo>
                <a:lnTo>
                  <a:pt x="1077712" y="1138238"/>
                </a:lnTo>
                <a:lnTo>
                  <a:pt x="1071352" y="1143953"/>
                </a:lnTo>
                <a:lnTo>
                  <a:pt x="1064992" y="1149033"/>
                </a:lnTo>
                <a:lnTo>
                  <a:pt x="1058631" y="1154113"/>
                </a:lnTo>
                <a:lnTo>
                  <a:pt x="1051953" y="1158558"/>
                </a:lnTo>
                <a:lnTo>
                  <a:pt x="1045275" y="1163003"/>
                </a:lnTo>
                <a:lnTo>
                  <a:pt x="1038279" y="1166813"/>
                </a:lnTo>
                <a:lnTo>
                  <a:pt x="1031283" y="1169988"/>
                </a:lnTo>
                <a:lnTo>
                  <a:pt x="1023650" y="1173163"/>
                </a:lnTo>
                <a:lnTo>
                  <a:pt x="1023650" y="1562101"/>
                </a:lnTo>
                <a:lnTo>
                  <a:pt x="1023650" y="1567816"/>
                </a:lnTo>
                <a:lnTo>
                  <a:pt x="1022378" y="1573848"/>
                </a:lnTo>
                <a:lnTo>
                  <a:pt x="1021424" y="1579246"/>
                </a:lnTo>
                <a:lnTo>
                  <a:pt x="1019198" y="1584961"/>
                </a:lnTo>
                <a:lnTo>
                  <a:pt x="1016654" y="1590041"/>
                </a:lnTo>
                <a:lnTo>
                  <a:pt x="1013792" y="1594803"/>
                </a:lnTo>
                <a:lnTo>
                  <a:pt x="1010294" y="1599566"/>
                </a:lnTo>
                <a:lnTo>
                  <a:pt x="1006796" y="1603376"/>
                </a:lnTo>
                <a:lnTo>
                  <a:pt x="1002344" y="1607186"/>
                </a:lnTo>
                <a:lnTo>
                  <a:pt x="997892" y="1610361"/>
                </a:lnTo>
                <a:lnTo>
                  <a:pt x="993439" y="1613536"/>
                </a:lnTo>
                <a:lnTo>
                  <a:pt x="988033" y="1616076"/>
                </a:lnTo>
                <a:lnTo>
                  <a:pt x="982627" y="1617981"/>
                </a:lnTo>
                <a:lnTo>
                  <a:pt x="977221" y="1619568"/>
                </a:lnTo>
                <a:lnTo>
                  <a:pt x="971179" y="1620203"/>
                </a:lnTo>
                <a:lnTo>
                  <a:pt x="965455" y="1620838"/>
                </a:lnTo>
                <a:lnTo>
                  <a:pt x="959413" y="1620203"/>
                </a:lnTo>
                <a:lnTo>
                  <a:pt x="953370" y="1619568"/>
                </a:lnTo>
                <a:lnTo>
                  <a:pt x="947964" y="1617981"/>
                </a:lnTo>
                <a:lnTo>
                  <a:pt x="942558" y="1616076"/>
                </a:lnTo>
                <a:lnTo>
                  <a:pt x="937470" y="1613536"/>
                </a:lnTo>
                <a:lnTo>
                  <a:pt x="932700" y="1610361"/>
                </a:lnTo>
                <a:lnTo>
                  <a:pt x="927930" y="1607186"/>
                </a:lnTo>
                <a:lnTo>
                  <a:pt x="923795" y="1603376"/>
                </a:lnTo>
                <a:lnTo>
                  <a:pt x="919979" y="1599566"/>
                </a:lnTo>
                <a:lnTo>
                  <a:pt x="916799" y="1594803"/>
                </a:lnTo>
                <a:lnTo>
                  <a:pt x="913619" y="1590041"/>
                </a:lnTo>
                <a:lnTo>
                  <a:pt x="911393" y="1584961"/>
                </a:lnTo>
                <a:lnTo>
                  <a:pt x="909485" y="1579246"/>
                </a:lnTo>
                <a:lnTo>
                  <a:pt x="907895" y="1573848"/>
                </a:lnTo>
                <a:lnTo>
                  <a:pt x="906941" y="1567816"/>
                </a:lnTo>
                <a:lnTo>
                  <a:pt x="906623" y="1562101"/>
                </a:lnTo>
                <a:lnTo>
                  <a:pt x="906623" y="1173163"/>
                </a:lnTo>
                <a:lnTo>
                  <a:pt x="899627" y="1169988"/>
                </a:lnTo>
                <a:lnTo>
                  <a:pt x="892313" y="1166813"/>
                </a:lnTo>
                <a:lnTo>
                  <a:pt x="885316" y="1163003"/>
                </a:lnTo>
                <a:lnTo>
                  <a:pt x="878638" y="1158558"/>
                </a:lnTo>
                <a:lnTo>
                  <a:pt x="871960" y="1154113"/>
                </a:lnTo>
                <a:lnTo>
                  <a:pt x="865282" y="1149033"/>
                </a:lnTo>
                <a:lnTo>
                  <a:pt x="858922" y="1143953"/>
                </a:lnTo>
                <a:lnTo>
                  <a:pt x="852879" y="1138238"/>
                </a:lnTo>
                <a:lnTo>
                  <a:pt x="847473" y="1132205"/>
                </a:lnTo>
                <a:lnTo>
                  <a:pt x="842385" y="1125855"/>
                </a:lnTo>
                <a:lnTo>
                  <a:pt x="837297" y="1119505"/>
                </a:lnTo>
                <a:lnTo>
                  <a:pt x="832845" y="1113473"/>
                </a:lnTo>
                <a:lnTo>
                  <a:pt x="828393" y="1106488"/>
                </a:lnTo>
                <a:lnTo>
                  <a:pt x="824577" y="1099503"/>
                </a:lnTo>
                <a:lnTo>
                  <a:pt x="821397" y="1092835"/>
                </a:lnTo>
                <a:lnTo>
                  <a:pt x="818216" y="1085850"/>
                </a:lnTo>
                <a:lnTo>
                  <a:pt x="815354" y="1078230"/>
                </a:lnTo>
                <a:lnTo>
                  <a:pt x="813128" y="1071245"/>
                </a:lnTo>
                <a:lnTo>
                  <a:pt x="811220" y="1063625"/>
                </a:lnTo>
                <a:lnTo>
                  <a:pt x="809630" y="1056323"/>
                </a:lnTo>
                <a:lnTo>
                  <a:pt x="808040" y="1048703"/>
                </a:lnTo>
                <a:lnTo>
                  <a:pt x="807086" y="1041400"/>
                </a:lnTo>
                <a:lnTo>
                  <a:pt x="806768" y="1033463"/>
                </a:lnTo>
                <a:lnTo>
                  <a:pt x="806450" y="1025843"/>
                </a:lnTo>
                <a:lnTo>
                  <a:pt x="806768" y="1018540"/>
                </a:lnTo>
                <a:lnTo>
                  <a:pt x="807086" y="1010920"/>
                </a:lnTo>
                <a:lnTo>
                  <a:pt x="808040" y="1002983"/>
                </a:lnTo>
                <a:lnTo>
                  <a:pt x="809630" y="995680"/>
                </a:lnTo>
                <a:lnTo>
                  <a:pt x="811220" y="988060"/>
                </a:lnTo>
                <a:lnTo>
                  <a:pt x="813128" y="981075"/>
                </a:lnTo>
                <a:lnTo>
                  <a:pt x="815354" y="973455"/>
                </a:lnTo>
                <a:lnTo>
                  <a:pt x="818216" y="966470"/>
                </a:lnTo>
                <a:lnTo>
                  <a:pt x="821397" y="959485"/>
                </a:lnTo>
                <a:lnTo>
                  <a:pt x="824577" y="952183"/>
                </a:lnTo>
                <a:lnTo>
                  <a:pt x="828393" y="945515"/>
                </a:lnTo>
                <a:lnTo>
                  <a:pt x="832845" y="938848"/>
                </a:lnTo>
                <a:lnTo>
                  <a:pt x="837297" y="932180"/>
                </a:lnTo>
                <a:lnTo>
                  <a:pt x="842385" y="925830"/>
                </a:lnTo>
                <a:lnTo>
                  <a:pt x="847473" y="920115"/>
                </a:lnTo>
                <a:lnTo>
                  <a:pt x="852879" y="914083"/>
                </a:lnTo>
                <a:lnTo>
                  <a:pt x="859240" y="908368"/>
                </a:lnTo>
                <a:lnTo>
                  <a:pt x="865282" y="902653"/>
                </a:lnTo>
                <a:lnTo>
                  <a:pt x="871960" y="897890"/>
                </a:lnTo>
                <a:lnTo>
                  <a:pt x="878638" y="893445"/>
                </a:lnTo>
                <a:lnTo>
                  <a:pt x="885316" y="889000"/>
                </a:lnTo>
                <a:lnTo>
                  <a:pt x="892313" y="885508"/>
                </a:lnTo>
                <a:lnTo>
                  <a:pt x="899627" y="882015"/>
                </a:lnTo>
                <a:lnTo>
                  <a:pt x="906941" y="878840"/>
                </a:lnTo>
                <a:lnTo>
                  <a:pt x="914573" y="875983"/>
                </a:lnTo>
                <a:lnTo>
                  <a:pt x="921887" y="873760"/>
                </a:lnTo>
                <a:lnTo>
                  <a:pt x="929520" y="872173"/>
                </a:lnTo>
                <a:lnTo>
                  <a:pt x="936834" y="870585"/>
                </a:lnTo>
                <a:lnTo>
                  <a:pt x="944784" y="869315"/>
                </a:lnTo>
                <a:lnTo>
                  <a:pt x="952734" y="868363"/>
                </a:lnTo>
                <a:lnTo>
                  <a:pt x="960685" y="868045"/>
                </a:lnTo>
                <a:lnTo>
                  <a:pt x="967999" y="867728"/>
                </a:lnTo>
                <a:lnTo>
                  <a:pt x="1216364" y="620078"/>
                </a:lnTo>
                <a:lnTo>
                  <a:pt x="1219862" y="616585"/>
                </a:lnTo>
                <a:lnTo>
                  <a:pt x="1223996" y="613410"/>
                </a:lnTo>
                <a:lnTo>
                  <a:pt x="1228130" y="610235"/>
                </a:lnTo>
                <a:lnTo>
                  <a:pt x="1232264" y="607060"/>
                </a:lnTo>
                <a:lnTo>
                  <a:pt x="1236398" y="604520"/>
                </a:lnTo>
                <a:lnTo>
                  <a:pt x="1240851" y="601980"/>
                </a:lnTo>
                <a:lnTo>
                  <a:pt x="1245621" y="599758"/>
                </a:lnTo>
                <a:lnTo>
                  <a:pt x="1250073" y="597535"/>
                </a:lnTo>
                <a:lnTo>
                  <a:pt x="1254843" y="596265"/>
                </a:lnTo>
                <a:lnTo>
                  <a:pt x="1259295" y="594678"/>
                </a:lnTo>
                <a:lnTo>
                  <a:pt x="1264065" y="593408"/>
                </a:lnTo>
                <a:lnTo>
                  <a:pt x="1268835" y="592138"/>
                </a:lnTo>
                <a:lnTo>
                  <a:pt x="1278694" y="590868"/>
                </a:lnTo>
                <a:lnTo>
                  <a:pt x="1288552" y="590550"/>
                </a:lnTo>
                <a:close/>
                <a:moveTo>
                  <a:pt x="799395" y="26988"/>
                </a:moveTo>
                <a:lnTo>
                  <a:pt x="618825" y="785302"/>
                </a:lnTo>
                <a:lnTo>
                  <a:pt x="426196" y="592785"/>
                </a:lnTo>
                <a:lnTo>
                  <a:pt x="414454" y="608987"/>
                </a:lnTo>
                <a:lnTo>
                  <a:pt x="403030" y="625189"/>
                </a:lnTo>
                <a:lnTo>
                  <a:pt x="392240" y="641708"/>
                </a:lnTo>
                <a:lnTo>
                  <a:pt x="381450" y="658228"/>
                </a:lnTo>
                <a:lnTo>
                  <a:pt x="371295" y="674748"/>
                </a:lnTo>
                <a:lnTo>
                  <a:pt x="361775" y="691585"/>
                </a:lnTo>
                <a:lnTo>
                  <a:pt x="352254" y="709058"/>
                </a:lnTo>
                <a:lnTo>
                  <a:pt x="343369" y="726213"/>
                </a:lnTo>
                <a:lnTo>
                  <a:pt x="336387" y="741144"/>
                </a:lnTo>
                <a:lnTo>
                  <a:pt x="329088" y="756393"/>
                </a:lnTo>
                <a:lnTo>
                  <a:pt x="322741" y="771642"/>
                </a:lnTo>
                <a:lnTo>
                  <a:pt x="316711" y="786573"/>
                </a:lnTo>
                <a:lnTo>
                  <a:pt x="310365" y="801822"/>
                </a:lnTo>
                <a:lnTo>
                  <a:pt x="304652" y="817706"/>
                </a:lnTo>
                <a:lnTo>
                  <a:pt x="299257" y="832955"/>
                </a:lnTo>
                <a:lnTo>
                  <a:pt x="294180" y="848839"/>
                </a:lnTo>
                <a:lnTo>
                  <a:pt x="289420" y="864723"/>
                </a:lnTo>
                <a:lnTo>
                  <a:pt x="284977" y="880290"/>
                </a:lnTo>
                <a:lnTo>
                  <a:pt x="280851" y="896174"/>
                </a:lnTo>
                <a:lnTo>
                  <a:pt x="276726" y="912376"/>
                </a:lnTo>
                <a:lnTo>
                  <a:pt x="273235" y="927942"/>
                </a:lnTo>
                <a:lnTo>
                  <a:pt x="270062" y="944144"/>
                </a:lnTo>
                <a:lnTo>
                  <a:pt x="267523" y="960346"/>
                </a:lnTo>
                <a:lnTo>
                  <a:pt x="264667" y="976548"/>
                </a:lnTo>
                <a:lnTo>
                  <a:pt x="262128" y="992433"/>
                </a:lnTo>
                <a:lnTo>
                  <a:pt x="260224" y="1008634"/>
                </a:lnTo>
                <a:lnTo>
                  <a:pt x="258637" y="1024836"/>
                </a:lnTo>
                <a:lnTo>
                  <a:pt x="257050" y="1041038"/>
                </a:lnTo>
                <a:lnTo>
                  <a:pt x="256098" y="1057240"/>
                </a:lnTo>
                <a:lnTo>
                  <a:pt x="255464" y="1073760"/>
                </a:lnTo>
                <a:lnTo>
                  <a:pt x="254829" y="1089962"/>
                </a:lnTo>
                <a:lnTo>
                  <a:pt x="254829" y="1105846"/>
                </a:lnTo>
                <a:lnTo>
                  <a:pt x="254829" y="1122683"/>
                </a:lnTo>
                <a:lnTo>
                  <a:pt x="255464" y="1138568"/>
                </a:lnTo>
                <a:lnTo>
                  <a:pt x="256416" y="1155087"/>
                </a:lnTo>
                <a:lnTo>
                  <a:pt x="257050" y="1171289"/>
                </a:lnTo>
                <a:lnTo>
                  <a:pt x="258637" y="1187491"/>
                </a:lnTo>
                <a:lnTo>
                  <a:pt x="260224" y="1203693"/>
                </a:lnTo>
                <a:lnTo>
                  <a:pt x="262128" y="1219895"/>
                </a:lnTo>
                <a:lnTo>
                  <a:pt x="264667" y="1236097"/>
                </a:lnTo>
                <a:lnTo>
                  <a:pt x="267523" y="1251981"/>
                </a:lnTo>
                <a:lnTo>
                  <a:pt x="270379" y="1268183"/>
                </a:lnTo>
                <a:lnTo>
                  <a:pt x="273552" y="1284385"/>
                </a:lnTo>
                <a:lnTo>
                  <a:pt x="277361" y="1300269"/>
                </a:lnTo>
                <a:lnTo>
                  <a:pt x="281169" y="1316153"/>
                </a:lnTo>
                <a:lnTo>
                  <a:pt x="284977" y="1332038"/>
                </a:lnTo>
                <a:lnTo>
                  <a:pt x="289737" y="1347922"/>
                </a:lnTo>
                <a:lnTo>
                  <a:pt x="294497" y="1363488"/>
                </a:lnTo>
                <a:lnTo>
                  <a:pt x="299575" y="1379373"/>
                </a:lnTo>
                <a:lnTo>
                  <a:pt x="305287" y="1394622"/>
                </a:lnTo>
                <a:lnTo>
                  <a:pt x="310682" y="1410188"/>
                </a:lnTo>
                <a:lnTo>
                  <a:pt x="317029" y="1425437"/>
                </a:lnTo>
                <a:lnTo>
                  <a:pt x="323376" y="1440686"/>
                </a:lnTo>
                <a:lnTo>
                  <a:pt x="330040" y="1456252"/>
                </a:lnTo>
                <a:lnTo>
                  <a:pt x="337022" y="1471184"/>
                </a:lnTo>
                <a:lnTo>
                  <a:pt x="344003" y="1486115"/>
                </a:lnTo>
                <a:lnTo>
                  <a:pt x="351620" y="1501046"/>
                </a:lnTo>
                <a:lnTo>
                  <a:pt x="359553" y="1515660"/>
                </a:lnTo>
                <a:lnTo>
                  <a:pt x="367804" y="1530273"/>
                </a:lnTo>
                <a:lnTo>
                  <a:pt x="376373" y="1544887"/>
                </a:lnTo>
                <a:lnTo>
                  <a:pt x="384941" y="1558865"/>
                </a:lnTo>
                <a:lnTo>
                  <a:pt x="394461" y="1573161"/>
                </a:lnTo>
                <a:lnTo>
                  <a:pt x="403982" y="1587139"/>
                </a:lnTo>
                <a:lnTo>
                  <a:pt x="413819" y="1601117"/>
                </a:lnTo>
                <a:lnTo>
                  <a:pt x="423657" y="1614777"/>
                </a:lnTo>
                <a:lnTo>
                  <a:pt x="434130" y="1628120"/>
                </a:lnTo>
                <a:lnTo>
                  <a:pt x="444919" y="1641780"/>
                </a:lnTo>
                <a:lnTo>
                  <a:pt x="455709" y="1655123"/>
                </a:lnTo>
                <a:lnTo>
                  <a:pt x="466816" y="1668148"/>
                </a:lnTo>
                <a:lnTo>
                  <a:pt x="478558" y="1680856"/>
                </a:lnTo>
                <a:lnTo>
                  <a:pt x="490300" y="1693563"/>
                </a:lnTo>
                <a:lnTo>
                  <a:pt x="502676" y="1706270"/>
                </a:lnTo>
                <a:lnTo>
                  <a:pt x="512832" y="1716119"/>
                </a:lnTo>
                <a:lnTo>
                  <a:pt x="522987" y="1725967"/>
                </a:lnTo>
                <a:lnTo>
                  <a:pt x="533776" y="1735497"/>
                </a:lnTo>
                <a:lnTo>
                  <a:pt x="544249" y="1744710"/>
                </a:lnTo>
                <a:lnTo>
                  <a:pt x="555039" y="1753923"/>
                </a:lnTo>
                <a:lnTo>
                  <a:pt x="565511" y="1762818"/>
                </a:lnTo>
                <a:lnTo>
                  <a:pt x="587725" y="1780291"/>
                </a:lnTo>
                <a:lnTo>
                  <a:pt x="609939" y="1796811"/>
                </a:lnTo>
                <a:lnTo>
                  <a:pt x="633106" y="1812695"/>
                </a:lnTo>
                <a:lnTo>
                  <a:pt x="656589" y="1827626"/>
                </a:lnTo>
                <a:lnTo>
                  <a:pt x="680073" y="1841604"/>
                </a:lnTo>
                <a:lnTo>
                  <a:pt x="704509" y="1854629"/>
                </a:lnTo>
                <a:lnTo>
                  <a:pt x="728944" y="1867337"/>
                </a:lnTo>
                <a:lnTo>
                  <a:pt x="753697" y="1878774"/>
                </a:lnTo>
                <a:lnTo>
                  <a:pt x="778768" y="1889257"/>
                </a:lnTo>
                <a:lnTo>
                  <a:pt x="804155" y="1899741"/>
                </a:lnTo>
                <a:lnTo>
                  <a:pt x="829543" y="1908636"/>
                </a:lnTo>
                <a:lnTo>
                  <a:pt x="855566" y="1916896"/>
                </a:lnTo>
                <a:lnTo>
                  <a:pt x="881906" y="1923885"/>
                </a:lnTo>
                <a:lnTo>
                  <a:pt x="908245" y="1930556"/>
                </a:lnTo>
                <a:lnTo>
                  <a:pt x="934585" y="1936592"/>
                </a:lnTo>
                <a:lnTo>
                  <a:pt x="961242" y="1941357"/>
                </a:lnTo>
                <a:lnTo>
                  <a:pt x="988217" y="1945805"/>
                </a:lnTo>
                <a:lnTo>
                  <a:pt x="1014874" y="1948982"/>
                </a:lnTo>
                <a:lnTo>
                  <a:pt x="1042165" y="1951206"/>
                </a:lnTo>
                <a:lnTo>
                  <a:pt x="1068823" y="1952794"/>
                </a:lnTo>
                <a:lnTo>
                  <a:pt x="1095797" y="1953112"/>
                </a:lnTo>
                <a:lnTo>
                  <a:pt x="1123089" y="1953112"/>
                </a:lnTo>
                <a:lnTo>
                  <a:pt x="1150063" y="1951841"/>
                </a:lnTo>
                <a:lnTo>
                  <a:pt x="1177355" y="1950253"/>
                </a:lnTo>
                <a:lnTo>
                  <a:pt x="1204012" y="1947711"/>
                </a:lnTo>
                <a:lnTo>
                  <a:pt x="1231304" y="1944217"/>
                </a:lnTo>
                <a:lnTo>
                  <a:pt x="1257961" y="1939451"/>
                </a:lnTo>
                <a:lnTo>
                  <a:pt x="1284618" y="1934368"/>
                </a:lnTo>
                <a:lnTo>
                  <a:pt x="1311275" y="1928015"/>
                </a:lnTo>
                <a:lnTo>
                  <a:pt x="1258913" y="2147853"/>
                </a:lnTo>
                <a:lnTo>
                  <a:pt x="1246219" y="2200588"/>
                </a:lnTo>
                <a:lnTo>
                  <a:pt x="1220514" y="2203130"/>
                </a:lnTo>
                <a:lnTo>
                  <a:pt x="1195126" y="2205989"/>
                </a:lnTo>
                <a:lnTo>
                  <a:pt x="1169104" y="2207895"/>
                </a:lnTo>
                <a:lnTo>
                  <a:pt x="1143082" y="2209166"/>
                </a:lnTo>
                <a:lnTo>
                  <a:pt x="1117694" y="2209801"/>
                </a:lnTo>
                <a:lnTo>
                  <a:pt x="1091672" y="2209801"/>
                </a:lnTo>
                <a:lnTo>
                  <a:pt x="1065649" y="2209483"/>
                </a:lnTo>
                <a:lnTo>
                  <a:pt x="1039627" y="2208530"/>
                </a:lnTo>
                <a:lnTo>
                  <a:pt x="1013287" y="2206307"/>
                </a:lnTo>
                <a:lnTo>
                  <a:pt x="987265" y="2204083"/>
                </a:lnTo>
                <a:lnTo>
                  <a:pt x="961242" y="2201224"/>
                </a:lnTo>
                <a:lnTo>
                  <a:pt x="935537" y="2197411"/>
                </a:lnTo>
                <a:lnTo>
                  <a:pt x="909832" y="2193282"/>
                </a:lnTo>
                <a:lnTo>
                  <a:pt x="883810" y="2188199"/>
                </a:lnTo>
                <a:lnTo>
                  <a:pt x="857787" y="2182798"/>
                </a:lnTo>
                <a:lnTo>
                  <a:pt x="832400" y="2176762"/>
                </a:lnTo>
                <a:lnTo>
                  <a:pt x="832717" y="2174856"/>
                </a:lnTo>
                <a:lnTo>
                  <a:pt x="814946" y="2170091"/>
                </a:lnTo>
                <a:lnTo>
                  <a:pt x="797808" y="2165325"/>
                </a:lnTo>
                <a:lnTo>
                  <a:pt x="780037" y="2160242"/>
                </a:lnTo>
                <a:lnTo>
                  <a:pt x="762583" y="2154842"/>
                </a:lnTo>
                <a:lnTo>
                  <a:pt x="745446" y="2149441"/>
                </a:lnTo>
                <a:lnTo>
                  <a:pt x="727992" y="2143087"/>
                </a:lnTo>
                <a:lnTo>
                  <a:pt x="710856" y="2136734"/>
                </a:lnTo>
                <a:lnTo>
                  <a:pt x="693719" y="2130380"/>
                </a:lnTo>
                <a:lnTo>
                  <a:pt x="676900" y="2123391"/>
                </a:lnTo>
                <a:lnTo>
                  <a:pt x="660080" y="2116084"/>
                </a:lnTo>
                <a:lnTo>
                  <a:pt x="642943" y="2108777"/>
                </a:lnTo>
                <a:lnTo>
                  <a:pt x="626441" y="2100835"/>
                </a:lnTo>
                <a:lnTo>
                  <a:pt x="609939" y="2092893"/>
                </a:lnTo>
                <a:lnTo>
                  <a:pt x="593437" y="2084633"/>
                </a:lnTo>
                <a:lnTo>
                  <a:pt x="577253" y="2076056"/>
                </a:lnTo>
                <a:lnTo>
                  <a:pt x="561385" y="2067478"/>
                </a:lnTo>
                <a:lnTo>
                  <a:pt x="545201" y="2057948"/>
                </a:lnTo>
                <a:lnTo>
                  <a:pt x="529016" y="2048417"/>
                </a:lnTo>
                <a:lnTo>
                  <a:pt x="513149" y="2038887"/>
                </a:lnTo>
                <a:lnTo>
                  <a:pt x="497916" y="2028721"/>
                </a:lnTo>
                <a:lnTo>
                  <a:pt x="482049" y="2018555"/>
                </a:lnTo>
                <a:lnTo>
                  <a:pt x="466816" y="2007754"/>
                </a:lnTo>
                <a:lnTo>
                  <a:pt x="451901" y="1996952"/>
                </a:lnTo>
                <a:lnTo>
                  <a:pt x="436668" y="1985833"/>
                </a:lnTo>
                <a:lnTo>
                  <a:pt x="422070" y="1974397"/>
                </a:lnTo>
                <a:lnTo>
                  <a:pt x="407155" y="1962642"/>
                </a:lnTo>
                <a:lnTo>
                  <a:pt x="392557" y="1950888"/>
                </a:lnTo>
                <a:lnTo>
                  <a:pt x="378277" y="1938498"/>
                </a:lnTo>
                <a:lnTo>
                  <a:pt x="364313" y="1926109"/>
                </a:lnTo>
                <a:lnTo>
                  <a:pt x="350033" y="1913083"/>
                </a:lnTo>
                <a:lnTo>
                  <a:pt x="336387" y="1900058"/>
                </a:lnTo>
                <a:lnTo>
                  <a:pt x="322424" y="1886716"/>
                </a:lnTo>
                <a:lnTo>
                  <a:pt x="305604" y="1869243"/>
                </a:lnTo>
                <a:lnTo>
                  <a:pt x="289420" y="1852088"/>
                </a:lnTo>
                <a:lnTo>
                  <a:pt x="273235" y="1833980"/>
                </a:lnTo>
                <a:lnTo>
                  <a:pt x="258002" y="1815554"/>
                </a:lnTo>
                <a:lnTo>
                  <a:pt x="242452" y="1797446"/>
                </a:lnTo>
                <a:lnTo>
                  <a:pt x="228172" y="1779020"/>
                </a:lnTo>
                <a:lnTo>
                  <a:pt x="213891" y="1760277"/>
                </a:lnTo>
                <a:lnTo>
                  <a:pt x="200245" y="1741216"/>
                </a:lnTo>
                <a:lnTo>
                  <a:pt x="187234" y="1721837"/>
                </a:lnTo>
                <a:lnTo>
                  <a:pt x="174223" y="1702141"/>
                </a:lnTo>
                <a:lnTo>
                  <a:pt x="161846" y="1682444"/>
                </a:lnTo>
                <a:lnTo>
                  <a:pt x="150105" y="1662748"/>
                </a:lnTo>
                <a:lnTo>
                  <a:pt x="138363" y="1642734"/>
                </a:lnTo>
                <a:lnTo>
                  <a:pt x="127573" y="1622402"/>
                </a:lnTo>
                <a:lnTo>
                  <a:pt x="117101" y="1602388"/>
                </a:lnTo>
                <a:lnTo>
                  <a:pt x="106946" y="1581420"/>
                </a:lnTo>
                <a:lnTo>
                  <a:pt x="97425" y="1560453"/>
                </a:lnTo>
                <a:lnTo>
                  <a:pt x="87905" y="1539486"/>
                </a:lnTo>
                <a:lnTo>
                  <a:pt x="79336" y="1518836"/>
                </a:lnTo>
                <a:lnTo>
                  <a:pt x="71085" y="1497551"/>
                </a:lnTo>
                <a:lnTo>
                  <a:pt x="63152" y="1476267"/>
                </a:lnTo>
                <a:lnTo>
                  <a:pt x="56170" y="1454664"/>
                </a:lnTo>
                <a:lnTo>
                  <a:pt x="49189" y="1432744"/>
                </a:lnTo>
                <a:lnTo>
                  <a:pt x="42842" y="1411141"/>
                </a:lnTo>
                <a:lnTo>
                  <a:pt x="36495" y="1389539"/>
                </a:lnTo>
                <a:lnTo>
                  <a:pt x="31100" y="1367618"/>
                </a:lnTo>
                <a:lnTo>
                  <a:pt x="25705" y="1345380"/>
                </a:lnTo>
                <a:lnTo>
                  <a:pt x="21262" y="1323460"/>
                </a:lnTo>
                <a:lnTo>
                  <a:pt x="17137" y="1301222"/>
                </a:lnTo>
                <a:lnTo>
                  <a:pt x="13328" y="1278984"/>
                </a:lnTo>
                <a:lnTo>
                  <a:pt x="10155" y="1256746"/>
                </a:lnTo>
                <a:lnTo>
                  <a:pt x="7299" y="1234508"/>
                </a:lnTo>
                <a:lnTo>
                  <a:pt x="5077" y="1211953"/>
                </a:lnTo>
                <a:lnTo>
                  <a:pt x="2856" y="1189397"/>
                </a:lnTo>
                <a:lnTo>
                  <a:pt x="1587" y="1167159"/>
                </a:lnTo>
                <a:lnTo>
                  <a:pt x="317" y="1144604"/>
                </a:lnTo>
                <a:lnTo>
                  <a:pt x="0" y="1122048"/>
                </a:lnTo>
                <a:lnTo>
                  <a:pt x="0" y="1099810"/>
                </a:lnTo>
                <a:lnTo>
                  <a:pt x="0" y="1077254"/>
                </a:lnTo>
                <a:lnTo>
                  <a:pt x="635" y="1054699"/>
                </a:lnTo>
                <a:lnTo>
                  <a:pt x="2221" y="1032461"/>
                </a:lnTo>
                <a:lnTo>
                  <a:pt x="3808" y="1009905"/>
                </a:lnTo>
                <a:lnTo>
                  <a:pt x="5712" y="987350"/>
                </a:lnTo>
                <a:lnTo>
                  <a:pt x="8568" y="965429"/>
                </a:lnTo>
                <a:lnTo>
                  <a:pt x="11742" y="942874"/>
                </a:lnTo>
                <a:lnTo>
                  <a:pt x="14915" y="920636"/>
                </a:lnTo>
                <a:lnTo>
                  <a:pt x="19041" y="898398"/>
                </a:lnTo>
                <a:lnTo>
                  <a:pt x="23484" y="876478"/>
                </a:lnTo>
                <a:lnTo>
                  <a:pt x="28244" y="854240"/>
                </a:lnTo>
                <a:lnTo>
                  <a:pt x="33639" y="832319"/>
                </a:lnTo>
                <a:lnTo>
                  <a:pt x="39351" y="810717"/>
                </a:lnTo>
                <a:lnTo>
                  <a:pt x="45380" y="788479"/>
                </a:lnTo>
                <a:lnTo>
                  <a:pt x="52045" y="766876"/>
                </a:lnTo>
                <a:lnTo>
                  <a:pt x="59344" y="745591"/>
                </a:lnTo>
                <a:lnTo>
                  <a:pt x="66643" y="723989"/>
                </a:lnTo>
                <a:lnTo>
                  <a:pt x="74894" y="702704"/>
                </a:lnTo>
                <a:lnTo>
                  <a:pt x="83145" y="681737"/>
                </a:lnTo>
                <a:lnTo>
                  <a:pt x="92348" y="660452"/>
                </a:lnTo>
                <a:lnTo>
                  <a:pt x="101868" y="639802"/>
                </a:lnTo>
                <a:lnTo>
                  <a:pt x="111706" y="619153"/>
                </a:lnTo>
                <a:lnTo>
                  <a:pt x="121861" y="598821"/>
                </a:lnTo>
                <a:lnTo>
                  <a:pt x="132333" y="578171"/>
                </a:lnTo>
                <a:lnTo>
                  <a:pt x="143758" y="558157"/>
                </a:lnTo>
                <a:lnTo>
                  <a:pt x="155182" y="538143"/>
                </a:lnTo>
                <a:lnTo>
                  <a:pt x="165337" y="521623"/>
                </a:lnTo>
                <a:lnTo>
                  <a:pt x="175810" y="505422"/>
                </a:lnTo>
                <a:lnTo>
                  <a:pt x="186282" y="489220"/>
                </a:lnTo>
                <a:lnTo>
                  <a:pt x="197389" y="473018"/>
                </a:lnTo>
                <a:lnTo>
                  <a:pt x="208814" y="457451"/>
                </a:lnTo>
                <a:lnTo>
                  <a:pt x="220238" y="441567"/>
                </a:lnTo>
                <a:lnTo>
                  <a:pt x="231980" y="425683"/>
                </a:lnTo>
                <a:lnTo>
                  <a:pt x="244039" y="410434"/>
                </a:lnTo>
                <a:lnTo>
                  <a:pt x="41255" y="207115"/>
                </a:lnTo>
                <a:lnTo>
                  <a:pt x="799395" y="26988"/>
                </a:lnTo>
                <a:close/>
                <a:moveTo>
                  <a:pt x="1115113" y="0"/>
                </a:moveTo>
                <a:lnTo>
                  <a:pt x="1141155" y="953"/>
                </a:lnTo>
                <a:lnTo>
                  <a:pt x="1167196" y="1906"/>
                </a:lnTo>
                <a:lnTo>
                  <a:pt x="1193555" y="3494"/>
                </a:lnTo>
                <a:lnTo>
                  <a:pt x="1219596" y="6035"/>
                </a:lnTo>
                <a:lnTo>
                  <a:pt x="1245320" y="9212"/>
                </a:lnTo>
                <a:lnTo>
                  <a:pt x="1271044" y="12706"/>
                </a:lnTo>
                <a:lnTo>
                  <a:pt x="1297085" y="17152"/>
                </a:lnTo>
                <a:lnTo>
                  <a:pt x="1323126" y="21599"/>
                </a:lnTo>
                <a:lnTo>
                  <a:pt x="1348532" y="27317"/>
                </a:lnTo>
                <a:lnTo>
                  <a:pt x="1374574" y="33670"/>
                </a:lnTo>
                <a:lnTo>
                  <a:pt x="1392676" y="38434"/>
                </a:lnTo>
                <a:lnTo>
                  <a:pt x="1410460" y="42881"/>
                </a:lnTo>
                <a:lnTo>
                  <a:pt x="1428244" y="48599"/>
                </a:lnTo>
                <a:lnTo>
                  <a:pt x="1445711" y="53999"/>
                </a:lnTo>
                <a:lnTo>
                  <a:pt x="1463495" y="60034"/>
                </a:lnTo>
                <a:lnTo>
                  <a:pt x="1480962" y="66387"/>
                </a:lnTo>
                <a:lnTo>
                  <a:pt x="1498746" y="72422"/>
                </a:lnTo>
                <a:lnTo>
                  <a:pt x="1515578" y="79092"/>
                </a:lnTo>
                <a:lnTo>
                  <a:pt x="1532727" y="86398"/>
                </a:lnTo>
                <a:lnTo>
                  <a:pt x="1549876" y="93703"/>
                </a:lnTo>
                <a:lnTo>
                  <a:pt x="1566708" y="101327"/>
                </a:lnTo>
                <a:lnTo>
                  <a:pt x="1583222" y="109585"/>
                </a:lnTo>
                <a:lnTo>
                  <a:pt x="1600053" y="117526"/>
                </a:lnTo>
                <a:lnTo>
                  <a:pt x="1616250" y="126103"/>
                </a:lnTo>
                <a:lnTo>
                  <a:pt x="1632764" y="134679"/>
                </a:lnTo>
                <a:lnTo>
                  <a:pt x="1648960" y="143890"/>
                </a:lnTo>
                <a:lnTo>
                  <a:pt x="1665157" y="152784"/>
                </a:lnTo>
                <a:lnTo>
                  <a:pt x="1681035" y="162631"/>
                </a:lnTo>
                <a:lnTo>
                  <a:pt x="1696597" y="172478"/>
                </a:lnTo>
                <a:lnTo>
                  <a:pt x="1712158" y="182325"/>
                </a:lnTo>
                <a:lnTo>
                  <a:pt x="1727402" y="193124"/>
                </a:lnTo>
                <a:lnTo>
                  <a:pt x="1742645" y="203606"/>
                </a:lnTo>
                <a:lnTo>
                  <a:pt x="1757572" y="214406"/>
                </a:lnTo>
                <a:lnTo>
                  <a:pt x="1772498" y="225206"/>
                </a:lnTo>
                <a:lnTo>
                  <a:pt x="1787106" y="236641"/>
                </a:lnTo>
                <a:lnTo>
                  <a:pt x="1801715" y="248711"/>
                </a:lnTo>
                <a:lnTo>
                  <a:pt x="1816323" y="260464"/>
                </a:lnTo>
                <a:lnTo>
                  <a:pt x="1830614" y="272534"/>
                </a:lnTo>
                <a:lnTo>
                  <a:pt x="1844270" y="284922"/>
                </a:lnTo>
                <a:lnTo>
                  <a:pt x="1857926" y="297310"/>
                </a:lnTo>
                <a:lnTo>
                  <a:pt x="1871582" y="310333"/>
                </a:lnTo>
                <a:lnTo>
                  <a:pt x="1884920" y="323356"/>
                </a:lnTo>
                <a:lnTo>
                  <a:pt x="1901751" y="340826"/>
                </a:lnTo>
                <a:lnTo>
                  <a:pt x="1918265" y="358296"/>
                </a:lnTo>
                <a:lnTo>
                  <a:pt x="1934144" y="376084"/>
                </a:lnTo>
                <a:lnTo>
                  <a:pt x="1949706" y="394190"/>
                </a:lnTo>
                <a:lnTo>
                  <a:pt x="1964632" y="412295"/>
                </a:lnTo>
                <a:lnTo>
                  <a:pt x="1979240" y="431036"/>
                </a:lnTo>
                <a:lnTo>
                  <a:pt x="1993531" y="449776"/>
                </a:lnTo>
                <a:lnTo>
                  <a:pt x="2007187" y="468835"/>
                </a:lnTo>
                <a:lnTo>
                  <a:pt x="2020525" y="487893"/>
                </a:lnTo>
                <a:lnTo>
                  <a:pt x="2033228" y="507587"/>
                </a:lnTo>
                <a:lnTo>
                  <a:pt x="2045931" y="527280"/>
                </a:lnTo>
                <a:lnTo>
                  <a:pt x="2057682" y="546974"/>
                </a:lnTo>
                <a:lnTo>
                  <a:pt x="2069114" y="567303"/>
                </a:lnTo>
                <a:lnTo>
                  <a:pt x="2080230" y="587314"/>
                </a:lnTo>
                <a:lnTo>
                  <a:pt x="2090710" y="607643"/>
                </a:lnTo>
                <a:lnTo>
                  <a:pt x="2100555" y="628607"/>
                </a:lnTo>
                <a:lnTo>
                  <a:pt x="2110399" y="648936"/>
                </a:lnTo>
                <a:lnTo>
                  <a:pt x="2119609" y="670218"/>
                </a:lnTo>
                <a:lnTo>
                  <a:pt x="2128184" y="691182"/>
                </a:lnTo>
                <a:lnTo>
                  <a:pt x="2136441" y="712464"/>
                </a:lnTo>
                <a:lnTo>
                  <a:pt x="2144380" y="733745"/>
                </a:lnTo>
                <a:lnTo>
                  <a:pt x="2151684" y="755345"/>
                </a:lnTo>
                <a:lnTo>
                  <a:pt x="2158354" y="776627"/>
                </a:lnTo>
                <a:lnTo>
                  <a:pt x="2165023" y="798544"/>
                </a:lnTo>
                <a:lnTo>
                  <a:pt x="2171057" y="820461"/>
                </a:lnTo>
                <a:lnTo>
                  <a:pt x="2176455" y="842378"/>
                </a:lnTo>
                <a:lnTo>
                  <a:pt x="2181537" y="863977"/>
                </a:lnTo>
                <a:lnTo>
                  <a:pt x="2186300" y="886530"/>
                </a:lnTo>
                <a:lnTo>
                  <a:pt x="2190429" y="908447"/>
                </a:lnTo>
                <a:lnTo>
                  <a:pt x="2194240" y="930681"/>
                </a:lnTo>
                <a:lnTo>
                  <a:pt x="2197416" y="952916"/>
                </a:lnTo>
                <a:lnTo>
                  <a:pt x="2200591" y="975151"/>
                </a:lnTo>
                <a:lnTo>
                  <a:pt x="2202814" y="997703"/>
                </a:lnTo>
                <a:lnTo>
                  <a:pt x="2204402" y="1019938"/>
                </a:lnTo>
                <a:lnTo>
                  <a:pt x="2205990" y="1042490"/>
                </a:lnTo>
                <a:lnTo>
                  <a:pt x="2207260" y="1065043"/>
                </a:lnTo>
                <a:lnTo>
                  <a:pt x="2207578" y="1087277"/>
                </a:lnTo>
                <a:lnTo>
                  <a:pt x="2208213" y="1109830"/>
                </a:lnTo>
                <a:lnTo>
                  <a:pt x="2207578" y="1132382"/>
                </a:lnTo>
                <a:lnTo>
                  <a:pt x="2206943" y="1154617"/>
                </a:lnTo>
                <a:lnTo>
                  <a:pt x="2205673" y="1177169"/>
                </a:lnTo>
                <a:lnTo>
                  <a:pt x="2203767" y="1199721"/>
                </a:lnTo>
                <a:lnTo>
                  <a:pt x="2201862" y="1221956"/>
                </a:lnTo>
                <a:lnTo>
                  <a:pt x="2199003" y="1244508"/>
                </a:lnTo>
                <a:lnTo>
                  <a:pt x="2195828" y="1267061"/>
                </a:lnTo>
                <a:lnTo>
                  <a:pt x="2192652" y="1288978"/>
                </a:lnTo>
                <a:lnTo>
                  <a:pt x="2188841" y="1310895"/>
                </a:lnTo>
                <a:lnTo>
                  <a:pt x="2184077" y="1333447"/>
                </a:lnTo>
                <a:lnTo>
                  <a:pt x="2179314" y="1355047"/>
                </a:lnTo>
                <a:lnTo>
                  <a:pt x="2173915" y="1377281"/>
                </a:lnTo>
                <a:lnTo>
                  <a:pt x="2168198" y="1399198"/>
                </a:lnTo>
                <a:lnTo>
                  <a:pt x="2162165" y="1420798"/>
                </a:lnTo>
                <a:lnTo>
                  <a:pt x="2155178" y="1442397"/>
                </a:lnTo>
                <a:lnTo>
                  <a:pt x="2148191" y="1464314"/>
                </a:lnTo>
                <a:lnTo>
                  <a:pt x="2140887" y="1485596"/>
                </a:lnTo>
                <a:lnTo>
                  <a:pt x="2132630" y="1506878"/>
                </a:lnTo>
                <a:lnTo>
                  <a:pt x="2124055" y="1527842"/>
                </a:lnTo>
                <a:lnTo>
                  <a:pt x="2115163" y="1548806"/>
                </a:lnTo>
                <a:lnTo>
                  <a:pt x="2105636" y="1569770"/>
                </a:lnTo>
                <a:lnTo>
                  <a:pt x="2095791" y="1590735"/>
                </a:lnTo>
                <a:lnTo>
                  <a:pt x="2085628" y="1611063"/>
                </a:lnTo>
                <a:lnTo>
                  <a:pt x="2075148" y="1631710"/>
                </a:lnTo>
                <a:lnTo>
                  <a:pt x="2063716" y="1651721"/>
                </a:lnTo>
                <a:lnTo>
                  <a:pt x="2052283" y="1671732"/>
                </a:lnTo>
                <a:lnTo>
                  <a:pt x="2041803" y="1687932"/>
                </a:lnTo>
                <a:lnTo>
                  <a:pt x="2031640" y="1704449"/>
                </a:lnTo>
                <a:lnTo>
                  <a:pt x="2021160" y="1720649"/>
                </a:lnTo>
                <a:lnTo>
                  <a:pt x="2010045" y="1736848"/>
                </a:lnTo>
                <a:lnTo>
                  <a:pt x="1998930" y="1752413"/>
                </a:lnTo>
                <a:lnTo>
                  <a:pt x="1987180" y="1768295"/>
                </a:lnTo>
                <a:lnTo>
                  <a:pt x="1975429" y="1783541"/>
                </a:lnTo>
                <a:lnTo>
                  <a:pt x="1963044" y="1798788"/>
                </a:lnTo>
                <a:lnTo>
                  <a:pt x="2166293" y="2002394"/>
                </a:lnTo>
                <a:lnTo>
                  <a:pt x="1407602" y="2182813"/>
                </a:lnTo>
                <a:lnTo>
                  <a:pt x="1588303" y="1424292"/>
                </a:lnTo>
                <a:lnTo>
                  <a:pt x="1780755" y="1616463"/>
                </a:lnTo>
                <a:lnTo>
                  <a:pt x="1792823" y="1600899"/>
                </a:lnTo>
                <a:lnTo>
                  <a:pt x="1804255" y="1584699"/>
                </a:lnTo>
                <a:lnTo>
                  <a:pt x="1815053" y="1568182"/>
                </a:lnTo>
                <a:lnTo>
                  <a:pt x="1825851" y="1551665"/>
                </a:lnTo>
                <a:lnTo>
                  <a:pt x="1836013" y="1534830"/>
                </a:lnTo>
                <a:lnTo>
                  <a:pt x="1845540" y="1517678"/>
                </a:lnTo>
                <a:lnTo>
                  <a:pt x="1855068" y="1500525"/>
                </a:lnTo>
                <a:lnTo>
                  <a:pt x="1863960" y="1483055"/>
                </a:lnTo>
                <a:lnTo>
                  <a:pt x="1870946" y="1468126"/>
                </a:lnTo>
                <a:lnTo>
                  <a:pt x="1878251" y="1453197"/>
                </a:lnTo>
                <a:lnTo>
                  <a:pt x="1884602" y="1438268"/>
                </a:lnTo>
                <a:lnTo>
                  <a:pt x="1891271" y="1422704"/>
                </a:lnTo>
                <a:lnTo>
                  <a:pt x="1896988" y="1407457"/>
                </a:lnTo>
                <a:lnTo>
                  <a:pt x="1902704" y="1392210"/>
                </a:lnTo>
                <a:lnTo>
                  <a:pt x="1908103" y="1376328"/>
                </a:lnTo>
                <a:lnTo>
                  <a:pt x="1913184" y="1360764"/>
                </a:lnTo>
                <a:lnTo>
                  <a:pt x="1917948" y="1344882"/>
                </a:lnTo>
                <a:lnTo>
                  <a:pt x="1922712" y="1329000"/>
                </a:lnTo>
                <a:lnTo>
                  <a:pt x="1926522" y="1313436"/>
                </a:lnTo>
                <a:lnTo>
                  <a:pt x="1930651" y="1297554"/>
                </a:lnTo>
                <a:lnTo>
                  <a:pt x="1934144" y="1281354"/>
                </a:lnTo>
                <a:lnTo>
                  <a:pt x="1937320" y="1265473"/>
                </a:lnTo>
                <a:lnTo>
                  <a:pt x="1940496" y="1249591"/>
                </a:lnTo>
                <a:lnTo>
                  <a:pt x="1942719" y="1233391"/>
                </a:lnTo>
                <a:lnTo>
                  <a:pt x="1944942" y="1217191"/>
                </a:lnTo>
                <a:lnTo>
                  <a:pt x="1947165" y="1200992"/>
                </a:lnTo>
                <a:lnTo>
                  <a:pt x="1949070" y="1184475"/>
                </a:lnTo>
                <a:lnTo>
                  <a:pt x="1950341" y="1168593"/>
                </a:lnTo>
                <a:lnTo>
                  <a:pt x="1951293" y="1152393"/>
                </a:lnTo>
                <a:lnTo>
                  <a:pt x="1952246" y="1135876"/>
                </a:lnTo>
                <a:lnTo>
                  <a:pt x="1952564" y="1119676"/>
                </a:lnTo>
                <a:lnTo>
                  <a:pt x="1952564" y="1103477"/>
                </a:lnTo>
                <a:lnTo>
                  <a:pt x="1952564" y="1086960"/>
                </a:lnTo>
                <a:lnTo>
                  <a:pt x="1952246" y="1070760"/>
                </a:lnTo>
                <a:lnTo>
                  <a:pt x="1951293" y="1054560"/>
                </a:lnTo>
                <a:lnTo>
                  <a:pt x="1950341" y="1038043"/>
                </a:lnTo>
                <a:lnTo>
                  <a:pt x="1948753" y="1021844"/>
                </a:lnTo>
                <a:lnTo>
                  <a:pt x="1947165" y="1005962"/>
                </a:lnTo>
                <a:lnTo>
                  <a:pt x="1944942" y="989762"/>
                </a:lnTo>
                <a:lnTo>
                  <a:pt x="1942719" y="973563"/>
                </a:lnTo>
                <a:lnTo>
                  <a:pt x="1939861" y="957363"/>
                </a:lnTo>
                <a:lnTo>
                  <a:pt x="1937320" y="941163"/>
                </a:lnTo>
                <a:lnTo>
                  <a:pt x="1933509" y="925599"/>
                </a:lnTo>
                <a:lnTo>
                  <a:pt x="1930016" y="909400"/>
                </a:lnTo>
                <a:lnTo>
                  <a:pt x="1926522" y="893518"/>
                </a:lnTo>
                <a:lnTo>
                  <a:pt x="1922394" y="877318"/>
                </a:lnTo>
                <a:lnTo>
                  <a:pt x="1917948" y="861754"/>
                </a:lnTo>
                <a:lnTo>
                  <a:pt x="1912867" y="845872"/>
                </a:lnTo>
                <a:lnTo>
                  <a:pt x="1907785" y="830625"/>
                </a:lnTo>
                <a:lnTo>
                  <a:pt x="1902704" y="814743"/>
                </a:lnTo>
                <a:lnTo>
                  <a:pt x="1896670" y="799497"/>
                </a:lnTo>
                <a:lnTo>
                  <a:pt x="1890636" y="784250"/>
                </a:lnTo>
                <a:lnTo>
                  <a:pt x="1883967" y="768686"/>
                </a:lnTo>
                <a:lnTo>
                  <a:pt x="1877298" y="753757"/>
                </a:lnTo>
                <a:lnTo>
                  <a:pt x="1870629" y="738510"/>
                </a:lnTo>
                <a:lnTo>
                  <a:pt x="1863325" y="723899"/>
                </a:lnTo>
                <a:lnTo>
                  <a:pt x="1855703" y="708970"/>
                </a:lnTo>
                <a:lnTo>
                  <a:pt x="1847763" y="694358"/>
                </a:lnTo>
                <a:lnTo>
                  <a:pt x="1839506" y="679747"/>
                </a:lnTo>
                <a:lnTo>
                  <a:pt x="1830932" y="665135"/>
                </a:lnTo>
                <a:lnTo>
                  <a:pt x="1822357" y="650524"/>
                </a:lnTo>
                <a:lnTo>
                  <a:pt x="1813147" y="636548"/>
                </a:lnTo>
                <a:lnTo>
                  <a:pt x="1803620" y="622572"/>
                </a:lnTo>
                <a:lnTo>
                  <a:pt x="1793775" y="608913"/>
                </a:lnTo>
                <a:lnTo>
                  <a:pt x="1783613" y="595255"/>
                </a:lnTo>
                <a:lnTo>
                  <a:pt x="1773450" y="581279"/>
                </a:lnTo>
                <a:lnTo>
                  <a:pt x="1762653" y="567938"/>
                </a:lnTo>
                <a:lnTo>
                  <a:pt x="1751855" y="554915"/>
                </a:lnTo>
                <a:lnTo>
                  <a:pt x="1740422" y="541892"/>
                </a:lnTo>
                <a:lnTo>
                  <a:pt x="1728672" y="528868"/>
                </a:lnTo>
                <a:lnTo>
                  <a:pt x="1716604" y="516481"/>
                </a:lnTo>
                <a:lnTo>
                  <a:pt x="1704536" y="503775"/>
                </a:lnTo>
                <a:lnTo>
                  <a:pt x="1694374" y="493611"/>
                </a:lnTo>
                <a:lnTo>
                  <a:pt x="1683576" y="483764"/>
                </a:lnTo>
                <a:lnTo>
                  <a:pt x="1673414" y="473917"/>
                </a:lnTo>
                <a:lnTo>
                  <a:pt x="1662298" y="464388"/>
                </a:lnTo>
                <a:lnTo>
                  <a:pt x="1651818" y="455176"/>
                </a:lnTo>
                <a:lnTo>
                  <a:pt x="1640703" y="445965"/>
                </a:lnTo>
                <a:lnTo>
                  <a:pt x="1629270" y="437071"/>
                </a:lnTo>
                <a:lnTo>
                  <a:pt x="1618155" y="428177"/>
                </a:lnTo>
                <a:lnTo>
                  <a:pt x="1607040" y="419918"/>
                </a:lnTo>
                <a:lnTo>
                  <a:pt x="1594972" y="411342"/>
                </a:lnTo>
                <a:lnTo>
                  <a:pt x="1583539" y="403401"/>
                </a:lnTo>
                <a:lnTo>
                  <a:pt x="1571789" y="395460"/>
                </a:lnTo>
                <a:lnTo>
                  <a:pt x="1559721" y="387519"/>
                </a:lnTo>
                <a:lnTo>
                  <a:pt x="1547971" y="380213"/>
                </a:lnTo>
                <a:lnTo>
                  <a:pt x="1535585" y="372590"/>
                </a:lnTo>
                <a:lnTo>
                  <a:pt x="1522882" y="365602"/>
                </a:lnTo>
                <a:lnTo>
                  <a:pt x="1510814" y="358296"/>
                </a:lnTo>
                <a:lnTo>
                  <a:pt x="1498111" y="351626"/>
                </a:lnTo>
                <a:lnTo>
                  <a:pt x="1485726" y="345591"/>
                </a:lnTo>
                <a:lnTo>
                  <a:pt x="1472705" y="339238"/>
                </a:lnTo>
                <a:lnTo>
                  <a:pt x="1460002" y="332885"/>
                </a:lnTo>
                <a:lnTo>
                  <a:pt x="1446981" y="326850"/>
                </a:lnTo>
                <a:lnTo>
                  <a:pt x="1433961" y="321450"/>
                </a:lnTo>
                <a:lnTo>
                  <a:pt x="1420622" y="316051"/>
                </a:lnTo>
                <a:lnTo>
                  <a:pt x="1407284" y="310651"/>
                </a:lnTo>
                <a:lnTo>
                  <a:pt x="1394263" y="305568"/>
                </a:lnTo>
                <a:lnTo>
                  <a:pt x="1380608" y="300804"/>
                </a:lnTo>
                <a:lnTo>
                  <a:pt x="1367269" y="296674"/>
                </a:lnTo>
                <a:lnTo>
                  <a:pt x="1353614" y="292228"/>
                </a:lnTo>
                <a:lnTo>
                  <a:pt x="1339958" y="288416"/>
                </a:lnTo>
                <a:lnTo>
                  <a:pt x="1326302" y="284287"/>
                </a:lnTo>
                <a:lnTo>
                  <a:pt x="1312329" y="280793"/>
                </a:lnTo>
                <a:lnTo>
                  <a:pt x="1286287" y="274440"/>
                </a:lnTo>
                <a:lnTo>
                  <a:pt x="1259928" y="269358"/>
                </a:lnTo>
                <a:lnTo>
                  <a:pt x="1234205" y="264593"/>
                </a:lnTo>
                <a:lnTo>
                  <a:pt x="1207528" y="261099"/>
                </a:lnTo>
                <a:lnTo>
                  <a:pt x="1181169" y="258558"/>
                </a:lnTo>
                <a:lnTo>
                  <a:pt x="1155446" y="256334"/>
                </a:lnTo>
                <a:lnTo>
                  <a:pt x="1129087" y="255381"/>
                </a:lnTo>
                <a:lnTo>
                  <a:pt x="1102410" y="254746"/>
                </a:lnTo>
                <a:lnTo>
                  <a:pt x="1076687" y="255699"/>
                </a:lnTo>
                <a:lnTo>
                  <a:pt x="1050328" y="256970"/>
                </a:lnTo>
                <a:lnTo>
                  <a:pt x="1024286" y="258875"/>
                </a:lnTo>
                <a:lnTo>
                  <a:pt x="998245" y="261417"/>
                </a:lnTo>
                <a:lnTo>
                  <a:pt x="972204" y="265546"/>
                </a:lnTo>
                <a:lnTo>
                  <a:pt x="946798" y="269993"/>
                </a:lnTo>
                <a:lnTo>
                  <a:pt x="921074" y="275075"/>
                </a:lnTo>
                <a:lnTo>
                  <a:pt x="895350" y="280793"/>
                </a:lnTo>
                <a:lnTo>
                  <a:pt x="947750" y="62257"/>
                </a:lnTo>
                <a:lnTo>
                  <a:pt x="960453" y="9847"/>
                </a:lnTo>
                <a:lnTo>
                  <a:pt x="986177" y="6670"/>
                </a:lnTo>
                <a:lnTo>
                  <a:pt x="1011583" y="4129"/>
                </a:lnTo>
                <a:lnTo>
                  <a:pt x="1037625" y="2541"/>
                </a:lnTo>
                <a:lnTo>
                  <a:pt x="1063666" y="953"/>
                </a:lnTo>
                <a:lnTo>
                  <a:pt x="1089072" y="635"/>
                </a:lnTo>
                <a:lnTo>
                  <a:pt x="1115113" y="0"/>
                </a:lnTo>
                <a:close/>
              </a:path>
            </a:pathLst>
          </a:custGeom>
          <a:solidFill>
            <a:srgbClr val="E0DEDC"/>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cxnSp>
        <p:nvCxnSpPr>
          <p:cNvPr id="16" name="直接连接符 15"/>
          <p:cNvCxnSpPr/>
          <p:nvPr/>
        </p:nvCxnSpPr>
        <p:spPr>
          <a:xfrm flipH="1" flipV="1">
            <a:off x="3733800" y="1287780"/>
            <a:ext cx="768350" cy="582296"/>
          </a:xfrm>
          <a:prstGeom prst="line">
            <a:avLst/>
          </a:prstGeom>
          <a:ln w="19050">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586114" y="633412"/>
            <a:ext cx="830065" cy="1323439"/>
          </a:xfrm>
          <a:prstGeom prst="rect">
            <a:avLst/>
          </a:prstGeom>
          <a:noFill/>
        </p:spPr>
        <p:txBody>
          <a:bodyPr wrap="square" rtlCol="0">
            <a:spAutoFit/>
          </a:bodyPr>
          <a:lstStyle/>
          <a:p>
            <a:r>
              <a:rPr lang="en-US" altLang="zh-CN" sz="8000" b="1" dirty="0" smtClean="0">
                <a:latin typeface="微软雅黑" panose="020B0503020204020204" pitchFamily="34" charset="-122"/>
                <a:ea typeface="微软雅黑" panose="020B0503020204020204" pitchFamily="34" charset="-122"/>
              </a:rPr>
              <a:t>A</a:t>
            </a:r>
            <a:endParaRPr lang="zh-CN" altLang="en-US" sz="8000" b="1" dirty="0">
              <a:latin typeface="微软雅黑" panose="020B0503020204020204" pitchFamily="34" charset="-122"/>
              <a:ea typeface="微软雅黑" panose="020B0503020204020204" pitchFamily="34" charset="-122"/>
            </a:endParaRPr>
          </a:p>
        </p:txBody>
      </p:sp>
      <p:cxnSp>
        <p:nvCxnSpPr>
          <p:cNvPr id="18" name="直接连接符 17"/>
          <p:cNvCxnSpPr/>
          <p:nvPr/>
        </p:nvCxnSpPr>
        <p:spPr>
          <a:xfrm flipH="1" flipV="1">
            <a:off x="2571750" y="876299"/>
            <a:ext cx="2383" cy="779938"/>
          </a:xfrm>
          <a:prstGeom prst="line">
            <a:avLst/>
          </a:prstGeom>
          <a:ln w="19050">
            <a:solidFill>
              <a:schemeClr val="tx1">
                <a:alpha val="79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7689849" y="1309687"/>
            <a:ext cx="796929" cy="560389"/>
          </a:xfrm>
          <a:prstGeom prst="line">
            <a:avLst/>
          </a:prstGeom>
          <a:ln w="19050">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592966" y="662524"/>
            <a:ext cx="830065" cy="1323439"/>
          </a:xfrm>
          <a:prstGeom prst="rect">
            <a:avLst/>
          </a:prstGeom>
          <a:noFill/>
        </p:spPr>
        <p:txBody>
          <a:bodyPr wrap="square" rtlCol="0">
            <a:spAutoFit/>
          </a:bodyPr>
          <a:lstStyle/>
          <a:p>
            <a:r>
              <a:rPr lang="en-US" altLang="zh-CN" sz="8000" b="1" dirty="0">
                <a:latin typeface="微软雅黑" panose="020B0503020204020204" pitchFamily="34" charset="-122"/>
                <a:ea typeface="微软雅黑" panose="020B0503020204020204" pitchFamily="34" charset="-122"/>
              </a:rPr>
              <a:t>B</a:t>
            </a:r>
            <a:endParaRPr lang="zh-CN" altLang="en-US" sz="8000" b="1" dirty="0">
              <a:latin typeface="微软雅黑" panose="020B0503020204020204" pitchFamily="34" charset="-122"/>
              <a:ea typeface="微软雅黑" panose="020B0503020204020204" pitchFamily="34" charset="-122"/>
            </a:endParaRPr>
          </a:p>
        </p:txBody>
      </p:sp>
      <p:cxnSp>
        <p:nvCxnSpPr>
          <p:cNvPr id="22" name="直接连接符 21"/>
          <p:cNvCxnSpPr/>
          <p:nvPr/>
        </p:nvCxnSpPr>
        <p:spPr>
          <a:xfrm flipV="1">
            <a:off x="9644211" y="924735"/>
            <a:ext cx="1" cy="784884"/>
          </a:xfrm>
          <a:prstGeom prst="line">
            <a:avLst/>
          </a:prstGeom>
          <a:ln w="19050">
            <a:solidFill>
              <a:schemeClr val="tx1">
                <a:alpha val="79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3733800" y="4974431"/>
            <a:ext cx="808831" cy="600075"/>
          </a:xfrm>
          <a:prstGeom prst="line">
            <a:avLst/>
          </a:prstGeom>
          <a:ln w="19050">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678618" y="5395954"/>
            <a:ext cx="830065" cy="1323439"/>
          </a:xfrm>
          <a:prstGeom prst="rect">
            <a:avLst/>
          </a:prstGeom>
          <a:noFill/>
        </p:spPr>
        <p:txBody>
          <a:bodyPr wrap="square" rtlCol="0">
            <a:spAutoFit/>
          </a:bodyPr>
          <a:lstStyle/>
          <a:p>
            <a:r>
              <a:rPr lang="en-US" altLang="zh-CN" sz="8000" b="1" dirty="0">
                <a:latin typeface="微软雅黑" panose="020B0503020204020204" pitchFamily="34" charset="-122"/>
                <a:ea typeface="微软雅黑" panose="020B0503020204020204" pitchFamily="34" charset="-122"/>
              </a:rPr>
              <a:t>C</a:t>
            </a:r>
            <a:endParaRPr lang="zh-CN" altLang="en-US" sz="8000" b="1" dirty="0">
              <a:latin typeface="微软雅黑" panose="020B0503020204020204" pitchFamily="34" charset="-122"/>
              <a:ea typeface="微软雅黑" panose="020B0503020204020204" pitchFamily="34" charset="-122"/>
            </a:endParaRPr>
          </a:p>
        </p:txBody>
      </p:sp>
      <p:cxnSp>
        <p:nvCxnSpPr>
          <p:cNvPr id="26" name="直接连接符 25"/>
          <p:cNvCxnSpPr/>
          <p:nvPr/>
        </p:nvCxnSpPr>
        <p:spPr>
          <a:xfrm flipV="1">
            <a:off x="2570673" y="5640238"/>
            <a:ext cx="4960" cy="809878"/>
          </a:xfrm>
          <a:prstGeom prst="line">
            <a:avLst/>
          </a:prstGeom>
          <a:ln w="19050">
            <a:solidFill>
              <a:schemeClr val="tx1">
                <a:alpha val="79000"/>
              </a:schemeClr>
            </a:solidFill>
          </a:ln>
        </p:spPr>
        <p:style>
          <a:lnRef idx="1">
            <a:schemeClr val="accent1"/>
          </a:lnRef>
          <a:fillRef idx="0">
            <a:schemeClr val="accent1"/>
          </a:fillRef>
          <a:effectRef idx="0">
            <a:schemeClr val="accent1"/>
          </a:effectRef>
          <a:fontRef idx="minor">
            <a:schemeClr val="tx1"/>
          </a:fontRef>
        </p:style>
      </p:cxnSp>
      <p:sp>
        <p:nvSpPr>
          <p:cNvPr id="27" name="Text Box 7"/>
          <p:cNvSpPr txBox="1">
            <a:spLocks noChangeArrowheads="1"/>
          </p:cNvSpPr>
          <p:nvPr/>
        </p:nvSpPr>
        <p:spPr bwMode="auto">
          <a:xfrm>
            <a:off x="2642176" y="5545931"/>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latin typeface="微软雅黑" panose="020B0503020204020204" pitchFamily="34" charset="-122"/>
                <a:ea typeface="微软雅黑" panose="020B0503020204020204" pitchFamily="34" charset="-122"/>
                <a:sym typeface="华文新魏" panose="02010800040101010101" pitchFamily="2" charset="-122"/>
              </a:rPr>
              <a:t>拼车</a:t>
            </a:r>
            <a:r>
              <a:rPr lang="zh-CN" altLang="en-US" sz="3200" dirty="0" smtClean="0">
                <a:latin typeface="微软雅黑" panose="020B0503020204020204" pitchFamily="34" charset="-122"/>
                <a:ea typeface="微软雅黑" panose="020B0503020204020204" pitchFamily="34" charset="-122"/>
                <a:sym typeface="华文新魏" panose="02010800040101010101" pitchFamily="2" charset="-122"/>
              </a:rPr>
              <a:t>合乘</a:t>
            </a:r>
            <a:endParaRPr lang="zh-CN" altLang="en-US" sz="3200" dirty="0">
              <a:latin typeface="微软雅黑" panose="020B0503020204020204" pitchFamily="34" charset="-122"/>
              <a:ea typeface="微软雅黑" panose="020B0503020204020204" pitchFamily="34" charset="-122"/>
              <a:sym typeface="华文新魏" panose="02010800040101010101" pitchFamily="2" charset="-122"/>
            </a:endParaRPr>
          </a:p>
        </p:txBody>
      </p:sp>
      <p:cxnSp>
        <p:nvCxnSpPr>
          <p:cNvPr id="28" name="直接连接符 27"/>
          <p:cNvCxnSpPr/>
          <p:nvPr/>
        </p:nvCxnSpPr>
        <p:spPr>
          <a:xfrm flipH="1" flipV="1">
            <a:off x="7672850" y="4948240"/>
            <a:ext cx="785350" cy="626266"/>
          </a:xfrm>
          <a:prstGeom prst="line">
            <a:avLst/>
          </a:prstGeom>
          <a:ln w="19050">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9592965" y="5419725"/>
            <a:ext cx="830065" cy="1323439"/>
          </a:xfrm>
          <a:prstGeom prst="rect">
            <a:avLst/>
          </a:prstGeom>
          <a:noFill/>
        </p:spPr>
        <p:txBody>
          <a:bodyPr wrap="square" rtlCol="0">
            <a:spAutoFit/>
          </a:bodyPr>
          <a:lstStyle/>
          <a:p>
            <a:r>
              <a:rPr lang="en-US" altLang="zh-CN" sz="8000" b="1" dirty="0" smtClean="0">
                <a:latin typeface="微软雅黑" panose="020B0503020204020204" pitchFamily="34" charset="-122"/>
                <a:ea typeface="微软雅黑" panose="020B0503020204020204" pitchFamily="34" charset="-122"/>
              </a:rPr>
              <a:t>D</a:t>
            </a:r>
            <a:endParaRPr lang="zh-CN" altLang="en-US" sz="8000" b="1" dirty="0">
              <a:latin typeface="微软雅黑" panose="020B0503020204020204" pitchFamily="34" charset="-122"/>
              <a:ea typeface="微软雅黑" panose="020B0503020204020204" pitchFamily="34" charset="-122"/>
            </a:endParaRPr>
          </a:p>
        </p:txBody>
      </p:sp>
      <p:cxnSp>
        <p:nvCxnSpPr>
          <p:cNvPr id="30" name="直接连接符 29"/>
          <p:cNvCxnSpPr/>
          <p:nvPr/>
        </p:nvCxnSpPr>
        <p:spPr>
          <a:xfrm flipV="1">
            <a:off x="9649831" y="5665232"/>
            <a:ext cx="1" cy="784884"/>
          </a:xfrm>
          <a:prstGeom prst="line">
            <a:avLst/>
          </a:prstGeom>
          <a:ln w="19050">
            <a:solidFill>
              <a:schemeClr val="tx1">
                <a:alpha val="79000"/>
              </a:schemeClr>
            </a:solidFill>
          </a:ln>
        </p:spPr>
        <p:style>
          <a:lnRef idx="1">
            <a:schemeClr val="accent1"/>
          </a:lnRef>
          <a:fillRef idx="0">
            <a:schemeClr val="accent1"/>
          </a:fillRef>
          <a:effectRef idx="0">
            <a:schemeClr val="accent1"/>
          </a:effectRef>
          <a:fontRef idx="minor">
            <a:schemeClr val="tx1"/>
          </a:fontRef>
        </p:style>
      </p:cxnSp>
      <p:sp>
        <p:nvSpPr>
          <p:cNvPr id="31" name="Text Box 6"/>
          <p:cNvSpPr txBox="1">
            <a:spLocks noChangeArrowheads="1"/>
          </p:cNvSpPr>
          <p:nvPr/>
        </p:nvSpPr>
        <p:spPr bwMode="auto">
          <a:xfrm>
            <a:off x="7770170" y="5595436"/>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smtClean="0">
                <a:latin typeface="微软雅黑" panose="020B0503020204020204" pitchFamily="34" charset="-122"/>
                <a:ea typeface="微软雅黑" panose="020B0503020204020204" pitchFamily="34" charset="-122"/>
                <a:sym typeface="华文新魏" panose="02010800040101010101" pitchFamily="2" charset="-122"/>
              </a:rPr>
              <a:t>顺路捎人</a:t>
            </a:r>
            <a:endParaRPr lang="zh-CN" altLang="en-US" sz="3200" dirty="0">
              <a:latin typeface="微软雅黑" panose="020B0503020204020204" pitchFamily="34" charset="-122"/>
              <a:ea typeface="微软雅黑" panose="020B0503020204020204" pitchFamily="34" charset="-122"/>
              <a:sym typeface="华文新魏" panose="02010800040101010101" pitchFamily="2" charset="-122"/>
            </a:endParaRPr>
          </a:p>
        </p:txBody>
      </p:sp>
      <p:sp>
        <p:nvSpPr>
          <p:cNvPr id="32" name="文本框 31"/>
          <p:cNvSpPr txBox="1"/>
          <p:nvPr/>
        </p:nvSpPr>
        <p:spPr>
          <a:xfrm>
            <a:off x="2655626" y="785131"/>
            <a:ext cx="2762250" cy="584775"/>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非盈利</a:t>
            </a:r>
            <a:endParaRPr lang="zh-CN" altLang="en-US" sz="3200"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7770170" y="822318"/>
            <a:ext cx="2762250" cy="830997"/>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sym typeface="华文新魏" panose="02010800040101010101" pitchFamily="2" charset="-122"/>
              </a:rPr>
              <a:t>私人车辆</a:t>
            </a:r>
          </a:p>
          <a:p>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3991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8572500" y="0"/>
            <a:ext cx="3619500" cy="5753100"/>
          </a:xfrm>
          <a:prstGeom prst="line">
            <a:avLst/>
          </a:prstGeom>
          <a:ln w="34925">
            <a:solidFill>
              <a:schemeClr val="bg1">
                <a:alpha val="59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1104900"/>
            <a:ext cx="3619500" cy="5753100"/>
          </a:xfrm>
          <a:prstGeom prst="line">
            <a:avLst/>
          </a:prstGeom>
          <a:ln w="34925">
            <a:solidFill>
              <a:schemeClr val="bg1">
                <a:alpha val="59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947710"/>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a:spLocks noChangeAspect="1"/>
          </p:cNvSpPr>
          <p:nvPr/>
        </p:nvSpPr>
        <p:spPr>
          <a:xfrm rot="2705979">
            <a:off x="1067250" y="1138356"/>
            <a:ext cx="4580245" cy="4581704"/>
          </a:xfrm>
          <a:prstGeom prst="rect">
            <a:avLst/>
          </a:prstGeom>
          <a:noFill/>
          <a:ln w="31750">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a:spLocks noChangeAspect="1"/>
          </p:cNvSpPr>
          <p:nvPr/>
        </p:nvSpPr>
        <p:spPr>
          <a:xfrm rot="2705979">
            <a:off x="1027429" y="1817225"/>
            <a:ext cx="3223609" cy="3224636"/>
          </a:xfrm>
          <a:prstGeom prst="rect">
            <a:avLst/>
          </a:prstGeom>
          <a:noFill/>
          <a:ln w="31750">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476500" y="2498184"/>
            <a:ext cx="2959100" cy="1862048"/>
          </a:xfrm>
          <a:prstGeom prst="rect">
            <a:avLst/>
          </a:prstGeom>
          <a:noFill/>
        </p:spPr>
        <p:txBody>
          <a:bodyPr wrap="square" rtlCol="0">
            <a:spAutoFit/>
          </a:bodyPr>
          <a:lstStyle/>
          <a:p>
            <a:r>
              <a:rPr lang="en-US" altLang="zh-CN" sz="11500" b="1" dirty="0" smtClean="0">
                <a:solidFill>
                  <a:srgbClr val="24BAD6"/>
                </a:solidFill>
                <a:latin typeface="微软雅黑" panose="020B0503020204020204" pitchFamily="34" charset="-122"/>
                <a:ea typeface="微软雅黑" panose="020B0503020204020204" pitchFamily="34" charset="-122"/>
              </a:rPr>
              <a:t>04</a:t>
            </a:r>
            <a:endParaRPr lang="zh-CN" altLang="en-US" sz="11500" b="1" dirty="0">
              <a:solidFill>
                <a:srgbClr val="24BAD6"/>
              </a:solidFill>
              <a:latin typeface="微软雅黑" panose="020B0503020204020204" pitchFamily="34" charset="-122"/>
              <a:ea typeface="微软雅黑" panose="020B0503020204020204" pitchFamily="34" charset="-122"/>
            </a:endParaRPr>
          </a:p>
        </p:txBody>
      </p:sp>
      <p:sp>
        <p:nvSpPr>
          <p:cNvPr id="10" name="矩形 9"/>
          <p:cNvSpPr>
            <a:spLocks noChangeAspect="1"/>
          </p:cNvSpPr>
          <p:nvPr/>
        </p:nvSpPr>
        <p:spPr>
          <a:xfrm rot="2705979">
            <a:off x="4276452" y="4032774"/>
            <a:ext cx="1227090" cy="1227482"/>
          </a:xfrm>
          <a:prstGeom prst="rect">
            <a:avLst/>
          </a:prstGeom>
          <a:noFill/>
          <a:ln w="31750">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a:spLocks noChangeAspect="1"/>
          </p:cNvSpPr>
          <p:nvPr/>
        </p:nvSpPr>
        <p:spPr>
          <a:xfrm rot="2705979">
            <a:off x="5869380" y="4205184"/>
            <a:ext cx="538374" cy="538546"/>
          </a:xfrm>
          <a:prstGeom prst="rect">
            <a:avLst/>
          </a:prstGeom>
          <a:noFill/>
          <a:ln w="31750">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a:spLocks noChangeAspect="1"/>
          </p:cNvSpPr>
          <p:nvPr/>
        </p:nvSpPr>
        <p:spPr>
          <a:xfrm rot="2705979">
            <a:off x="4682768" y="1577123"/>
            <a:ext cx="601352" cy="601544"/>
          </a:xfrm>
          <a:prstGeom prst="rect">
            <a:avLst/>
          </a:prstGeom>
          <a:noFill/>
          <a:ln w="31750">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519316" y="2590800"/>
            <a:ext cx="6434182" cy="1015663"/>
          </a:xfrm>
          <a:prstGeom prst="rect">
            <a:avLst/>
          </a:prstGeom>
          <a:noFill/>
        </p:spPr>
        <p:txBody>
          <a:bodyPr wrap="square" rtlCol="0">
            <a:spAutoFit/>
          </a:bodyPr>
          <a:lstStyle/>
          <a:p>
            <a:r>
              <a:rPr lang="zh-CN" altLang="en-US" sz="4800" b="1" dirty="0" smtClean="0">
                <a:solidFill>
                  <a:srgbClr val="C1C0C7"/>
                </a:solidFill>
                <a:latin typeface="微软雅黑" panose="020B0503020204020204" pitchFamily="34" charset="-122"/>
                <a:ea typeface="微软雅黑" panose="020B0503020204020204" pitchFamily="34" charset="-122"/>
              </a:rPr>
              <a:t>人民优步</a:t>
            </a:r>
            <a:r>
              <a:rPr lang="zh-CN" altLang="en-US" sz="6000" b="1" dirty="0" smtClean="0">
                <a:solidFill>
                  <a:srgbClr val="24BAD6"/>
                </a:solidFill>
                <a:latin typeface="微软雅黑" panose="020B0503020204020204" pitchFamily="34" charset="-122"/>
                <a:ea typeface="微软雅黑" panose="020B0503020204020204" pitchFamily="34" charset="-122"/>
              </a:rPr>
              <a:t>服务要求</a:t>
            </a:r>
            <a:endParaRPr lang="zh-CN" altLang="en-US" sz="6000" b="1" dirty="0">
              <a:solidFill>
                <a:srgbClr val="24BAD6"/>
              </a:solidFill>
              <a:latin typeface="微软雅黑" panose="020B0503020204020204" pitchFamily="34" charset="-122"/>
              <a:ea typeface="微软雅黑" panose="020B0503020204020204" pitchFamily="34" charset="-122"/>
            </a:endParaRPr>
          </a:p>
        </p:txBody>
      </p:sp>
      <p:sp>
        <p:nvSpPr>
          <p:cNvPr id="14" name="KSO_Shape"/>
          <p:cNvSpPr>
            <a:spLocks/>
          </p:cNvSpPr>
          <p:nvPr/>
        </p:nvSpPr>
        <p:spPr bwMode="auto">
          <a:xfrm>
            <a:off x="10591800" y="1041400"/>
            <a:ext cx="1473200" cy="1715970"/>
          </a:xfrm>
          <a:custGeom>
            <a:avLst/>
            <a:gdLst>
              <a:gd name="T0" fmla="*/ 2147483646 w 4477"/>
              <a:gd name="T1" fmla="*/ 2147483646 h 4133"/>
              <a:gd name="T2" fmla="*/ 2147483646 w 4477"/>
              <a:gd name="T3" fmla="*/ 1386867173 h 4133"/>
              <a:gd name="T4" fmla="*/ 2147483646 w 4477"/>
              <a:gd name="T5" fmla="*/ 385250906 h 4133"/>
              <a:gd name="T6" fmla="*/ 2147483646 w 4477"/>
              <a:gd name="T7" fmla="*/ 0 h 4133"/>
              <a:gd name="T8" fmla="*/ 2147483646 w 4477"/>
              <a:gd name="T9" fmla="*/ 231114454 h 4133"/>
              <a:gd name="T10" fmla="*/ 2147483646 w 4477"/>
              <a:gd name="T11" fmla="*/ 1001616267 h 4133"/>
              <a:gd name="T12" fmla="*/ 2147483646 w 4477"/>
              <a:gd name="T13" fmla="*/ 2147483646 h 4133"/>
              <a:gd name="T14" fmla="*/ 2147483646 w 4477"/>
              <a:gd name="T15" fmla="*/ 2147483646 h 4133"/>
              <a:gd name="T16" fmla="*/ 2147483646 w 4477"/>
              <a:gd name="T17" fmla="*/ 2147483646 h 4133"/>
              <a:gd name="T18" fmla="*/ 2147483646 w 4477"/>
              <a:gd name="T19" fmla="*/ 2147483646 h 4133"/>
              <a:gd name="T20" fmla="*/ 2147483646 w 4477"/>
              <a:gd name="T21" fmla="*/ 2147483646 h 4133"/>
              <a:gd name="T22" fmla="*/ 2147483646 w 4477"/>
              <a:gd name="T23" fmla="*/ 2147483646 h 4133"/>
              <a:gd name="T24" fmla="*/ 2147483646 w 4477"/>
              <a:gd name="T25" fmla="*/ 2147483646 h 4133"/>
              <a:gd name="T26" fmla="*/ 2147483646 w 4477"/>
              <a:gd name="T27" fmla="*/ 2147483646 h 4133"/>
              <a:gd name="T28" fmla="*/ 2147483646 w 4477"/>
              <a:gd name="T29" fmla="*/ 2147483646 h 4133"/>
              <a:gd name="T30" fmla="*/ 2147483646 w 4477"/>
              <a:gd name="T31" fmla="*/ 2147483646 h 4133"/>
              <a:gd name="T32" fmla="*/ 2147483646 w 4477"/>
              <a:gd name="T33" fmla="*/ 2147483646 h 4133"/>
              <a:gd name="T34" fmla="*/ 2147483646 w 4477"/>
              <a:gd name="T35" fmla="*/ 2147483646 h 4133"/>
              <a:gd name="T36" fmla="*/ 2147483646 w 4477"/>
              <a:gd name="T37" fmla="*/ 2147483646 h 4133"/>
              <a:gd name="T38" fmla="*/ 2147483646 w 4477"/>
              <a:gd name="T39" fmla="*/ 2147483646 h 4133"/>
              <a:gd name="T40" fmla="*/ 2147483646 w 4477"/>
              <a:gd name="T41" fmla="*/ 2147483646 h 4133"/>
              <a:gd name="T42" fmla="*/ 2147483646 w 4477"/>
              <a:gd name="T43" fmla="*/ 2147483646 h 4133"/>
              <a:gd name="T44" fmla="*/ 2147483646 w 4477"/>
              <a:gd name="T45" fmla="*/ 2147483646 h 4133"/>
              <a:gd name="T46" fmla="*/ 2147483646 w 4477"/>
              <a:gd name="T47" fmla="*/ 2147483646 h 4133"/>
              <a:gd name="T48" fmla="*/ 2147483646 w 4477"/>
              <a:gd name="T49" fmla="*/ 2147483646 h 4133"/>
              <a:gd name="T50" fmla="*/ 2147483646 w 4477"/>
              <a:gd name="T51" fmla="*/ 2147483646 h 4133"/>
              <a:gd name="T52" fmla="*/ 2147483646 w 4477"/>
              <a:gd name="T53" fmla="*/ 2147483646 h 4133"/>
              <a:gd name="T54" fmla="*/ 2147483646 w 4477"/>
              <a:gd name="T55" fmla="*/ 2147483646 h 4133"/>
              <a:gd name="T56" fmla="*/ 2147483646 w 4477"/>
              <a:gd name="T57" fmla="*/ 2147483646 h 4133"/>
              <a:gd name="T58" fmla="*/ 2147483646 w 4477"/>
              <a:gd name="T59" fmla="*/ 2147483646 h 4133"/>
              <a:gd name="T60" fmla="*/ 2147483646 w 4477"/>
              <a:gd name="T61" fmla="*/ 2147483646 h 4133"/>
              <a:gd name="T62" fmla="*/ 2147483646 w 4477"/>
              <a:gd name="T63" fmla="*/ 2147483646 h 4133"/>
              <a:gd name="T64" fmla="*/ 2147483646 w 4477"/>
              <a:gd name="T65" fmla="*/ 2147483646 h 4133"/>
              <a:gd name="T66" fmla="*/ 0 w 4477"/>
              <a:gd name="T67" fmla="*/ 2147483646 h 4133"/>
              <a:gd name="T68" fmla="*/ 2147483646 w 4477"/>
              <a:gd name="T69" fmla="*/ 2147483646 h 4133"/>
              <a:gd name="T70" fmla="*/ 2147483646 w 4477"/>
              <a:gd name="T71" fmla="*/ 2147483646 h 4133"/>
              <a:gd name="T72" fmla="*/ 2147483646 w 4477"/>
              <a:gd name="T73" fmla="*/ 2147483646 h 4133"/>
              <a:gd name="T74" fmla="*/ 2147483646 w 4477"/>
              <a:gd name="T75" fmla="*/ 2147483646 h 4133"/>
              <a:gd name="T76" fmla="*/ 2147483646 w 4477"/>
              <a:gd name="T77" fmla="*/ 2147483646 h 4133"/>
              <a:gd name="T78" fmla="*/ 2147483646 w 4477"/>
              <a:gd name="T79" fmla="*/ 2147483646 h 4133"/>
              <a:gd name="T80" fmla="*/ 2147483646 w 4477"/>
              <a:gd name="T81" fmla="*/ 2147483646 h 4133"/>
              <a:gd name="T82" fmla="*/ 2147483646 w 4477"/>
              <a:gd name="T83" fmla="*/ 2147483646 h 4133"/>
              <a:gd name="T84" fmla="*/ 2147483646 w 4477"/>
              <a:gd name="T85" fmla="*/ 2147483646 h 4133"/>
              <a:gd name="T86" fmla="*/ 2147483646 w 4477"/>
              <a:gd name="T87" fmla="*/ 2147483646 h 4133"/>
              <a:gd name="T88" fmla="*/ 2147483646 w 4477"/>
              <a:gd name="T89" fmla="*/ 2147483646 h 4133"/>
              <a:gd name="T90" fmla="*/ 2147483646 w 4477"/>
              <a:gd name="T91" fmla="*/ 2147483646 h 4133"/>
              <a:gd name="T92" fmla="*/ 2147483646 w 4477"/>
              <a:gd name="T93" fmla="*/ 2147483646 h 4133"/>
              <a:gd name="T94" fmla="*/ 2147483646 w 4477"/>
              <a:gd name="T95" fmla="*/ 2147483646 h 4133"/>
              <a:gd name="T96" fmla="*/ 2147483646 w 4477"/>
              <a:gd name="T97" fmla="*/ 2147483646 h 4133"/>
              <a:gd name="T98" fmla="*/ 2147483646 w 4477"/>
              <a:gd name="T99" fmla="*/ 2147483646 h 4133"/>
              <a:gd name="T100" fmla="*/ 2147483646 w 4477"/>
              <a:gd name="T101" fmla="*/ 2147483646 h 4133"/>
              <a:gd name="T102" fmla="*/ 2147483646 w 4477"/>
              <a:gd name="T103" fmla="*/ 2147483646 h 4133"/>
              <a:gd name="T104" fmla="*/ 2147483646 w 4477"/>
              <a:gd name="T105" fmla="*/ 2147483646 h 4133"/>
              <a:gd name="T106" fmla="*/ 2147483646 w 4477"/>
              <a:gd name="T107" fmla="*/ 2147483646 h 413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477" h="4133">
                <a:moveTo>
                  <a:pt x="3646" y="48"/>
                </a:moveTo>
                <a:lnTo>
                  <a:pt x="3646" y="48"/>
                </a:lnTo>
                <a:lnTo>
                  <a:pt x="3623" y="39"/>
                </a:lnTo>
                <a:lnTo>
                  <a:pt x="3600" y="31"/>
                </a:lnTo>
                <a:lnTo>
                  <a:pt x="3578" y="24"/>
                </a:lnTo>
                <a:lnTo>
                  <a:pt x="3557" y="18"/>
                </a:lnTo>
                <a:lnTo>
                  <a:pt x="3536" y="13"/>
                </a:lnTo>
                <a:lnTo>
                  <a:pt x="3515" y="8"/>
                </a:lnTo>
                <a:lnTo>
                  <a:pt x="3494" y="5"/>
                </a:lnTo>
                <a:lnTo>
                  <a:pt x="3473" y="3"/>
                </a:lnTo>
                <a:lnTo>
                  <a:pt x="3454" y="1"/>
                </a:lnTo>
                <a:lnTo>
                  <a:pt x="3434" y="0"/>
                </a:lnTo>
                <a:lnTo>
                  <a:pt x="3415" y="0"/>
                </a:lnTo>
                <a:lnTo>
                  <a:pt x="3395" y="1"/>
                </a:lnTo>
                <a:lnTo>
                  <a:pt x="3376" y="3"/>
                </a:lnTo>
                <a:lnTo>
                  <a:pt x="3358" y="5"/>
                </a:lnTo>
                <a:lnTo>
                  <a:pt x="3339" y="9"/>
                </a:lnTo>
                <a:lnTo>
                  <a:pt x="3321" y="13"/>
                </a:lnTo>
                <a:lnTo>
                  <a:pt x="3303" y="18"/>
                </a:lnTo>
                <a:lnTo>
                  <a:pt x="3285" y="23"/>
                </a:lnTo>
                <a:lnTo>
                  <a:pt x="3268" y="30"/>
                </a:lnTo>
                <a:lnTo>
                  <a:pt x="3251" y="37"/>
                </a:lnTo>
                <a:lnTo>
                  <a:pt x="3235" y="45"/>
                </a:lnTo>
                <a:lnTo>
                  <a:pt x="3219" y="54"/>
                </a:lnTo>
                <a:lnTo>
                  <a:pt x="3201" y="63"/>
                </a:lnTo>
                <a:lnTo>
                  <a:pt x="3186" y="74"/>
                </a:lnTo>
                <a:lnTo>
                  <a:pt x="3170" y="85"/>
                </a:lnTo>
                <a:lnTo>
                  <a:pt x="3155" y="96"/>
                </a:lnTo>
                <a:lnTo>
                  <a:pt x="3139" y="108"/>
                </a:lnTo>
                <a:lnTo>
                  <a:pt x="3124" y="121"/>
                </a:lnTo>
                <a:lnTo>
                  <a:pt x="3110" y="134"/>
                </a:lnTo>
                <a:lnTo>
                  <a:pt x="3094" y="149"/>
                </a:lnTo>
                <a:lnTo>
                  <a:pt x="3066" y="179"/>
                </a:lnTo>
                <a:lnTo>
                  <a:pt x="3079" y="337"/>
                </a:lnTo>
                <a:lnTo>
                  <a:pt x="3094" y="494"/>
                </a:lnTo>
                <a:lnTo>
                  <a:pt x="3112" y="649"/>
                </a:lnTo>
                <a:lnTo>
                  <a:pt x="3131" y="802"/>
                </a:lnTo>
                <a:lnTo>
                  <a:pt x="3151" y="954"/>
                </a:lnTo>
                <a:lnTo>
                  <a:pt x="3174" y="1104"/>
                </a:lnTo>
                <a:lnTo>
                  <a:pt x="3198" y="1252"/>
                </a:lnTo>
                <a:lnTo>
                  <a:pt x="3226" y="1398"/>
                </a:lnTo>
                <a:lnTo>
                  <a:pt x="3254" y="1543"/>
                </a:lnTo>
                <a:lnTo>
                  <a:pt x="3284" y="1686"/>
                </a:lnTo>
                <a:lnTo>
                  <a:pt x="3318" y="1827"/>
                </a:lnTo>
                <a:lnTo>
                  <a:pt x="3352" y="1967"/>
                </a:lnTo>
                <a:lnTo>
                  <a:pt x="3388" y="2104"/>
                </a:lnTo>
                <a:lnTo>
                  <a:pt x="3407" y="2172"/>
                </a:lnTo>
                <a:lnTo>
                  <a:pt x="3427" y="2240"/>
                </a:lnTo>
                <a:lnTo>
                  <a:pt x="3447" y="2307"/>
                </a:lnTo>
                <a:lnTo>
                  <a:pt x="3468" y="2374"/>
                </a:lnTo>
                <a:lnTo>
                  <a:pt x="3488" y="2441"/>
                </a:lnTo>
                <a:lnTo>
                  <a:pt x="3510" y="2506"/>
                </a:lnTo>
                <a:lnTo>
                  <a:pt x="4267" y="2335"/>
                </a:lnTo>
                <a:lnTo>
                  <a:pt x="4258" y="2257"/>
                </a:lnTo>
                <a:lnTo>
                  <a:pt x="4249" y="2179"/>
                </a:lnTo>
                <a:lnTo>
                  <a:pt x="4238" y="2102"/>
                </a:lnTo>
                <a:lnTo>
                  <a:pt x="4227" y="2026"/>
                </a:lnTo>
                <a:lnTo>
                  <a:pt x="4214" y="1950"/>
                </a:lnTo>
                <a:lnTo>
                  <a:pt x="4202" y="1874"/>
                </a:lnTo>
                <a:lnTo>
                  <a:pt x="4189" y="1798"/>
                </a:lnTo>
                <a:lnTo>
                  <a:pt x="4175" y="1724"/>
                </a:lnTo>
                <a:lnTo>
                  <a:pt x="4161" y="1649"/>
                </a:lnTo>
                <a:lnTo>
                  <a:pt x="4146" y="1574"/>
                </a:lnTo>
                <a:lnTo>
                  <a:pt x="4130" y="1500"/>
                </a:lnTo>
                <a:lnTo>
                  <a:pt x="4113" y="1428"/>
                </a:lnTo>
                <a:lnTo>
                  <a:pt x="4096" y="1354"/>
                </a:lnTo>
                <a:lnTo>
                  <a:pt x="4078" y="1282"/>
                </a:lnTo>
                <a:lnTo>
                  <a:pt x="4060" y="1210"/>
                </a:lnTo>
                <a:lnTo>
                  <a:pt x="4041" y="1138"/>
                </a:lnTo>
                <a:lnTo>
                  <a:pt x="4020" y="1067"/>
                </a:lnTo>
                <a:lnTo>
                  <a:pt x="4000" y="995"/>
                </a:lnTo>
                <a:lnTo>
                  <a:pt x="3979" y="926"/>
                </a:lnTo>
                <a:lnTo>
                  <a:pt x="3957" y="855"/>
                </a:lnTo>
                <a:lnTo>
                  <a:pt x="3935" y="785"/>
                </a:lnTo>
                <a:lnTo>
                  <a:pt x="3911" y="717"/>
                </a:lnTo>
                <a:lnTo>
                  <a:pt x="3888" y="648"/>
                </a:lnTo>
                <a:lnTo>
                  <a:pt x="3863" y="579"/>
                </a:lnTo>
                <a:lnTo>
                  <a:pt x="3839" y="512"/>
                </a:lnTo>
                <a:lnTo>
                  <a:pt x="3812" y="444"/>
                </a:lnTo>
                <a:lnTo>
                  <a:pt x="3786" y="377"/>
                </a:lnTo>
                <a:lnTo>
                  <a:pt x="3759" y="310"/>
                </a:lnTo>
                <a:lnTo>
                  <a:pt x="3732" y="244"/>
                </a:lnTo>
                <a:lnTo>
                  <a:pt x="3703" y="179"/>
                </a:lnTo>
                <a:lnTo>
                  <a:pt x="3675" y="113"/>
                </a:lnTo>
                <a:lnTo>
                  <a:pt x="3646" y="48"/>
                </a:lnTo>
                <a:close/>
                <a:moveTo>
                  <a:pt x="831" y="2804"/>
                </a:moveTo>
                <a:lnTo>
                  <a:pt x="2810" y="2804"/>
                </a:lnTo>
                <a:lnTo>
                  <a:pt x="2810" y="2949"/>
                </a:lnTo>
                <a:lnTo>
                  <a:pt x="831" y="2949"/>
                </a:lnTo>
                <a:lnTo>
                  <a:pt x="831" y="2804"/>
                </a:lnTo>
                <a:close/>
                <a:moveTo>
                  <a:pt x="3516" y="3370"/>
                </a:moveTo>
                <a:lnTo>
                  <a:pt x="3637" y="3750"/>
                </a:lnTo>
                <a:lnTo>
                  <a:pt x="190" y="3750"/>
                </a:lnTo>
                <a:lnTo>
                  <a:pt x="0" y="3750"/>
                </a:lnTo>
                <a:lnTo>
                  <a:pt x="0" y="3559"/>
                </a:lnTo>
                <a:lnTo>
                  <a:pt x="0" y="1320"/>
                </a:lnTo>
                <a:lnTo>
                  <a:pt x="0" y="1240"/>
                </a:lnTo>
                <a:lnTo>
                  <a:pt x="59" y="1183"/>
                </a:lnTo>
                <a:lnTo>
                  <a:pt x="764" y="503"/>
                </a:lnTo>
                <a:lnTo>
                  <a:pt x="819" y="449"/>
                </a:lnTo>
                <a:lnTo>
                  <a:pt x="895" y="449"/>
                </a:lnTo>
                <a:lnTo>
                  <a:pt x="2831" y="449"/>
                </a:lnTo>
                <a:lnTo>
                  <a:pt x="2840" y="545"/>
                </a:lnTo>
                <a:lnTo>
                  <a:pt x="2849" y="640"/>
                </a:lnTo>
                <a:lnTo>
                  <a:pt x="2859" y="735"/>
                </a:lnTo>
                <a:lnTo>
                  <a:pt x="2870" y="829"/>
                </a:lnTo>
                <a:lnTo>
                  <a:pt x="1084" y="829"/>
                </a:lnTo>
                <a:lnTo>
                  <a:pt x="1138" y="1419"/>
                </a:lnTo>
                <a:lnTo>
                  <a:pt x="1148" y="1526"/>
                </a:lnTo>
                <a:lnTo>
                  <a:pt x="1040" y="1522"/>
                </a:lnTo>
                <a:lnTo>
                  <a:pt x="380" y="1497"/>
                </a:lnTo>
                <a:lnTo>
                  <a:pt x="380" y="3370"/>
                </a:lnTo>
                <a:lnTo>
                  <a:pt x="3516" y="3370"/>
                </a:lnTo>
                <a:close/>
                <a:moveTo>
                  <a:pt x="472" y="1312"/>
                </a:moveTo>
                <a:lnTo>
                  <a:pt x="939" y="1329"/>
                </a:lnTo>
                <a:lnTo>
                  <a:pt x="900" y="898"/>
                </a:lnTo>
                <a:lnTo>
                  <a:pt x="472" y="1312"/>
                </a:lnTo>
                <a:close/>
                <a:moveTo>
                  <a:pt x="2810" y="2206"/>
                </a:moveTo>
                <a:lnTo>
                  <a:pt x="831" y="2206"/>
                </a:lnTo>
                <a:lnTo>
                  <a:pt x="831" y="2351"/>
                </a:lnTo>
                <a:lnTo>
                  <a:pt x="2810" y="2351"/>
                </a:lnTo>
                <a:lnTo>
                  <a:pt x="2810" y="2206"/>
                </a:lnTo>
                <a:close/>
                <a:moveTo>
                  <a:pt x="2810" y="1666"/>
                </a:moveTo>
                <a:lnTo>
                  <a:pt x="1621" y="1666"/>
                </a:lnTo>
                <a:lnTo>
                  <a:pt x="1621" y="1810"/>
                </a:lnTo>
                <a:lnTo>
                  <a:pt x="2810" y="1810"/>
                </a:lnTo>
                <a:lnTo>
                  <a:pt x="2810" y="1666"/>
                </a:lnTo>
                <a:close/>
                <a:moveTo>
                  <a:pt x="2810" y="1112"/>
                </a:moveTo>
                <a:lnTo>
                  <a:pt x="1621" y="1112"/>
                </a:lnTo>
                <a:lnTo>
                  <a:pt x="1621" y="1256"/>
                </a:lnTo>
                <a:lnTo>
                  <a:pt x="2810" y="1256"/>
                </a:lnTo>
                <a:lnTo>
                  <a:pt x="2810" y="1112"/>
                </a:lnTo>
                <a:close/>
                <a:moveTo>
                  <a:pt x="4318" y="3463"/>
                </a:moveTo>
                <a:lnTo>
                  <a:pt x="4002" y="3540"/>
                </a:lnTo>
                <a:lnTo>
                  <a:pt x="4007" y="3867"/>
                </a:lnTo>
                <a:lnTo>
                  <a:pt x="4237" y="4133"/>
                </a:lnTo>
                <a:lnTo>
                  <a:pt x="4387" y="4100"/>
                </a:lnTo>
                <a:lnTo>
                  <a:pt x="4477" y="3751"/>
                </a:lnTo>
                <a:lnTo>
                  <a:pt x="4318" y="3463"/>
                </a:lnTo>
                <a:close/>
                <a:moveTo>
                  <a:pt x="4272" y="2491"/>
                </a:moveTo>
                <a:lnTo>
                  <a:pt x="4272" y="2491"/>
                </a:lnTo>
                <a:lnTo>
                  <a:pt x="4388" y="3367"/>
                </a:lnTo>
                <a:lnTo>
                  <a:pt x="3870" y="3485"/>
                </a:lnTo>
                <a:lnTo>
                  <a:pt x="3583" y="2648"/>
                </a:lnTo>
                <a:lnTo>
                  <a:pt x="4272" y="2491"/>
                </a:lnTo>
                <a:close/>
              </a:path>
            </a:pathLst>
          </a:custGeom>
          <a:solidFill>
            <a:srgbClr val="C1C0C7"/>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2143" y="6253447"/>
            <a:ext cx="2805014" cy="402030"/>
          </a:xfrm>
          <a:prstGeom prst="rect">
            <a:avLst/>
          </a:prstGeom>
        </p:spPr>
      </p:pic>
    </p:spTree>
    <p:extLst>
      <p:ext uri="{BB962C8B-B14F-4D97-AF65-F5344CB8AC3E}">
        <p14:creationId xmlns:p14="http://schemas.microsoft.com/office/powerpoint/2010/main" val="28600106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任意多边形 4"/>
          <p:cNvSpPr/>
          <p:nvPr/>
        </p:nvSpPr>
        <p:spPr>
          <a:xfrm>
            <a:off x="348594" y="1940399"/>
            <a:ext cx="11478600" cy="3572248"/>
          </a:xfrm>
          <a:custGeom>
            <a:avLst/>
            <a:gdLst>
              <a:gd name="connsiteX0" fmla="*/ 7127381 w 11478600"/>
              <a:gd name="connsiteY0" fmla="*/ 1038125 h 3572248"/>
              <a:gd name="connsiteX1" fmla="*/ 8765814 w 11478600"/>
              <a:gd name="connsiteY1" fmla="*/ 1041822 h 3572248"/>
              <a:gd name="connsiteX2" fmla="*/ 9263631 w 11478600"/>
              <a:gd name="connsiteY2" fmla="*/ 2607996 h 3572248"/>
              <a:gd name="connsiteX3" fmla="*/ 7932865 w 11478600"/>
              <a:gd name="connsiteY3" fmla="*/ 3572248 h 3572248"/>
              <a:gd name="connsiteX4" fmla="*/ 6612589 w 11478600"/>
              <a:gd name="connsiteY4" fmla="*/ 2602016 h 3572248"/>
              <a:gd name="connsiteX5" fmla="*/ 2716681 w 11478600"/>
              <a:gd name="connsiteY5" fmla="*/ 970758 h 3572248"/>
              <a:gd name="connsiteX6" fmla="*/ 4359998 w 11478600"/>
              <a:gd name="connsiteY6" fmla="*/ 985957 h 3572248"/>
              <a:gd name="connsiteX7" fmla="*/ 4861376 w 11478600"/>
              <a:gd name="connsiteY7" fmla="*/ 2550995 h 3572248"/>
              <a:gd name="connsiteX8" fmla="*/ 3527928 w 11478600"/>
              <a:gd name="connsiteY8" fmla="*/ 3503043 h 3572248"/>
              <a:gd name="connsiteX9" fmla="*/ 2202432 w 11478600"/>
              <a:gd name="connsiteY9" fmla="*/ 2526402 h 3572248"/>
              <a:gd name="connsiteX10" fmla="*/ 10146603 w 11478600"/>
              <a:gd name="connsiteY10" fmla="*/ 53500 h 3572248"/>
              <a:gd name="connsiteX11" fmla="*/ 11478600 w 11478600"/>
              <a:gd name="connsiteY11" fmla="*/ 1016052 h 3572248"/>
              <a:gd name="connsiteX12" fmla="*/ 10969823 w 11478600"/>
              <a:gd name="connsiteY12" fmla="*/ 2573494 h 3572248"/>
              <a:gd name="connsiteX13" fmla="*/ 9323383 w 11478600"/>
              <a:gd name="connsiteY13" fmla="*/ 2573494 h 3572248"/>
              <a:gd name="connsiteX14" fmla="*/ 8814606 w 11478600"/>
              <a:gd name="connsiteY14" fmla="*/ 1016052 h 3572248"/>
              <a:gd name="connsiteX15" fmla="*/ 5754548 w 11478600"/>
              <a:gd name="connsiteY15" fmla="*/ 24292 h 3572248"/>
              <a:gd name="connsiteX16" fmla="*/ 7074310 w 11478600"/>
              <a:gd name="connsiteY16" fmla="*/ 1003553 h 3572248"/>
              <a:gd name="connsiteX17" fmla="*/ 6558790 w 11478600"/>
              <a:gd name="connsiteY17" fmla="*/ 2563989 h 3572248"/>
              <a:gd name="connsiteX18" fmla="*/ 4920419 w 11478600"/>
              <a:gd name="connsiteY18" fmla="*/ 2549132 h 3572248"/>
              <a:gd name="connsiteX19" fmla="*/ 4423370 w 11478600"/>
              <a:gd name="connsiteY19" fmla="*/ 979512 h 3572248"/>
              <a:gd name="connsiteX20" fmla="*/ 1331998 w 11478600"/>
              <a:gd name="connsiteY20" fmla="*/ 0 h 3572248"/>
              <a:gd name="connsiteX21" fmla="*/ 2663994 w 11478600"/>
              <a:gd name="connsiteY21" fmla="*/ 962552 h 3572248"/>
              <a:gd name="connsiteX22" fmla="*/ 2155218 w 11478600"/>
              <a:gd name="connsiteY22" fmla="*/ 2519994 h 3572248"/>
              <a:gd name="connsiteX23" fmla="*/ 508778 w 11478600"/>
              <a:gd name="connsiteY23" fmla="*/ 2519994 h 3572248"/>
              <a:gd name="connsiteX24" fmla="*/ 0 w 11478600"/>
              <a:gd name="connsiteY24" fmla="*/ 962552 h 357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478600" h="3572248">
                <a:moveTo>
                  <a:pt x="7127381" y="1038125"/>
                </a:moveTo>
                <a:lnTo>
                  <a:pt x="8765814" y="1041822"/>
                </a:lnTo>
                <a:lnTo>
                  <a:pt x="9263631" y="2607996"/>
                </a:lnTo>
                <a:lnTo>
                  <a:pt x="7932865" y="3572248"/>
                </a:lnTo>
                <a:lnTo>
                  <a:pt x="6612589" y="2602016"/>
                </a:lnTo>
                <a:close/>
                <a:moveTo>
                  <a:pt x="2716681" y="970758"/>
                </a:moveTo>
                <a:lnTo>
                  <a:pt x="4359998" y="985957"/>
                </a:lnTo>
                <a:lnTo>
                  <a:pt x="4861376" y="2550995"/>
                </a:lnTo>
                <a:lnTo>
                  <a:pt x="3527928" y="3503043"/>
                </a:lnTo>
                <a:lnTo>
                  <a:pt x="2202432" y="2526402"/>
                </a:lnTo>
                <a:close/>
                <a:moveTo>
                  <a:pt x="10146603" y="53500"/>
                </a:moveTo>
                <a:lnTo>
                  <a:pt x="11478600" y="1016052"/>
                </a:lnTo>
                <a:lnTo>
                  <a:pt x="10969823" y="2573494"/>
                </a:lnTo>
                <a:lnTo>
                  <a:pt x="9323383" y="2573494"/>
                </a:lnTo>
                <a:lnTo>
                  <a:pt x="8814606" y="1016052"/>
                </a:lnTo>
                <a:close/>
                <a:moveTo>
                  <a:pt x="5754548" y="24292"/>
                </a:moveTo>
                <a:lnTo>
                  <a:pt x="7074310" y="1003553"/>
                </a:lnTo>
                <a:lnTo>
                  <a:pt x="6558790" y="2563989"/>
                </a:lnTo>
                <a:lnTo>
                  <a:pt x="4920419" y="2549132"/>
                </a:lnTo>
                <a:lnTo>
                  <a:pt x="4423370" y="979512"/>
                </a:lnTo>
                <a:close/>
                <a:moveTo>
                  <a:pt x="1331998" y="0"/>
                </a:moveTo>
                <a:lnTo>
                  <a:pt x="2663994" y="962552"/>
                </a:lnTo>
                <a:lnTo>
                  <a:pt x="2155218" y="2519994"/>
                </a:lnTo>
                <a:lnTo>
                  <a:pt x="508778" y="2519994"/>
                </a:lnTo>
                <a:lnTo>
                  <a:pt x="0" y="962552"/>
                </a:lnTo>
                <a:close/>
              </a:path>
            </a:pathLst>
          </a:custGeom>
          <a:solidFill>
            <a:srgbClr val="24BAD6">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38762" y="3035261"/>
            <a:ext cx="2667892" cy="769441"/>
          </a:xfrm>
          <a:prstGeom prst="rect">
            <a:avLst/>
          </a:prstGeom>
          <a:noFill/>
        </p:spPr>
        <p:txBody>
          <a:bodyPr wrap="square" rtlCol="0">
            <a:spAutoFit/>
          </a:bodyPr>
          <a:lstStyle/>
          <a:p>
            <a:r>
              <a:rPr lang="zh-CN" altLang="en-US" sz="4400" b="1" dirty="0" smtClean="0">
                <a:solidFill>
                  <a:schemeClr val="bg1"/>
                </a:solidFill>
                <a:latin typeface="微软雅黑" panose="020B0503020204020204" pitchFamily="34" charset="-122"/>
                <a:ea typeface="微软雅黑" panose="020B0503020204020204" pitchFamily="34" charset="-122"/>
              </a:rPr>
              <a:t>上线前</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761348" y="3699513"/>
            <a:ext cx="2544795" cy="1384995"/>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保持车辆整洁</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zh-CN" altLang="en-US" sz="2800" dirty="0" smtClean="0">
                <a:solidFill>
                  <a:schemeClr val="bg1"/>
                </a:solidFill>
                <a:latin typeface="微软雅黑" panose="020B0503020204020204" pitchFamily="34" charset="-122"/>
                <a:ea typeface="微软雅黑" panose="020B0503020204020204" pitchFamily="34" charset="-122"/>
              </a:rPr>
              <a:t>     </a:t>
            </a:r>
            <a:endParaRPr lang="en-US" altLang="zh-CN" sz="2800" dirty="0">
              <a:solidFill>
                <a:schemeClr val="bg1"/>
              </a:solidFill>
              <a:latin typeface="微软雅黑" panose="020B0503020204020204" pitchFamily="34" charset="-122"/>
              <a:ea typeface="微软雅黑" panose="020B0503020204020204" pitchFamily="34" charset="-122"/>
            </a:endParaRPr>
          </a:p>
          <a:p>
            <a:endParaRPr lang="zh-CN" altLang="en-US" sz="2800" dirty="0"/>
          </a:p>
        </p:txBody>
      </p:sp>
      <p:sp>
        <p:nvSpPr>
          <p:cNvPr id="10" name="文本框 9"/>
          <p:cNvSpPr txBox="1"/>
          <p:nvPr/>
        </p:nvSpPr>
        <p:spPr>
          <a:xfrm>
            <a:off x="5306143" y="3343886"/>
            <a:ext cx="2697343" cy="1384995"/>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  无烟</a:t>
            </a:r>
            <a:r>
              <a:rPr lang="zh-CN" altLang="en-US" sz="2800" dirty="0">
                <a:solidFill>
                  <a:schemeClr val="bg1"/>
                </a:solidFill>
                <a:latin typeface="微软雅黑" panose="020B0503020204020204" pitchFamily="34" charset="-122"/>
                <a:ea typeface="微软雅黑" panose="020B0503020204020204" pitchFamily="34" charset="-122"/>
              </a:rPr>
              <a:t>味</a:t>
            </a:r>
            <a:endParaRPr lang="en-US" altLang="zh-CN" sz="28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a:p>
            <a:endParaRPr lang="zh-CN" altLang="en-US" sz="2800" dirty="0"/>
          </a:p>
        </p:txBody>
      </p:sp>
      <p:sp>
        <p:nvSpPr>
          <p:cNvPr id="12" name="文本框 11"/>
          <p:cNvSpPr txBox="1"/>
          <p:nvPr/>
        </p:nvSpPr>
        <p:spPr>
          <a:xfrm>
            <a:off x="7489626" y="3711286"/>
            <a:ext cx="2705100" cy="1815882"/>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车上无其</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en-US" altLang="zh-CN" sz="2800" dirty="0">
                <a:solidFill>
                  <a:schemeClr val="bg1"/>
                </a:solidFill>
                <a:latin typeface="微软雅黑" panose="020B0503020204020204" pitchFamily="34" charset="-122"/>
                <a:ea typeface="微软雅黑" panose="020B0503020204020204" pitchFamily="34" charset="-122"/>
              </a:rPr>
              <a:t> </a:t>
            </a:r>
            <a:r>
              <a:rPr lang="en-US" altLang="zh-CN" sz="2800" dirty="0" smtClean="0">
                <a:solidFill>
                  <a:schemeClr val="bg1"/>
                </a:solidFill>
                <a:latin typeface="微软雅黑" panose="020B0503020204020204" pitchFamily="34" charset="-122"/>
                <a:ea typeface="微软雅黑" panose="020B0503020204020204" pitchFamily="34" charset="-122"/>
              </a:rPr>
              <a:t> </a:t>
            </a:r>
            <a:r>
              <a:rPr lang="zh-CN" altLang="en-US" sz="2800" dirty="0" smtClean="0">
                <a:solidFill>
                  <a:schemeClr val="bg1"/>
                </a:solidFill>
                <a:latin typeface="微软雅黑" panose="020B0503020204020204" pitchFamily="34" charset="-122"/>
                <a:ea typeface="微软雅黑" panose="020B0503020204020204" pitchFamily="34" charset="-122"/>
              </a:rPr>
              <a:t>他人员</a:t>
            </a:r>
            <a:endParaRPr lang="en-US" altLang="zh-CN" sz="28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a:p>
            <a:endParaRPr lang="zh-CN" altLang="en-US" sz="2800" dirty="0"/>
          </a:p>
        </p:txBody>
      </p:sp>
      <p:sp>
        <p:nvSpPr>
          <p:cNvPr id="14" name="文本框 13"/>
          <p:cNvSpPr txBox="1"/>
          <p:nvPr/>
        </p:nvSpPr>
        <p:spPr>
          <a:xfrm>
            <a:off x="9182101" y="3053991"/>
            <a:ext cx="2958894" cy="923330"/>
          </a:xfrm>
          <a:prstGeom prst="rect">
            <a:avLst/>
          </a:prstGeom>
          <a:noFill/>
        </p:spPr>
        <p:txBody>
          <a:bodyPr wrap="square" rtlCol="0">
            <a:spAutoFit/>
          </a:bodyPr>
          <a:lstStyle/>
          <a:p>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17" name="KSO_Shape"/>
          <p:cNvSpPr>
            <a:spLocks noChangeAspect="1"/>
          </p:cNvSpPr>
          <p:nvPr/>
        </p:nvSpPr>
        <p:spPr bwMode="auto">
          <a:xfrm>
            <a:off x="10040240" y="2573445"/>
            <a:ext cx="955140" cy="1317435"/>
          </a:xfrm>
          <a:custGeom>
            <a:avLst/>
            <a:gdLst>
              <a:gd name="T0" fmla="*/ 487835 w 779462"/>
              <a:gd name="T1" fmla="*/ 318303 h 1076325"/>
              <a:gd name="T2" fmla="*/ 364068 w 779462"/>
              <a:gd name="T3" fmla="*/ 392961 h 1076325"/>
              <a:gd name="T4" fmla="*/ 314239 w 779462"/>
              <a:gd name="T5" fmla="*/ 531041 h 1076325"/>
              <a:gd name="T6" fmla="*/ 364068 w 779462"/>
              <a:gd name="T7" fmla="*/ 668717 h 1076325"/>
              <a:gd name="T8" fmla="*/ 438000 w 779462"/>
              <a:gd name="T9" fmla="*/ 522193 h 1076325"/>
              <a:gd name="T10" fmla="*/ 550820 w 779462"/>
              <a:gd name="T11" fmla="*/ 463204 h 1076325"/>
              <a:gd name="T12" fmla="*/ 630720 w 779462"/>
              <a:gd name="T13" fmla="*/ 561517 h 1076325"/>
              <a:gd name="T14" fmla="*/ 722510 w 779462"/>
              <a:gd name="T15" fmla="*/ 634196 h 1076325"/>
              <a:gd name="T16" fmla="*/ 743808 w 779462"/>
              <a:gd name="T17" fmla="*/ 487288 h 1076325"/>
              <a:gd name="T18" fmla="*/ 669466 w 779462"/>
              <a:gd name="T19" fmla="*/ 363660 h 1076325"/>
              <a:gd name="T20" fmla="*/ 531636 w 779462"/>
              <a:gd name="T21" fmla="*/ 313887 h 1076325"/>
              <a:gd name="T22" fmla="*/ 377329 w 779462"/>
              <a:gd name="T23" fmla="*/ 75490 h 1076325"/>
              <a:gd name="T24" fmla="*/ 234675 w 779462"/>
              <a:gd name="T25" fmla="*/ 152586 h 1076325"/>
              <a:gd name="T26" fmla="*/ 126579 w 779462"/>
              <a:gd name="T27" fmla="*/ 271844 h 1076325"/>
              <a:gd name="T28" fmla="*/ 62686 w 779462"/>
              <a:gd name="T29" fmla="*/ 422825 h 1076325"/>
              <a:gd name="T30" fmla="*/ 53846 w 779462"/>
              <a:gd name="T31" fmla="*/ 592274 h 1076325"/>
              <a:gd name="T32" fmla="*/ 102871 w 779462"/>
              <a:gd name="T33" fmla="*/ 749680 h 1076325"/>
              <a:gd name="T34" fmla="*/ 199714 w 779462"/>
              <a:gd name="T35" fmla="*/ 878977 h 1076325"/>
              <a:gd name="T36" fmla="*/ 333930 w 779462"/>
              <a:gd name="T37" fmla="*/ 969726 h 1076325"/>
              <a:gd name="T38" fmla="*/ 392999 w 779462"/>
              <a:gd name="T39" fmla="*/ 759030 h 1076325"/>
              <a:gd name="T40" fmla="*/ 280484 w 779462"/>
              <a:gd name="T41" fmla="*/ 622959 h 1076325"/>
              <a:gd name="T42" fmla="*/ 280484 w 779462"/>
              <a:gd name="T43" fmla="*/ 439522 h 1076325"/>
              <a:gd name="T44" fmla="*/ 392999 w 779462"/>
              <a:gd name="T45" fmla="*/ 302648 h 1076325"/>
              <a:gd name="T46" fmla="*/ 572221 w 779462"/>
              <a:gd name="T47" fmla="*/ 267326 h 1076325"/>
              <a:gd name="T48" fmla="*/ 728940 w 779462"/>
              <a:gd name="T49" fmla="*/ 351618 h 1076325"/>
              <a:gd name="T50" fmla="*/ 798457 w 779462"/>
              <a:gd name="T51" fmla="*/ 516991 h 1076325"/>
              <a:gd name="T52" fmla="*/ 745415 w 779462"/>
              <a:gd name="T53" fmla="*/ 690793 h 1076325"/>
              <a:gd name="T54" fmla="*/ 640535 w 779462"/>
              <a:gd name="T55" fmla="*/ 999841 h 1076325"/>
              <a:gd name="T56" fmla="*/ 750368 w 779462"/>
              <a:gd name="T57" fmla="*/ 923471 h 1076325"/>
              <a:gd name="T58" fmla="*/ 871994 w 779462"/>
              <a:gd name="T59" fmla="*/ 870945 h 1076325"/>
              <a:gd name="T60" fmla="*/ 965623 w 779462"/>
              <a:gd name="T61" fmla="*/ 739641 h 1076325"/>
              <a:gd name="T62" fmla="*/ 1010629 w 779462"/>
              <a:gd name="T63" fmla="*/ 580228 h 1076325"/>
              <a:gd name="T64" fmla="*/ 998172 w 779462"/>
              <a:gd name="T65" fmla="*/ 410779 h 1076325"/>
              <a:gd name="T66" fmla="*/ 930663 w 779462"/>
              <a:gd name="T67" fmla="*/ 262207 h 1076325"/>
              <a:gd name="T68" fmla="*/ 819755 w 779462"/>
              <a:gd name="T69" fmla="*/ 145759 h 1076325"/>
              <a:gd name="T70" fmla="*/ 675092 w 779462"/>
              <a:gd name="T71" fmla="*/ 71474 h 1076325"/>
              <a:gd name="T72" fmla="*/ 545699 w 779462"/>
              <a:gd name="T73" fmla="*/ 402 h 1076325"/>
              <a:gd name="T74" fmla="*/ 726528 w 779462"/>
              <a:gd name="T75" fmla="*/ 36942 h 1076325"/>
              <a:gd name="T76" fmla="*/ 879629 w 779462"/>
              <a:gd name="T77" fmla="*/ 129697 h 1076325"/>
              <a:gd name="T78" fmla="*/ 992949 w 779462"/>
              <a:gd name="T79" fmla="*/ 267027 h 1076325"/>
              <a:gd name="T80" fmla="*/ 1054832 w 779462"/>
              <a:gd name="T81" fmla="*/ 437280 h 1076325"/>
              <a:gd name="T82" fmla="*/ 1054832 w 779462"/>
              <a:gd name="T83" fmla="*/ 625202 h 1076325"/>
              <a:gd name="T84" fmla="*/ 992949 w 779462"/>
              <a:gd name="T85" fmla="*/ 795857 h 1076325"/>
              <a:gd name="T86" fmla="*/ 879629 w 779462"/>
              <a:gd name="T87" fmla="*/ 932782 h 1076325"/>
              <a:gd name="T88" fmla="*/ 929837 w 779462"/>
              <a:gd name="T89" fmla="*/ 1019377 h 1076325"/>
              <a:gd name="T90" fmla="*/ 1009738 w 779462"/>
              <a:gd name="T91" fmla="*/ 921064 h 1076325"/>
              <a:gd name="T92" fmla="*/ 1122559 w 779462"/>
              <a:gd name="T93" fmla="*/ 980453 h 1076325"/>
              <a:gd name="T94" fmla="*/ 1202858 w 779462"/>
              <a:gd name="T95" fmla="*/ 955172 h 1076325"/>
              <a:gd name="T96" fmla="*/ 1327725 w 779462"/>
              <a:gd name="T97" fmla="*/ 931096 h 1076325"/>
              <a:gd name="T98" fmla="*/ 1381125 w 779462"/>
              <a:gd name="T99" fmla="*/ 1691520 h 1076325"/>
              <a:gd name="T100" fmla="*/ 1344991 w 779462"/>
              <a:gd name="T101" fmla="*/ 1827152 h 1076325"/>
              <a:gd name="T102" fmla="*/ 1255857 w 779462"/>
              <a:gd name="T103" fmla="*/ 1900988 h 1076325"/>
              <a:gd name="T104" fmla="*/ 520306 w 779462"/>
              <a:gd name="T105" fmla="*/ 1884135 h 1076325"/>
              <a:gd name="T106" fmla="*/ 446833 w 779462"/>
              <a:gd name="T107" fmla="*/ 1784216 h 1076325"/>
              <a:gd name="T108" fmla="*/ 424745 w 779462"/>
              <a:gd name="T109" fmla="*/ 1051639 h 1076325"/>
              <a:gd name="T110" fmla="*/ 256374 w 779462"/>
              <a:gd name="T111" fmla="*/ 985386 h 1076325"/>
              <a:gd name="T112" fmla="*/ 121758 w 779462"/>
              <a:gd name="T113" fmla="*/ 868938 h 1076325"/>
              <a:gd name="T114" fmla="*/ 32550 w 779462"/>
              <a:gd name="T115" fmla="*/ 713542 h 1076325"/>
              <a:gd name="T116" fmla="*/ 0 w 779462"/>
              <a:gd name="T117" fmla="*/ 531241 h 1076325"/>
              <a:gd name="T118" fmla="*/ 32550 w 779462"/>
              <a:gd name="T119" fmla="*/ 348538 h 1076325"/>
              <a:gd name="T120" fmla="*/ 121758 w 779462"/>
              <a:gd name="T121" fmla="*/ 193142 h 1076325"/>
              <a:gd name="T122" fmla="*/ 256374 w 779462"/>
              <a:gd name="T123" fmla="*/ 76694 h 1076325"/>
              <a:gd name="T124" fmla="*/ 424745 w 779462"/>
              <a:gd name="T125" fmla="*/ 10842 h 107632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79462" h="1076325">
                <a:moveTo>
                  <a:pt x="383829" y="588255"/>
                </a:moveTo>
                <a:lnTo>
                  <a:pt x="382134" y="588731"/>
                </a:lnTo>
                <a:lnTo>
                  <a:pt x="375331" y="590773"/>
                </a:lnTo>
                <a:lnTo>
                  <a:pt x="368073" y="592361"/>
                </a:lnTo>
                <a:lnTo>
                  <a:pt x="360590" y="594176"/>
                </a:lnTo>
                <a:lnTo>
                  <a:pt x="355958" y="594900"/>
                </a:lnTo>
                <a:lnTo>
                  <a:pt x="355958" y="698378"/>
                </a:lnTo>
                <a:lnTo>
                  <a:pt x="383829" y="698378"/>
                </a:lnTo>
                <a:lnTo>
                  <a:pt x="383829" y="588255"/>
                </a:lnTo>
                <a:close/>
                <a:moveTo>
                  <a:pt x="300038" y="177346"/>
                </a:moveTo>
                <a:lnTo>
                  <a:pt x="293688" y="177800"/>
                </a:lnTo>
                <a:lnTo>
                  <a:pt x="287565" y="178027"/>
                </a:lnTo>
                <a:lnTo>
                  <a:pt x="281215" y="178934"/>
                </a:lnTo>
                <a:lnTo>
                  <a:pt x="275318" y="179841"/>
                </a:lnTo>
                <a:lnTo>
                  <a:pt x="269422" y="181202"/>
                </a:lnTo>
                <a:lnTo>
                  <a:pt x="263525" y="183016"/>
                </a:lnTo>
                <a:lnTo>
                  <a:pt x="257856" y="184830"/>
                </a:lnTo>
                <a:lnTo>
                  <a:pt x="252413" y="187098"/>
                </a:lnTo>
                <a:lnTo>
                  <a:pt x="246970" y="189366"/>
                </a:lnTo>
                <a:lnTo>
                  <a:pt x="241753" y="192088"/>
                </a:lnTo>
                <a:lnTo>
                  <a:pt x="236310" y="195036"/>
                </a:lnTo>
                <a:lnTo>
                  <a:pt x="231321" y="198438"/>
                </a:lnTo>
                <a:lnTo>
                  <a:pt x="226785" y="201839"/>
                </a:lnTo>
                <a:lnTo>
                  <a:pt x="222023" y="205468"/>
                </a:lnTo>
                <a:lnTo>
                  <a:pt x="217487" y="209323"/>
                </a:lnTo>
                <a:lnTo>
                  <a:pt x="213178" y="213405"/>
                </a:lnTo>
                <a:lnTo>
                  <a:pt x="209323" y="217488"/>
                </a:lnTo>
                <a:lnTo>
                  <a:pt x="205468" y="222023"/>
                </a:lnTo>
                <a:lnTo>
                  <a:pt x="201839" y="226786"/>
                </a:lnTo>
                <a:lnTo>
                  <a:pt x="198210" y="231548"/>
                </a:lnTo>
                <a:lnTo>
                  <a:pt x="195035" y="236538"/>
                </a:lnTo>
                <a:lnTo>
                  <a:pt x="192314" y="241527"/>
                </a:lnTo>
                <a:lnTo>
                  <a:pt x="189593" y="246970"/>
                </a:lnTo>
                <a:lnTo>
                  <a:pt x="187098" y="252186"/>
                </a:lnTo>
                <a:lnTo>
                  <a:pt x="184830" y="257855"/>
                </a:lnTo>
                <a:lnTo>
                  <a:pt x="182789" y="263525"/>
                </a:lnTo>
                <a:lnTo>
                  <a:pt x="181428" y="269421"/>
                </a:lnTo>
                <a:lnTo>
                  <a:pt x="179841" y="275318"/>
                </a:lnTo>
                <a:lnTo>
                  <a:pt x="178934" y="281441"/>
                </a:lnTo>
                <a:lnTo>
                  <a:pt x="178027" y="287338"/>
                </a:lnTo>
                <a:lnTo>
                  <a:pt x="177573" y="293688"/>
                </a:lnTo>
                <a:lnTo>
                  <a:pt x="177346" y="300038"/>
                </a:lnTo>
                <a:lnTo>
                  <a:pt x="177573" y="306388"/>
                </a:lnTo>
                <a:lnTo>
                  <a:pt x="178027" y="312511"/>
                </a:lnTo>
                <a:lnTo>
                  <a:pt x="178934" y="318634"/>
                </a:lnTo>
                <a:lnTo>
                  <a:pt x="179841" y="324757"/>
                </a:lnTo>
                <a:lnTo>
                  <a:pt x="181428" y="330427"/>
                </a:lnTo>
                <a:lnTo>
                  <a:pt x="182789" y="336550"/>
                </a:lnTo>
                <a:lnTo>
                  <a:pt x="184830" y="342220"/>
                </a:lnTo>
                <a:lnTo>
                  <a:pt x="187098" y="347663"/>
                </a:lnTo>
                <a:lnTo>
                  <a:pt x="189593" y="353105"/>
                </a:lnTo>
                <a:lnTo>
                  <a:pt x="192314" y="358321"/>
                </a:lnTo>
                <a:lnTo>
                  <a:pt x="195035" y="363311"/>
                </a:lnTo>
                <a:lnTo>
                  <a:pt x="198210" y="368300"/>
                </a:lnTo>
                <a:lnTo>
                  <a:pt x="201839" y="373289"/>
                </a:lnTo>
                <a:lnTo>
                  <a:pt x="205468" y="377825"/>
                </a:lnTo>
                <a:lnTo>
                  <a:pt x="209323" y="382361"/>
                </a:lnTo>
                <a:lnTo>
                  <a:pt x="213178" y="386670"/>
                </a:lnTo>
                <a:lnTo>
                  <a:pt x="217487" y="390525"/>
                </a:lnTo>
                <a:lnTo>
                  <a:pt x="222023" y="394607"/>
                </a:lnTo>
                <a:lnTo>
                  <a:pt x="226785" y="398236"/>
                </a:lnTo>
                <a:lnTo>
                  <a:pt x="231321" y="401411"/>
                </a:lnTo>
                <a:lnTo>
                  <a:pt x="236310" y="404813"/>
                </a:lnTo>
                <a:lnTo>
                  <a:pt x="241753" y="407761"/>
                </a:lnTo>
                <a:lnTo>
                  <a:pt x="242887" y="408352"/>
                </a:lnTo>
                <a:lnTo>
                  <a:pt x="242887" y="317257"/>
                </a:lnTo>
                <a:lnTo>
                  <a:pt x="243114" y="311589"/>
                </a:lnTo>
                <a:lnTo>
                  <a:pt x="244020" y="305695"/>
                </a:lnTo>
                <a:lnTo>
                  <a:pt x="245380" y="300253"/>
                </a:lnTo>
                <a:lnTo>
                  <a:pt x="247193" y="295039"/>
                </a:lnTo>
                <a:lnTo>
                  <a:pt x="249685" y="290051"/>
                </a:lnTo>
                <a:lnTo>
                  <a:pt x="252404" y="285516"/>
                </a:lnTo>
                <a:lnTo>
                  <a:pt x="255803" y="281209"/>
                </a:lnTo>
                <a:lnTo>
                  <a:pt x="259429" y="277127"/>
                </a:lnTo>
                <a:lnTo>
                  <a:pt x="263281" y="273500"/>
                </a:lnTo>
                <a:lnTo>
                  <a:pt x="267813" y="270099"/>
                </a:lnTo>
                <a:lnTo>
                  <a:pt x="272571" y="267378"/>
                </a:lnTo>
                <a:lnTo>
                  <a:pt x="277556" y="264885"/>
                </a:lnTo>
                <a:lnTo>
                  <a:pt x="282768" y="263297"/>
                </a:lnTo>
                <a:lnTo>
                  <a:pt x="287979" y="261710"/>
                </a:lnTo>
                <a:lnTo>
                  <a:pt x="293644" y="260803"/>
                </a:lnTo>
                <a:lnTo>
                  <a:pt x="299536" y="260350"/>
                </a:lnTo>
                <a:lnTo>
                  <a:pt x="305201" y="260803"/>
                </a:lnTo>
                <a:lnTo>
                  <a:pt x="310865" y="261710"/>
                </a:lnTo>
                <a:lnTo>
                  <a:pt x="316304" y="263297"/>
                </a:lnTo>
                <a:lnTo>
                  <a:pt x="321742" y="264885"/>
                </a:lnTo>
                <a:lnTo>
                  <a:pt x="326274" y="267378"/>
                </a:lnTo>
                <a:lnTo>
                  <a:pt x="331032" y="270099"/>
                </a:lnTo>
                <a:lnTo>
                  <a:pt x="335564" y="273500"/>
                </a:lnTo>
                <a:lnTo>
                  <a:pt x="339643" y="277127"/>
                </a:lnTo>
                <a:lnTo>
                  <a:pt x="343042" y="281209"/>
                </a:lnTo>
                <a:lnTo>
                  <a:pt x="346441" y="285516"/>
                </a:lnTo>
                <a:lnTo>
                  <a:pt x="349387" y="290051"/>
                </a:lnTo>
                <a:lnTo>
                  <a:pt x="351879" y="295039"/>
                </a:lnTo>
                <a:lnTo>
                  <a:pt x="353465" y="300253"/>
                </a:lnTo>
                <a:lnTo>
                  <a:pt x="355051" y="305695"/>
                </a:lnTo>
                <a:lnTo>
                  <a:pt x="355731" y="311589"/>
                </a:lnTo>
                <a:lnTo>
                  <a:pt x="355958" y="317257"/>
                </a:lnTo>
                <a:lnTo>
                  <a:pt x="355958" y="408994"/>
                </a:lnTo>
                <a:lnTo>
                  <a:pt x="358322" y="407761"/>
                </a:lnTo>
                <a:lnTo>
                  <a:pt x="363311" y="404813"/>
                </a:lnTo>
                <a:lnTo>
                  <a:pt x="368300" y="401411"/>
                </a:lnTo>
                <a:lnTo>
                  <a:pt x="373290" y="398236"/>
                </a:lnTo>
                <a:lnTo>
                  <a:pt x="377825" y="394607"/>
                </a:lnTo>
                <a:lnTo>
                  <a:pt x="382134" y="390525"/>
                </a:lnTo>
                <a:lnTo>
                  <a:pt x="386443" y="386670"/>
                </a:lnTo>
                <a:lnTo>
                  <a:pt x="390525" y="382361"/>
                </a:lnTo>
                <a:lnTo>
                  <a:pt x="394381" y="377825"/>
                </a:lnTo>
                <a:lnTo>
                  <a:pt x="398009" y="373289"/>
                </a:lnTo>
                <a:lnTo>
                  <a:pt x="401411" y="368300"/>
                </a:lnTo>
                <a:lnTo>
                  <a:pt x="404586" y="363311"/>
                </a:lnTo>
                <a:lnTo>
                  <a:pt x="407761" y="358321"/>
                </a:lnTo>
                <a:lnTo>
                  <a:pt x="410482" y="353105"/>
                </a:lnTo>
                <a:lnTo>
                  <a:pt x="412977" y="347663"/>
                </a:lnTo>
                <a:lnTo>
                  <a:pt x="414791" y="342220"/>
                </a:lnTo>
                <a:lnTo>
                  <a:pt x="416832" y="336550"/>
                </a:lnTo>
                <a:lnTo>
                  <a:pt x="418647" y="330427"/>
                </a:lnTo>
                <a:lnTo>
                  <a:pt x="419781" y="324757"/>
                </a:lnTo>
                <a:lnTo>
                  <a:pt x="421141" y="318634"/>
                </a:lnTo>
                <a:lnTo>
                  <a:pt x="421822" y="312511"/>
                </a:lnTo>
                <a:lnTo>
                  <a:pt x="422275" y="306388"/>
                </a:lnTo>
                <a:lnTo>
                  <a:pt x="422275" y="300038"/>
                </a:lnTo>
                <a:lnTo>
                  <a:pt x="422275" y="293688"/>
                </a:lnTo>
                <a:lnTo>
                  <a:pt x="421822" y="287338"/>
                </a:lnTo>
                <a:lnTo>
                  <a:pt x="421141" y="281441"/>
                </a:lnTo>
                <a:lnTo>
                  <a:pt x="419781" y="275318"/>
                </a:lnTo>
                <a:lnTo>
                  <a:pt x="418647" y="269421"/>
                </a:lnTo>
                <a:lnTo>
                  <a:pt x="416832" y="263525"/>
                </a:lnTo>
                <a:lnTo>
                  <a:pt x="414791" y="257855"/>
                </a:lnTo>
                <a:lnTo>
                  <a:pt x="412977" y="252186"/>
                </a:lnTo>
                <a:lnTo>
                  <a:pt x="410482" y="246970"/>
                </a:lnTo>
                <a:lnTo>
                  <a:pt x="407761" y="241527"/>
                </a:lnTo>
                <a:lnTo>
                  <a:pt x="404586" y="236538"/>
                </a:lnTo>
                <a:lnTo>
                  <a:pt x="401411" y="231548"/>
                </a:lnTo>
                <a:lnTo>
                  <a:pt x="398009" y="226786"/>
                </a:lnTo>
                <a:lnTo>
                  <a:pt x="394381" y="222023"/>
                </a:lnTo>
                <a:lnTo>
                  <a:pt x="390525" y="217488"/>
                </a:lnTo>
                <a:lnTo>
                  <a:pt x="386443" y="213405"/>
                </a:lnTo>
                <a:lnTo>
                  <a:pt x="382134" y="209323"/>
                </a:lnTo>
                <a:lnTo>
                  <a:pt x="377825" y="205468"/>
                </a:lnTo>
                <a:lnTo>
                  <a:pt x="373290" y="201839"/>
                </a:lnTo>
                <a:lnTo>
                  <a:pt x="368300" y="198438"/>
                </a:lnTo>
                <a:lnTo>
                  <a:pt x="363311" y="195036"/>
                </a:lnTo>
                <a:lnTo>
                  <a:pt x="358322" y="192088"/>
                </a:lnTo>
                <a:lnTo>
                  <a:pt x="353106" y="189366"/>
                </a:lnTo>
                <a:lnTo>
                  <a:pt x="347663" y="187098"/>
                </a:lnTo>
                <a:lnTo>
                  <a:pt x="341993" y="184830"/>
                </a:lnTo>
                <a:lnTo>
                  <a:pt x="336323" y="183016"/>
                </a:lnTo>
                <a:lnTo>
                  <a:pt x="330427" y="181202"/>
                </a:lnTo>
                <a:lnTo>
                  <a:pt x="324757" y="179841"/>
                </a:lnTo>
                <a:lnTo>
                  <a:pt x="318634" y="178934"/>
                </a:lnTo>
                <a:lnTo>
                  <a:pt x="312511" y="178027"/>
                </a:lnTo>
                <a:lnTo>
                  <a:pt x="306161" y="177800"/>
                </a:lnTo>
                <a:lnTo>
                  <a:pt x="300038" y="177346"/>
                </a:lnTo>
                <a:close/>
                <a:moveTo>
                  <a:pt x="300265" y="28132"/>
                </a:moveTo>
                <a:lnTo>
                  <a:pt x="293234" y="28359"/>
                </a:lnTo>
                <a:lnTo>
                  <a:pt x="286204" y="28586"/>
                </a:lnTo>
                <a:lnTo>
                  <a:pt x="279173" y="29040"/>
                </a:lnTo>
                <a:lnTo>
                  <a:pt x="272370" y="29720"/>
                </a:lnTo>
                <a:lnTo>
                  <a:pt x="265566" y="30401"/>
                </a:lnTo>
                <a:lnTo>
                  <a:pt x="258763" y="31308"/>
                </a:lnTo>
                <a:lnTo>
                  <a:pt x="252186" y="32443"/>
                </a:lnTo>
                <a:lnTo>
                  <a:pt x="245382" y="33804"/>
                </a:lnTo>
                <a:lnTo>
                  <a:pt x="238805" y="35165"/>
                </a:lnTo>
                <a:lnTo>
                  <a:pt x="232455" y="36980"/>
                </a:lnTo>
                <a:lnTo>
                  <a:pt x="225878" y="38568"/>
                </a:lnTo>
                <a:lnTo>
                  <a:pt x="219528" y="40383"/>
                </a:lnTo>
                <a:lnTo>
                  <a:pt x="212952" y="42652"/>
                </a:lnTo>
                <a:lnTo>
                  <a:pt x="206828" y="44921"/>
                </a:lnTo>
                <a:lnTo>
                  <a:pt x="200478" y="47189"/>
                </a:lnTo>
                <a:lnTo>
                  <a:pt x="194582" y="49685"/>
                </a:lnTo>
                <a:lnTo>
                  <a:pt x="188459" y="52407"/>
                </a:lnTo>
                <a:lnTo>
                  <a:pt x="182562" y="55130"/>
                </a:lnTo>
                <a:lnTo>
                  <a:pt x="176666" y="58079"/>
                </a:lnTo>
                <a:lnTo>
                  <a:pt x="170769" y="61028"/>
                </a:lnTo>
                <a:lnTo>
                  <a:pt x="165100" y="64205"/>
                </a:lnTo>
                <a:lnTo>
                  <a:pt x="159430" y="67608"/>
                </a:lnTo>
                <a:lnTo>
                  <a:pt x="153987" y="71011"/>
                </a:lnTo>
                <a:lnTo>
                  <a:pt x="148318" y="74868"/>
                </a:lnTo>
                <a:lnTo>
                  <a:pt x="142875" y="78498"/>
                </a:lnTo>
                <a:lnTo>
                  <a:pt x="137659" y="82354"/>
                </a:lnTo>
                <a:lnTo>
                  <a:pt x="132443" y="86211"/>
                </a:lnTo>
                <a:lnTo>
                  <a:pt x="127453" y="90522"/>
                </a:lnTo>
                <a:lnTo>
                  <a:pt x="122464" y="94832"/>
                </a:lnTo>
                <a:lnTo>
                  <a:pt x="117475" y="98916"/>
                </a:lnTo>
                <a:lnTo>
                  <a:pt x="112712" y="103453"/>
                </a:lnTo>
                <a:lnTo>
                  <a:pt x="107950" y="107991"/>
                </a:lnTo>
                <a:lnTo>
                  <a:pt x="103641" y="112755"/>
                </a:lnTo>
                <a:lnTo>
                  <a:pt x="99105" y="117519"/>
                </a:lnTo>
                <a:lnTo>
                  <a:pt x="94796" y="122057"/>
                </a:lnTo>
                <a:lnTo>
                  <a:pt x="90487" y="127048"/>
                </a:lnTo>
                <a:lnTo>
                  <a:pt x="86405" y="132266"/>
                </a:lnTo>
                <a:lnTo>
                  <a:pt x="82323" y="137711"/>
                </a:lnTo>
                <a:lnTo>
                  <a:pt x="78694" y="142929"/>
                </a:lnTo>
                <a:lnTo>
                  <a:pt x="74839" y="148147"/>
                </a:lnTo>
                <a:lnTo>
                  <a:pt x="71437" y="153592"/>
                </a:lnTo>
                <a:lnTo>
                  <a:pt x="67809" y="159264"/>
                </a:lnTo>
                <a:lnTo>
                  <a:pt x="64407" y="164709"/>
                </a:lnTo>
                <a:lnTo>
                  <a:pt x="61232" y="170607"/>
                </a:lnTo>
                <a:lnTo>
                  <a:pt x="58057" y="176506"/>
                </a:lnTo>
                <a:lnTo>
                  <a:pt x="55109" y="182178"/>
                </a:lnTo>
                <a:lnTo>
                  <a:pt x="52387" y="188303"/>
                </a:lnTo>
                <a:lnTo>
                  <a:pt x="49666" y="194429"/>
                </a:lnTo>
                <a:lnTo>
                  <a:pt x="47171" y="200554"/>
                </a:lnTo>
                <a:lnTo>
                  <a:pt x="44903" y="206680"/>
                </a:lnTo>
                <a:lnTo>
                  <a:pt x="42636" y="212805"/>
                </a:lnTo>
                <a:lnTo>
                  <a:pt x="40821" y="219385"/>
                </a:lnTo>
                <a:lnTo>
                  <a:pt x="38780" y="225737"/>
                </a:lnTo>
                <a:lnTo>
                  <a:pt x="36966" y="232090"/>
                </a:lnTo>
                <a:lnTo>
                  <a:pt x="35378" y="238896"/>
                </a:lnTo>
                <a:lnTo>
                  <a:pt x="34018" y="245248"/>
                </a:lnTo>
                <a:lnTo>
                  <a:pt x="32657" y="252054"/>
                </a:lnTo>
                <a:lnTo>
                  <a:pt x="31523" y="258860"/>
                </a:lnTo>
                <a:lnTo>
                  <a:pt x="30389" y="265440"/>
                </a:lnTo>
                <a:lnTo>
                  <a:pt x="29709" y="272246"/>
                </a:lnTo>
                <a:lnTo>
                  <a:pt x="29255" y="279279"/>
                </a:lnTo>
                <a:lnTo>
                  <a:pt x="28802" y="286312"/>
                </a:lnTo>
                <a:lnTo>
                  <a:pt x="28575" y="292891"/>
                </a:lnTo>
                <a:lnTo>
                  <a:pt x="28575" y="300151"/>
                </a:lnTo>
                <a:lnTo>
                  <a:pt x="28575" y="307184"/>
                </a:lnTo>
                <a:lnTo>
                  <a:pt x="28802" y="314217"/>
                </a:lnTo>
                <a:lnTo>
                  <a:pt x="29255" y="320796"/>
                </a:lnTo>
                <a:lnTo>
                  <a:pt x="29709" y="327829"/>
                </a:lnTo>
                <a:lnTo>
                  <a:pt x="30389" y="334635"/>
                </a:lnTo>
                <a:lnTo>
                  <a:pt x="31523" y="341442"/>
                </a:lnTo>
                <a:lnTo>
                  <a:pt x="32657" y="348021"/>
                </a:lnTo>
                <a:lnTo>
                  <a:pt x="34018" y="354827"/>
                </a:lnTo>
                <a:lnTo>
                  <a:pt x="35378" y="361179"/>
                </a:lnTo>
                <a:lnTo>
                  <a:pt x="36966" y="367986"/>
                </a:lnTo>
                <a:lnTo>
                  <a:pt x="38780" y="374565"/>
                </a:lnTo>
                <a:lnTo>
                  <a:pt x="40821" y="380690"/>
                </a:lnTo>
                <a:lnTo>
                  <a:pt x="42636" y="387270"/>
                </a:lnTo>
                <a:lnTo>
                  <a:pt x="44903" y="393395"/>
                </a:lnTo>
                <a:lnTo>
                  <a:pt x="47171" y="399748"/>
                </a:lnTo>
                <a:lnTo>
                  <a:pt x="49666" y="405646"/>
                </a:lnTo>
                <a:lnTo>
                  <a:pt x="52387" y="411999"/>
                </a:lnTo>
                <a:lnTo>
                  <a:pt x="55109" y="417897"/>
                </a:lnTo>
                <a:lnTo>
                  <a:pt x="58057" y="423569"/>
                </a:lnTo>
                <a:lnTo>
                  <a:pt x="61232" y="429695"/>
                </a:lnTo>
                <a:lnTo>
                  <a:pt x="64407" y="435366"/>
                </a:lnTo>
                <a:lnTo>
                  <a:pt x="67809" y="440811"/>
                </a:lnTo>
                <a:lnTo>
                  <a:pt x="71437" y="446483"/>
                </a:lnTo>
                <a:lnTo>
                  <a:pt x="74839" y="452155"/>
                </a:lnTo>
                <a:lnTo>
                  <a:pt x="78694" y="457373"/>
                </a:lnTo>
                <a:lnTo>
                  <a:pt x="82323" y="462591"/>
                </a:lnTo>
                <a:lnTo>
                  <a:pt x="86405" y="467809"/>
                </a:lnTo>
                <a:lnTo>
                  <a:pt x="90487" y="473027"/>
                </a:lnTo>
                <a:lnTo>
                  <a:pt x="94796" y="478018"/>
                </a:lnTo>
                <a:lnTo>
                  <a:pt x="99105" y="482783"/>
                </a:lnTo>
                <a:lnTo>
                  <a:pt x="103641" y="487547"/>
                </a:lnTo>
                <a:lnTo>
                  <a:pt x="107950" y="492084"/>
                </a:lnTo>
                <a:lnTo>
                  <a:pt x="112712" y="496622"/>
                </a:lnTo>
                <a:lnTo>
                  <a:pt x="117475" y="501159"/>
                </a:lnTo>
                <a:lnTo>
                  <a:pt x="122464" y="505697"/>
                </a:lnTo>
                <a:lnTo>
                  <a:pt x="127453" y="509780"/>
                </a:lnTo>
                <a:lnTo>
                  <a:pt x="132443" y="513864"/>
                </a:lnTo>
                <a:lnTo>
                  <a:pt x="137659" y="517948"/>
                </a:lnTo>
                <a:lnTo>
                  <a:pt x="142875" y="521578"/>
                </a:lnTo>
                <a:lnTo>
                  <a:pt x="148318" y="525434"/>
                </a:lnTo>
                <a:lnTo>
                  <a:pt x="153987" y="529064"/>
                </a:lnTo>
                <a:lnTo>
                  <a:pt x="159430" y="532694"/>
                </a:lnTo>
                <a:lnTo>
                  <a:pt x="165100" y="535870"/>
                </a:lnTo>
                <a:lnTo>
                  <a:pt x="170769" y="539047"/>
                </a:lnTo>
                <a:lnTo>
                  <a:pt x="176666" y="541996"/>
                </a:lnTo>
                <a:lnTo>
                  <a:pt x="182562" y="544945"/>
                </a:lnTo>
                <a:lnTo>
                  <a:pt x="188459" y="547895"/>
                </a:lnTo>
                <a:lnTo>
                  <a:pt x="194582" y="550617"/>
                </a:lnTo>
                <a:lnTo>
                  <a:pt x="200478" y="553113"/>
                </a:lnTo>
                <a:lnTo>
                  <a:pt x="206828" y="555608"/>
                </a:lnTo>
                <a:lnTo>
                  <a:pt x="212952" y="557423"/>
                </a:lnTo>
                <a:lnTo>
                  <a:pt x="219528" y="559692"/>
                </a:lnTo>
                <a:lnTo>
                  <a:pt x="225878" y="561507"/>
                </a:lnTo>
                <a:lnTo>
                  <a:pt x="232455" y="563322"/>
                </a:lnTo>
                <a:lnTo>
                  <a:pt x="238805" y="564910"/>
                </a:lnTo>
                <a:lnTo>
                  <a:pt x="242887" y="565896"/>
                </a:lnTo>
                <a:lnTo>
                  <a:pt x="242887" y="439533"/>
                </a:lnTo>
                <a:lnTo>
                  <a:pt x="241073" y="438830"/>
                </a:lnTo>
                <a:lnTo>
                  <a:pt x="234723" y="435882"/>
                </a:lnTo>
                <a:lnTo>
                  <a:pt x="227919" y="432707"/>
                </a:lnTo>
                <a:lnTo>
                  <a:pt x="221796" y="428852"/>
                </a:lnTo>
                <a:lnTo>
                  <a:pt x="215673" y="424996"/>
                </a:lnTo>
                <a:lnTo>
                  <a:pt x="209777" y="420688"/>
                </a:lnTo>
                <a:lnTo>
                  <a:pt x="204107" y="416152"/>
                </a:lnTo>
                <a:lnTo>
                  <a:pt x="198437" y="411389"/>
                </a:lnTo>
                <a:lnTo>
                  <a:pt x="193221" y="406400"/>
                </a:lnTo>
                <a:lnTo>
                  <a:pt x="188232" y="401184"/>
                </a:lnTo>
                <a:lnTo>
                  <a:pt x="183469" y="395741"/>
                </a:lnTo>
                <a:lnTo>
                  <a:pt x="179160" y="390298"/>
                </a:lnTo>
                <a:lnTo>
                  <a:pt x="174852" y="384402"/>
                </a:lnTo>
                <a:lnTo>
                  <a:pt x="170769" y="378052"/>
                </a:lnTo>
                <a:lnTo>
                  <a:pt x="167368" y="371929"/>
                </a:lnTo>
                <a:lnTo>
                  <a:pt x="164193" y="365352"/>
                </a:lnTo>
                <a:lnTo>
                  <a:pt x="160791" y="358548"/>
                </a:lnTo>
                <a:lnTo>
                  <a:pt x="158296" y="351972"/>
                </a:lnTo>
                <a:lnTo>
                  <a:pt x="155802" y="344714"/>
                </a:lnTo>
                <a:lnTo>
                  <a:pt x="153987" y="337684"/>
                </a:lnTo>
                <a:lnTo>
                  <a:pt x="152173" y="330200"/>
                </a:lnTo>
                <a:lnTo>
                  <a:pt x="150812" y="322943"/>
                </a:lnTo>
                <a:lnTo>
                  <a:pt x="149905" y="315232"/>
                </a:lnTo>
                <a:lnTo>
                  <a:pt x="149452" y="307748"/>
                </a:lnTo>
                <a:lnTo>
                  <a:pt x="149225" y="300038"/>
                </a:lnTo>
                <a:lnTo>
                  <a:pt x="149452" y="292100"/>
                </a:lnTo>
                <a:lnTo>
                  <a:pt x="149905" y="284616"/>
                </a:lnTo>
                <a:lnTo>
                  <a:pt x="150812" y="276905"/>
                </a:lnTo>
                <a:lnTo>
                  <a:pt x="152173" y="269648"/>
                </a:lnTo>
                <a:lnTo>
                  <a:pt x="153987" y="262164"/>
                </a:lnTo>
                <a:lnTo>
                  <a:pt x="155802" y="255134"/>
                </a:lnTo>
                <a:lnTo>
                  <a:pt x="158296" y="248330"/>
                </a:lnTo>
                <a:lnTo>
                  <a:pt x="160791" y="241300"/>
                </a:lnTo>
                <a:lnTo>
                  <a:pt x="164193" y="234496"/>
                </a:lnTo>
                <a:lnTo>
                  <a:pt x="167368" y="228146"/>
                </a:lnTo>
                <a:lnTo>
                  <a:pt x="170769" y="221796"/>
                </a:lnTo>
                <a:lnTo>
                  <a:pt x="174852" y="215673"/>
                </a:lnTo>
                <a:lnTo>
                  <a:pt x="179160" y="209777"/>
                </a:lnTo>
                <a:lnTo>
                  <a:pt x="183469" y="204107"/>
                </a:lnTo>
                <a:lnTo>
                  <a:pt x="188232" y="198664"/>
                </a:lnTo>
                <a:lnTo>
                  <a:pt x="193221" y="193448"/>
                </a:lnTo>
                <a:lnTo>
                  <a:pt x="198437" y="188459"/>
                </a:lnTo>
                <a:lnTo>
                  <a:pt x="204107" y="183696"/>
                </a:lnTo>
                <a:lnTo>
                  <a:pt x="209777" y="179161"/>
                </a:lnTo>
                <a:lnTo>
                  <a:pt x="215673" y="174852"/>
                </a:lnTo>
                <a:lnTo>
                  <a:pt x="221796" y="170996"/>
                </a:lnTo>
                <a:lnTo>
                  <a:pt x="227919" y="167368"/>
                </a:lnTo>
                <a:lnTo>
                  <a:pt x="234723" y="163966"/>
                </a:lnTo>
                <a:lnTo>
                  <a:pt x="241073" y="161018"/>
                </a:lnTo>
                <a:lnTo>
                  <a:pt x="248104" y="158523"/>
                </a:lnTo>
                <a:lnTo>
                  <a:pt x="255134" y="156029"/>
                </a:lnTo>
                <a:lnTo>
                  <a:pt x="262391" y="153988"/>
                </a:lnTo>
                <a:lnTo>
                  <a:pt x="269648" y="152173"/>
                </a:lnTo>
                <a:lnTo>
                  <a:pt x="277132" y="151039"/>
                </a:lnTo>
                <a:lnTo>
                  <a:pt x="284616" y="150132"/>
                </a:lnTo>
                <a:lnTo>
                  <a:pt x="292327" y="149452"/>
                </a:lnTo>
                <a:lnTo>
                  <a:pt x="300038" y="149225"/>
                </a:lnTo>
                <a:lnTo>
                  <a:pt x="307748" y="149452"/>
                </a:lnTo>
                <a:lnTo>
                  <a:pt x="315459" y="150132"/>
                </a:lnTo>
                <a:lnTo>
                  <a:pt x="322943" y="151039"/>
                </a:lnTo>
                <a:lnTo>
                  <a:pt x="330427" y="152173"/>
                </a:lnTo>
                <a:lnTo>
                  <a:pt x="337684" y="153988"/>
                </a:lnTo>
                <a:lnTo>
                  <a:pt x="344941" y="156029"/>
                </a:lnTo>
                <a:lnTo>
                  <a:pt x="351745" y="158523"/>
                </a:lnTo>
                <a:lnTo>
                  <a:pt x="358548" y="161018"/>
                </a:lnTo>
                <a:lnTo>
                  <a:pt x="365352" y="163966"/>
                </a:lnTo>
                <a:lnTo>
                  <a:pt x="371702" y="167368"/>
                </a:lnTo>
                <a:lnTo>
                  <a:pt x="378052" y="170996"/>
                </a:lnTo>
                <a:lnTo>
                  <a:pt x="384175" y="174852"/>
                </a:lnTo>
                <a:lnTo>
                  <a:pt x="390298" y="179161"/>
                </a:lnTo>
                <a:lnTo>
                  <a:pt x="395741" y="183696"/>
                </a:lnTo>
                <a:lnTo>
                  <a:pt x="401184" y="188459"/>
                </a:lnTo>
                <a:lnTo>
                  <a:pt x="406400" y="193448"/>
                </a:lnTo>
                <a:lnTo>
                  <a:pt x="411390" y="198664"/>
                </a:lnTo>
                <a:lnTo>
                  <a:pt x="416152" y="204107"/>
                </a:lnTo>
                <a:lnTo>
                  <a:pt x="420688" y="209777"/>
                </a:lnTo>
                <a:lnTo>
                  <a:pt x="424770" y="215673"/>
                </a:lnTo>
                <a:lnTo>
                  <a:pt x="428852" y="221796"/>
                </a:lnTo>
                <a:lnTo>
                  <a:pt x="432481" y="228146"/>
                </a:lnTo>
                <a:lnTo>
                  <a:pt x="435882" y="234496"/>
                </a:lnTo>
                <a:lnTo>
                  <a:pt x="438831" y="241300"/>
                </a:lnTo>
                <a:lnTo>
                  <a:pt x="441552" y="248330"/>
                </a:lnTo>
                <a:lnTo>
                  <a:pt x="443820" y="255134"/>
                </a:lnTo>
                <a:lnTo>
                  <a:pt x="445861" y="262164"/>
                </a:lnTo>
                <a:lnTo>
                  <a:pt x="447448" y="269648"/>
                </a:lnTo>
                <a:lnTo>
                  <a:pt x="449036" y="276905"/>
                </a:lnTo>
                <a:lnTo>
                  <a:pt x="449716" y="284616"/>
                </a:lnTo>
                <a:lnTo>
                  <a:pt x="450623" y="292100"/>
                </a:lnTo>
                <a:lnTo>
                  <a:pt x="450850" y="300038"/>
                </a:lnTo>
                <a:lnTo>
                  <a:pt x="450623" y="307748"/>
                </a:lnTo>
                <a:lnTo>
                  <a:pt x="449716" y="315232"/>
                </a:lnTo>
                <a:lnTo>
                  <a:pt x="449036" y="322943"/>
                </a:lnTo>
                <a:lnTo>
                  <a:pt x="447448" y="330200"/>
                </a:lnTo>
                <a:lnTo>
                  <a:pt x="445861" y="337684"/>
                </a:lnTo>
                <a:lnTo>
                  <a:pt x="443820" y="344714"/>
                </a:lnTo>
                <a:lnTo>
                  <a:pt x="441552" y="351972"/>
                </a:lnTo>
                <a:lnTo>
                  <a:pt x="438831" y="358548"/>
                </a:lnTo>
                <a:lnTo>
                  <a:pt x="435882" y="365352"/>
                </a:lnTo>
                <a:lnTo>
                  <a:pt x="432481" y="371929"/>
                </a:lnTo>
                <a:lnTo>
                  <a:pt x="428852" y="378052"/>
                </a:lnTo>
                <a:lnTo>
                  <a:pt x="424770" y="384402"/>
                </a:lnTo>
                <a:lnTo>
                  <a:pt x="420688" y="390298"/>
                </a:lnTo>
                <a:lnTo>
                  <a:pt x="416152" y="395741"/>
                </a:lnTo>
                <a:lnTo>
                  <a:pt x="411390" y="401184"/>
                </a:lnTo>
                <a:lnTo>
                  <a:pt x="406400" y="406400"/>
                </a:lnTo>
                <a:lnTo>
                  <a:pt x="401184" y="411389"/>
                </a:lnTo>
                <a:lnTo>
                  <a:pt x="395741" y="416152"/>
                </a:lnTo>
                <a:lnTo>
                  <a:pt x="390298" y="420688"/>
                </a:lnTo>
                <a:lnTo>
                  <a:pt x="384175" y="424996"/>
                </a:lnTo>
                <a:lnTo>
                  <a:pt x="378052" y="428852"/>
                </a:lnTo>
                <a:lnTo>
                  <a:pt x="371702" y="432707"/>
                </a:lnTo>
                <a:lnTo>
                  <a:pt x="365352" y="435882"/>
                </a:lnTo>
                <a:lnTo>
                  <a:pt x="358548" y="438830"/>
                </a:lnTo>
                <a:lnTo>
                  <a:pt x="355958" y="439867"/>
                </a:lnTo>
                <a:lnTo>
                  <a:pt x="355958" y="566203"/>
                </a:lnTo>
                <a:lnTo>
                  <a:pt x="361497" y="564910"/>
                </a:lnTo>
                <a:lnTo>
                  <a:pt x="368073" y="563322"/>
                </a:lnTo>
                <a:lnTo>
                  <a:pt x="374423" y="561507"/>
                </a:lnTo>
                <a:lnTo>
                  <a:pt x="381000" y="559692"/>
                </a:lnTo>
                <a:lnTo>
                  <a:pt x="386985" y="557475"/>
                </a:lnTo>
                <a:lnTo>
                  <a:pt x="388361" y="553956"/>
                </a:lnTo>
                <a:lnTo>
                  <a:pt x="390627" y="548968"/>
                </a:lnTo>
                <a:lnTo>
                  <a:pt x="393572" y="544207"/>
                </a:lnTo>
                <a:lnTo>
                  <a:pt x="396971" y="539672"/>
                </a:lnTo>
                <a:lnTo>
                  <a:pt x="400370" y="535818"/>
                </a:lnTo>
                <a:lnTo>
                  <a:pt x="404675" y="532417"/>
                </a:lnTo>
                <a:lnTo>
                  <a:pt x="408754" y="529016"/>
                </a:lnTo>
                <a:lnTo>
                  <a:pt x="413513" y="526069"/>
                </a:lnTo>
                <a:lnTo>
                  <a:pt x="418498" y="523802"/>
                </a:lnTo>
                <a:lnTo>
                  <a:pt x="423483" y="521761"/>
                </a:lnTo>
                <a:lnTo>
                  <a:pt x="428921" y="520401"/>
                </a:lnTo>
                <a:lnTo>
                  <a:pt x="434813" y="519494"/>
                </a:lnTo>
                <a:lnTo>
                  <a:pt x="440477" y="519267"/>
                </a:lnTo>
                <a:lnTo>
                  <a:pt x="446142" y="519494"/>
                </a:lnTo>
                <a:lnTo>
                  <a:pt x="451807" y="520401"/>
                </a:lnTo>
                <a:lnTo>
                  <a:pt x="457079" y="521667"/>
                </a:lnTo>
                <a:lnTo>
                  <a:pt x="457200" y="521578"/>
                </a:lnTo>
                <a:lnTo>
                  <a:pt x="462643" y="517948"/>
                </a:lnTo>
                <a:lnTo>
                  <a:pt x="467632" y="513864"/>
                </a:lnTo>
                <a:lnTo>
                  <a:pt x="472848" y="509780"/>
                </a:lnTo>
                <a:lnTo>
                  <a:pt x="477838" y="505697"/>
                </a:lnTo>
                <a:lnTo>
                  <a:pt x="482600" y="501159"/>
                </a:lnTo>
                <a:lnTo>
                  <a:pt x="487363" y="496622"/>
                </a:lnTo>
                <a:lnTo>
                  <a:pt x="492125" y="492084"/>
                </a:lnTo>
                <a:lnTo>
                  <a:pt x="496661" y="487547"/>
                </a:lnTo>
                <a:lnTo>
                  <a:pt x="501197" y="482783"/>
                </a:lnTo>
                <a:lnTo>
                  <a:pt x="505506" y="478018"/>
                </a:lnTo>
                <a:lnTo>
                  <a:pt x="509815" y="473027"/>
                </a:lnTo>
                <a:lnTo>
                  <a:pt x="513897" y="467809"/>
                </a:lnTo>
                <a:lnTo>
                  <a:pt x="517752" y="462591"/>
                </a:lnTo>
                <a:lnTo>
                  <a:pt x="521607" y="457373"/>
                </a:lnTo>
                <a:lnTo>
                  <a:pt x="525236" y="452155"/>
                </a:lnTo>
                <a:lnTo>
                  <a:pt x="529091" y="446483"/>
                </a:lnTo>
                <a:lnTo>
                  <a:pt x="532493" y="440811"/>
                </a:lnTo>
                <a:lnTo>
                  <a:pt x="535668" y="435366"/>
                </a:lnTo>
                <a:lnTo>
                  <a:pt x="539070" y="429695"/>
                </a:lnTo>
                <a:lnTo>
                  <a:pt x="542018" y="423569"/>
                </a:lnTo>
                <a:lnTo>
                  <a:pt x="544966" y="417897"/>
                </a:lnTo>
                <a:lnTo>
                  <a:pt x="547688" y="411999"/>
                </a:lnTo>
                <a:lnTo>
                  <a:pt x="550409" y="405646"/>
                </a:lnTo>
                <a:lnTo>
                  <a:pt x="552904" y="399748"/>
                </a:lnTo>
                <a:lnTo>
                  <a:pt x="555398" y="393395"/>
                </a:lnTo>
                <a:lnTo>
                  <a:pt x="557666" y="387270"/>
                </a:lnTo>
                <a:lnTo>
                  <a:pt x="559707" y="380690"/>
                </a:lnTo>
                <a:lnTo>
                  <a:pt x="561522" y="374565"/>
                </a:lnTo>
                <a:lnTo>
                  <a:pt x="563336" y="367986"/>
                </a:lnTo>
                <a:lnTo>
                  <a:pt x="564923" y="361179"/>
                </a:lnTo>
                <a:lnTo>
                  <a:pt x="566511" y="354827"/>
                </a:lnTo>
                <a:lnTo>
                  <a:pt x="567645" y="348021"/>
                </a:lnTo>
                <a:lnTo>
                  <a:pt x="568779" y="341442"/>
                </a:lnTo>
                <a:lnTo>
                  <a:pt x="569686" y="334635"/>
                </a:lnTo>
                <a:lnTo>
                  <a:pt x="570366" y="327829"/>
                </a:lnTo>
                <a:lnTo>
                  <a:pt x="571273" y="320796"/>
                </a:lnTo>
                <a:lnTo>
                  <a:pt x="571500" y="314217"/>
                </a:lnTo>
                <a:lnTo>
                  <a:pt x="571954" y="307184"/>
                </a:lnTo>
                <a:lnTo>
                  <a:pt x="571954" y="300151"/>
                </a:lnTo>
                <a:lnTo>
                  <a:pt x="571954" y="292891"/>
                </a:lnTo>
                <a:lnTo>
                  <a:pt x="571500" y="286312"/>
                </a:lnTo>
                <a:lnTo>
                  <a:pt x="571273" y="279279"/>
                </a:lnTo>
                <a:lnTo>
                  <a:pt x="570366" y="272246"/>
                </a:lnTo>
                <a:lnTo>
                  <a:pt x="569686" y="265440"/>
                </a:lnTo>
                <a:lnTo>
                  <a:pt x="568779" y="258860"/>
                </a:lnTo>
                <a:lnTo>
                  <a:pt x="567645" y="252054"/>
                </a:lnTo>
                <a:lnTo>
                  <a:pt x="566511" y="245248"/>
                </a:lnTo>
                <a:lnTo>
                  <a:pt x="564923" y="238896"/>
                </a:lnTo>
                <a:lnTo>
                  <a:pt x="563336" y="232090"/>
                </a:lnTo>
                <a:lnTo>
                  <a:pt x="561522" y="225737"/>
                </a:lnTo>
                <a:lnTo>
                  <a:pt x="559707" y="219385"/>
                </a:lnTo>
                <a:lnTo>
                  <a:pt x="557666" y="212805"/>
                </a:lnTo>
                <a:lnTo>
                  <a:pt x="555398" y="206680"/>
                </a:lnTo>
                <a:lnTo>
                  <a:pt x="552904" y="200554"/>
                </a:lnTo>
                <a:lnTo>
                  <a:pt x="550409" y="194429"/>
                </a:lnTo>
                <a:lnTo>
                  <a:pt x="547688" y="188303"/>
                </a:lnTo>
                <a:lnTo>
                  <a:pt x="544966" y="182178"/>
                </a:lnTo>
                <a:lnTo>
                  <a:pt x="542018" y="176506"/>
                </a:lnTo>
                <a:lnTo>
                  <a:pt x="539070" y="170607"/>
                </a:lnTo>
                <a:lnTo>
                  <a:pt x="535668" y="164709"/>
                </a:lnTo>
                <a:lnTo>
                  <a:pt x="532493" y="159264"/>
                </a:lnTo>
                <a:lnTo>
                  <a:pt x="529091" y="153592"/>
                </a:lnTo>
                <a:lnTo>
                  <a:pt x="525236" y="148147"/>
                </a:lnTo>
                <a:lnTo>
                  <a:pt x="521607" y="142929"/>
                </a:lnTo>
                <a:lnTo>
                  <a:pt x="517752" y="137711"/>
                </a:lnTo>
                <a:lnTo>
                  <a:pt x="513897" y="132266"/>
                </a:lnTo>
                <a:lnTo>
                  <a:pt x="509815" y="127048"/>
                </a:lnTo>
                <a:lnTo>
                  <a:pt x="505506" y="122057"/>
                </a:lnTo>
                <a:lnTo>
                  <a:pt x="501197" y="117519"/>
                </a:lnTo>
                <a:lnTo>
                  <a:pt x="496661" y="112755"/>
                </a:lnTo>
                <a:lnTo>
                  <a:pt x="492125" y="107991"/>
                </a:lnTo>
                <a:lnTo>
                  <a:pt x="487363" y="103453"/>
                </a:lnTo>
                <a:lnTo>
                  <a:pt x="482600" y="98916"/>
                </a:lnTo>
                <a:lnTo>
                  <a:pt x="477838" y="94832"/>
                </a:lnTo>
                <a:lnTo>
                  <a:pt x="472848" y="90522"/>
                </a:lnTo>
                <a:lnTo>
                  <a:pt x="467632" y="86211"/>
                </a:lnTo>
                <a:lnTo>
                  <a:pt x="462643" y="82354"/>
                </a:lnTo>
                <a:lnTo>
                  <a:pt x="457200" y="78498"/>
                </a:lnTo>
                <a:lnTo>
                  <a:pt x="451984" y="74868"/>
                </a:lnTo>
                <a:lnTo>
                  <a:pt x="446541" y="71011"/>
                </a:lnTo>
                <a:lnTo>
                  <a:pt x="441098" y="67608"/>
                </a:lnTo>
                <a:lnTo>
                  <a:pt x="435202" y="64205"/>
                </a:lnTo>
                <a:lnTo>
                  <a:pt x="429532" y="61028"/>
                </a:lnTo>
                <a:lnTo>
                  <a:pt x="423863" y="58079"/>
                </a:lnTo>
                <a:lnTo>
                  <a:pt x="417966" y="55130"/>
                </a:lnTo>
                <a:lnTo>
                  <a:pt x="411843" y="52407"/>
                </a:lnTo>
                <a:lnTo>
                  <a:pt x="405947" y="49685"/>
                </a:lnTo>
                <a:lnTo>
                  <a:pt x="399597" y="47189"/>
                </a:lnTo>
                <a:lnTo>
                  <a:pt x="393473" y="44921"/>
                </a:lnTo>
                <a:lnTo>
                  <a:pt x="387123" y="42652"/>
                </a:lnTo>
                <a:lnTo>
                  <a:pt x="381000" y="40383"/>
                </a:lnTo>
                <a:lnTo>
                  <a:pt x="374423" y="38568"/>
                </a:lnTo>
                <a:lnTo>
                  <a:pt x="368073" y="36980"/>
                </a:lnTo>
                <a:lnTo>
                  <a:pt x="361497" y="35165"/>
                </a:lnTo>
                <a:lnTo>
                  <a:pt x="354693" y="33804"/>
                </a:lnTo>
                <a:lnTo>
                  <a:pt x="348116" y="32443"/>
                </a:lnTo>
                <a:lnTo>
                  <a:pt x="341540" y="31308"/>
                </a:lnTo>
                <a:lnTo>
                  <a:pt x="334509" y="30401"/>
                </a:lnTo>
                <a:lnTo>
                  <a:pt x="327932" y="29720"/>
                </a:lnTo>
                <a:lnTo>
                  <a:pt x="320902" y="29040"/>
                </a:lnTo>
                <a:lnTo>
                  <a:pt x="314098" y="28586"/>
                </a:lnTo>
                <a:lnTo>
                  <a:pt x="307295" y="28359"/>
                </a:lnTo>
                <a:lnTo>
                  <a:pt x="300265" y="28132"/>
                </a:lnTo>
                <a:close/>
                <a:moveTo>
                  <a:pt x="300265" y="0"/>
                </a:moveTo>
                <a:lnTo>
                  <a:pt x="307975" y="227"/>
                </a:lnTo>
                <a:lnTo>
                  <a:pt x="315686" y="454"/>
                </a:lnTo>
                <a:lnTo>
                  <a:pt x="323170" y="907"/>
                </a:lnTo>
                <a:lnTo>
                  <a:pt x="330881" y="1361"/>
                </a:lnTo>
                <a:lnTo>
                  <a:pt x="338365" y="2496"/>
                </a:lnTo>
                <a:lnTo>
                  <a:pt x="345848" y="3403"/>
                </a:lnTo>
                <a:lnTo>
                  <a:pt x="353332" y="4764"/>
                </a:lnTo>
                <a:lnTo>
                  <a:pt x="360590" y="6126"/>
                </a:lnTo>
                <a:lnTo>
                  <a:pt x="368073" y="7714"/>
                </a:lnTo>
                <a:lnTo>
                  <a:pt x="375331" y="9529"/>
                </a:lnTo>
                <a:lnTo>
                  <a:pt x="382134" y="11344"/>
                </a:lnTo>
                <a:lnTo>
                  <a:pt x="389391" y="13385"/>
                </a:lnTo>
                <a:lnTo>
                  <a:pt x="396422" y="15654"/>
                </a:lnTo>
                <a:lnTo>
                  <a:pt x="403452" y="18150"/>
                </a:lnTo>
                <a:lnTo>
                  <a:pt x="410029" y="20872"/>
                </a:lnTo>
                <a:lnTo>
                  <a:pt x="416832" y="23595"/>
                </a:lnTo>
                <a:lnTo>
                  <a:pt x="423636" y="26317"/>
                </a:lnTo>
                <a:lnTo>
                  <a:pt x="430213" y="29720"/>
                </a:lnTo>
                <a:lnTo>
                  <a:pt x="436790" y="32896"/>
                </a:lnTo>
                <a:lnTo>
                  <a:pt x="443140" y="36073"/>
                </a:lnTo>
                <a:lnTo>
                  <a:pt x="449490" y="39929"/>
                </a:lnTo>
                <a:lnTo>
                  <a:pt x="455840" y="43332"/>
                </a:lnTo>
                <a:lnTo>
                  <a:pt x="461736" y="47416"/>
                </a:lnTo>
                <a:lnTo>
                  <a:pt x="467859" y="51273"/>
                </a:lnTo>
                <a:lnTo>
                  <a:pt x="473756" y="55357"/>
                </a:lnTo>
                <a:lnTo>
                  <a:pt x="479652" y="59667"/>
                </a:lnTo>
                <a:lnTo>
                  <a:pt x="485322" y="63978"/>
                </a:lnTo>
                <a:lnTo>
                  <a:pt x="490991" y="68515"/>
                </a:lnTo>
                <a:lnTo>
                  <a:pt x="496434" y="73279"/>
                </a:lnTo>
                <a:lnTo>
                  <a:pt x="501877" y="78044"/>
                </a:lnTo>
                <a:lnTo>
                  <a:pt x="507093" y="82808"/>
                </a:lnTo>
                <a:lnTo>
                  <a:pt x="512309" y="88026"/>
                </a:lnTo>
                <a:lnTo>
                  <a:pt x="517298" y="93017"/>
                </a:lnTo>
                <a:lnTo>
                  <a:pt x="522288" y="98235"/>
                </a:lnTo>
                <a:lnTo>
                  <a:pt x="527050" y="103680"/>
                </a:lnTo>
                <a:lnTo>
                  <a:pt x="531586" y="109125"/>
                </a:lnTo>
                <a:lnTo>
                  <a:pt x="536348" y="115024"/>
                </a:lnTo>
                <a:lnTo>
                  <a:pt x="540431" y="120696"/>
                </a:lnTo>
                <a:lnTo>
                  <a:pt x="544740" y="126367"/>
                </a:lnTo>
                <a:lnTo>
                  <a:pt x="549048" y="132266"/>
                </a:lnTo>
                <a:lnTo>
                  <a:pt x="552904" y="138392"/>
                </a:lnTo>
                <a:lnTo>
                  <a:pt x="556759" y="144517"/>
                </a:lnTo>
                <a:lnTo>
                  <a:pt x="560388" y="150870"/>
                </a:lnTo>
                <a:lnTo>
                  <a:pt x="564016" y="156995"/>
                </a:lnTo>
                <a:lnTo>
                  <a:pt x="567418" y="163574"/>
                </a:lnTo>
                <a:lnTo>
                  <a:pt x="570593" y="169927"/>
                </a:lnTo>
                <a:lnTo>
                  <a:pt x="573541" y="176506"/>
                </a:lnTo>
                <a:lnTo>
                  <a:pt x="576716" y="183312"/>
                </a:lnTo>
                <a:lnTo>
                  <a:pt x="579438" y="189891"/>
                </a:lnTo>
                <a:lnTo>
                  <a:pt x="581932" y="196924"/>
                </a:lnTo>
                <a:lnTo>
                  <a:pt x="584427" y="203957"/>
                </a:lnTo>
                <a:lnTo>
                  <a:pt x="586695" y="210990"/>
                </a:lnTo>
                <a:lnTo>
                  <a:pt x="588963" y="217797"/>
                </a:lnTo>
                <a:lnTo>
                  <a:pt x="590550" y="225056"/>
                </a:lnTo>
                <a:lnTo>
                  <a:pt x="592365" y="232316"/>
                </a:lnTo>
                <a:lnTo>
                  <a:pt x="594179" y="239576"/>
                </a:lnTo>
                <a:lnTo>
                  <a:pt x="595313" y="247063"/>
                </a:lnTo>
                <a:lnTo>
                  <a:pt x="596673" y="254323"/>
                </a:lnTo>
                <a:lnTo>
                  <a:pt x="597807" y="261810"/>
                </a:lnTo>
                <a:lnTo>
                  <a:pt x="598488" y="269523"/>
                </a:lnTo>
                <a:lnTo>
                  <a:pt x="599395" y="277010"/>
                </a:lnTo>
                <a:lnTo>
                  <a:pt x="599848" y="284724"/>
                </a:lnTo>
                <a:lnTo>
                  <a:pt x="600075" y="292437"/>
                </a:lnTo>
                <a:lnTo>
                  <a:pt x="600075" y="300151"/>
                </a:lnTo>
                <a:lnTo>
                  <a:pt x="600075" y="307865"/>
                </a:lnTo>
                <a:lnTo>
                  <a:pt x="599848" y="315351"/>
                </a:lnTo>
                <a:lnTo>
                  <a:pt x="599395" y="323065"/>
                </a:lnTo>
                <a:lnTo>
                  <a:pt x="598488" y="330779"/>
                </a:lnTo>
                <a:lnTo>
                  <a:pt x="597807" y="338265"/>
                </a:lnTo>
                <a:lnTo>
                  <a:pt x="596673" y="345752"/>
                </a:lnTo>
                <a:lnTo>
                  <a:pt x="595313" y="353239"/>
                </a:lnTo>
                <a:lnTo>
                  <a:pt x="594179" y="360499"/>
                </a:lnTo>
                <a:lnTo>
                  <a:pt x="592365" y="367759"/>
                </a:lnTo>
                <a:lnTo>
                  <a:pt x="590550" y="375019"/>
                </a:lnTo>
                <a:lnTo>
                  <a:pt x="588963" y="382278"/>
                </a:lnTo>
                <a:lnTo>
                  <a:pt x="586695" y="389311"/>
                </a:lnTo>
                <a:lnTo>
                  <a:pt x="584427" y="396344"/>
                </a:lnTo>
                <a:lnTo>
                  <a:pt x="581932" y="403151"/>
                </a:lnTo>
                <a:lnTo>
                  <a:pt x="579438" y="410184"/>
                </a:lnTo>
                <a:lnTo>
                  <a:pt x="576716" y="416990"/>
                </a:lnTo>
                <a:lnTo>
                  <a:pt x="573541" y="423569"/>
                </a:lnTo>
                <a:lnTo>
                  <a:pt x="570593" y="430148"/>
                </a:lnTo>
                <a:lnTo>
                  <a:pt x="567418" y="436501"/>
                </a:lnTo>
                <a:lnTo>
                  <a:pt x="564016" y="443080"/>
                </a:lnTo>
                <a:lnTo>
                  <a:pt x="560388" y="449659"/>
                </a:lnTo>
                <a:lnTo>
                  <a:pt x="556759" y="455785"/>
                </a:lnTo>
                <a:lnTo>
                  <a:pt x="552904" y="461683"/>
                </a:lnTo>
                <a:lnTo>
                  <a:pt x="549048" y="467809"/>
                </a:lnTo>
                <a:lnTo>
                  <a:pt x="544740" y="473708"/>
                </a:lnTo>
                <a:lnTo>
                  <a:pt x="540431" y="479833"/>
                </a:lnTo>
                <a:lnTo>
                  <a:pt x="536348" y="485505"/>
                </a:lnTo>
                <a:lnTo>
                  <a:pt x="531586" y="490950"/>
                </a:lnTo>
                <a:lnTo>
                  <a:pt x="527050" y="496395"/>
                </a:lnTo>
                <a:lnTo>
                  <a:pt x="522288" y="501840"/>
                </a:lnTo>
                <a:lnTo>
                  <a:pt x="517298" y="507058"/>
                </a:lnTo>
                <a:lnTo>
                  <a:pt x="512309" y="512049"/>
                </a:lnTo>
                <a:lnTo>
                  <a:pt x="507093" y="517267"/>
                </a:lnTo>
                <a:lnTo>
                  <a:pt x="501877" y="522031"/>
                </a:lnTo>
                <a:lnTo>
                  <a:pt x="496434" y="527022"/>
                </a:lnTo>
                <a:lnTo>
                  <a:pt x="490991" y="531560"/>
                </a:lnTo>
                <a:lnTo>
                  <a:pt x="485322" y="536097"/>
                </a:lnTo>
                <a:lnTo>
                  <a:pt x="482689" y="538204"/>
                </a:lnTo>
                <a:lnTo>
                  <a:pt x="483983" y="539672"/>
                </a:lnTo>
                <a:lnTo>
                  <a:pt x="487609" y="544207"/>
                </a:lnTo>
                <a:lnTo>
                  <a:pt x="490328" y="548968"/>
                </a:lnTo>
                <a:lnTo>
                  <a:pt x="492821" y="553956"/>
                </a:lnTo>
                <a:lnTo>
                  <a:pt x="494407" y="559171"/>
                </a:lnTo>
                <a:lnTo>
                  <a:pt x="495993" y="564385"/>
                </a:lnTo>
                <a:lnTo>
                  <a:pt x="496673" y="570280"/>
                </a:lnTo>
                <a:lnTo>
                  <a:pt x="496899" y="575948"/>
                </a:lnTo>
                <a:lnTo>
                  <a:pt x="496899" y="698378"/>
                </a:lnTo>
                <a:lnTo>
                  <a:pt x="524770" y="698378"/>
                </a:lnTo>
                <a:lnTo>
                  <a:pt x="524770" y="575948"/>
                </a:lnTo>
                <a:lnTo>
                  <a:pt x="525224" y="570280"/>
                </a:lnTo>
                <a:lnTo>
                  <a:pt x="525903" y="564385"/>
                </a:lnTo>
                <a:lnTo>
                  <a:pt x="527263" y="559171"/>
                </a:lnTo>
                <a:lnTo>
                  <a:pt x="529302" y="553956"/>
                </a:lnTo>
                <a:lnTo>
                  <a:pt x="531568" y="548968"/>
                </a:lnTo>
                <a:lnTo>
                  <a:pt x="534514" y="544207"/>
                </a:lnTo>
                <a:lnTo>
                  <a:pt x="537913" y="539672"/>
                </a:lnTo>
                <a:lnTo>
                  <a:pt x="541312" y="535818"/>
                </a:lnTo>
                <a:lnTo>
                  <a:pt x="545617" y="532417"/>
                </a:lnTo>
                <a:lnTo>
                  <a:pt x="549696" y="529016"/>
                </a:lnTo>
                <a:lnTo>
                  <a:pt x="554454" y="526069"/>
                </a:lnTo>
                <a:lnTo>
                  <a:pt x="559439" y="523802"/>
                </a:lnTo>
                <a:lnTo>
                  <a:pt x="564424" y="521761"/>
                </a:lnTo>
                <a:lnTo>
                  <a:pt x="569863" y="520401"/>
                </a:lnTo>
                <a:lnTo>
                  <a:pt x="575754" y="519494"/>
                </a:lnTo>
                <a:lnTo>
                  <a:pt x="581419" y="519267"/>
                </a:lnTo>
                <a:lnTo>
                  <a:pt x="587084" y="519494"/>
                </a:lnTo>
                <a:lnTo>
                  <a:pt x="592975" y="520401"/>
                </a:lnTo>
                <a:lnTo>
                  <a:pt x="598413" y="521761"/>
                </a:lnTo>
                <a:lnTo>
                  <a:pt x="603399" y="523802"/>
                </a:lnTo>
                <a:lnTo>
                  <a:pt x="608384" y="526069"/>
                </a:lnTo>
                <a:lnTo>
                  <a:pt x="613142" y="529016"/>
                </a:lnTo>
                <a:lnTo>
                  <a:pt x="617221" y="532417"/>
                </a:lnTo>
                <a:lnTo>
                  <a:pt x="621526" y="535818"/>
                </a:lnTo>
                <a:lnTo>
                  <a:pt x="624925" y="539672"/>
                </a:lnTo>
                <a:lnTo>
                  <a:pt x="628324" y="544207"/>
                </a:lnTo>
                <a:lnTo>
                  <a:pt x="631270" y="548968"/>
                </a:lnTo>
                <a:lnTo>
                  <a:pt x="633536" y="553956"/>
                </a:lnTo>
                <a:lnTo>
                  <a:pt x="635348" y="559171"/>
                </a:lnTo>
                <a:lnTo>
                  <a:pt x="636934" y="564385"/>
                </a:lnTo>
                <a:lnTo>
                  <a:pt x="637614" y="570280"/>
                </a:lnTo>
                <a:lnTo>
                  <a:pt x="637841" y="575948"/>
                </a:lnTo>
                <a:lnTo>
                  <a:pt x="637841" y="698378"/>
                </a:lnTo>
                <a:lnTo>
                  <a:pt x="665939" y="698378"/>
                </a:lnTo>
                <a:lnTo>
                  <a:pt x="665939" y="575948"/>
                </a:lnTo>
                <a:lnTo>
                  <a:pt x="666165" y="570280"/>
                </a:lnTo>
                <a:lnTo>
                  <a:pt x="666845" y="564385"/>
                </a:lnTo>
                <a:lnTo>
                  <a:pt x="668431" y="559171"/>
                </a:lnTo>
                <a:lnTo>
                  <a:pt x="670244" y="553956"/>
                </a:lnTo>
                <a:lnTo>
                  <a:pt x="672510" y="548968"/>
                </a:lnTo>
                <a:lnTo>
                  <a:pt x="675456" y="544207"/>
                </a:lnTo>
                <a:lnTo>
                  <a:pt x="678854" y="539672"/>
                </a:lnTo>
                <a:lnTo>
                  <a:pt x="682253" y="535818"/>
                </a:lnTo>
                <a:lnTo>
                  <a:pt x="686332" y="532417"/>
                </a:lnTo>
                <a:lnTo>
                  <a:pt x="690637" y="529016"/>
                </a:lnTo>
                <a:lnTo>
                  <a:pt x="695396" y="526069"/>
                </a:lnTo>
                <a:lnTo>
                  <a:pt x="700381" y="523802"/>
                </a:lnTo>
                <a:lnTo>
                  <a:pt x="705366" y="521761"/>
                </a:lnTo>
                <a:lnTo>
                  <a:pt x="711031" y="520401"/>
                </a:lnTo>
                <a:lnTo>
                  <a:pt x="716696" y="519494"/>
                </a:lnTo>
                <a:lnTo>
                  <a:pt x="722361" y="519267"/>
                </a:lnTo>
                <a:lnTo>
                  <a:pt x="728025" y="519494"/>
                </a:lnTo>
                <a:lnTo>
                  <a:pt x="733917" y="520401"/>
                </a:lnTo>
                <a:lnTo>
                  <a:pt x="739355" y="521761"/>
                </a:lnTo>
                <a:lnTo>
                  <a:pt x="744567" y="523802"/>
                </a:lnTo>
                <a:lnTo>
                  <a:pt x="749325" y="526069"/>
                </a:lnTo>
                <a:lnTo>
                  <a:pt x="754084" y="529016"/>
                </a:lnTo>
                <a:lnTo>
                  <a:pt x="758389" y="532417"/>
                </a:lnTo>
                <a:lnTo>
                  <a:pt x="762468" y="535818"/>
                </a:lnTo>
                <a:lnTo>
                  <a:pt x="766320" y="539672"/>
                </a:lnTo>
                <a:lnTo>
                  <a:pt x="769492" y="544207"/>
                </a:lnTo>
                <a:lnTo>
                  <a:pt x="772211" y="548968"/>
                </a:lnTo>
                <a:lnTo>
                  <a:pt x="774704" y="553956"/>
                </a:lnTo>
                <a:lnTo>
                  <a:pt x="776516" y="559171"/>
                </a:lnTo>
                <a:lnTo>
                  <a:pt x="777876" y="564385"/>
                </a:lnTo>
                <a:lnTo>
                  <a:pt x="778556" y="570280"/>
                </a:lnTo>
                <a:lnTo>
                  <a:pt x="779236" y="575948"/>
                </a:lnTo>
                <a:lnTo>
                  <a:pt x="779236" y="810606"/>
                </a:lnTo>
                <a:lnTo>
                  <a:pt x="779462" y="818768"/>
                </a:lnTo>
                <a:lnTo>
                  <a:pt x="779462" y="955709"/>
                </a:lnTo>
                <a:lnTo>
                  <a:pt x="779236" y="961830"/>
                </a:lnTo>
                <a:lnTo>
                  <a:pt x="779009" y="967952"/>
                </a:lnTo>
                <a:lnTo>
                  <a:pt x="778329" y="974073"/>
                </a:lnTo>
                <a:lnTo>
                  <a:pt x="777423" y="979741"/>
                </a:lnTo>
                <a:lnTo>
                  <a:pt x="776516" y="985863"/>
                </a:lnTo>
                <a:lnTo>
                  <a:pt x="775384" y="991531"/>
                </a:lnTo>
                <a:lnTo>
                  <a:pt x="774024" y="996972"/>
                </a:lnTo>
                <a:lnTo>
                  <a:pt x="772438" y="1002413"/>
                </a:lnTo>
                <a:lnTo>
                  <a:pt x="770625" y="1008082"/>
                </a:lnTo>
                <a:lnTo>
                  <a:pt x="768812" y="1013296"/>
                </a:lnTo>
                <a:lnTo>
                  <a:pt x="766546" y="1018284"/>
                </a:lnTo>
                <a:lnTo>
                  <a:pt x="764280" y="1023272"/>
                </a:lnTo>
                <a:lnTo>
                  <a:pt x="761788" y="1028033"/>
                </a:lnTo>
                <a:lnTo>
                  <a:pt x="759069" y="1032341"/>
                </a:lnTo>
                <a:lnTo>
                  <a:pt x="756350" y="1036875"/>
                </a:lnTo>
                <a:lnTo>
                  <a:pt x="753177" y="1040956"/>
                </a:lnTo>
                <a:lnTo>
                  <a:pt x="750232" y="1044811"/>
                </a:lnTo>
                <a:lnTo>
                  <a:pt x="747059" y="1048892"/>
                </a:lnTo>
                <a:lnTo>
                  <a:pt x="743887" y="1052292"/>
                </a:lnTo>
                <a:lnTo>
                  <a:pt x="740261" y="1055920"/>
                </a:lnTo>
                <a:lnTo>
                  <a:pt x="736636" y="1058867"/>
                </a:lnTo>
                <a:lnTo>
                  <a:pt x="732784" y="1061815"/>
                </a:lnTo>
                <a:lnTo>
                  <a:pt x="729158" y="1064536"/>
                </a:lnTo>
                <a:lnTo>
                  <a:pt x="725080" y="1066803"/>
                </a:lnTo>
                <a:lnTo>
                  <a:pt x="721228" y="1069070"/>
                </a:lnTo>
                <a:lnTo>
                  <a:pt x="717149" y="1071110"/>
                </a:lnTo>
                <a:lnTo>
                  <a:pt x="712844" y="1072471"/>
                </a:lnTo>
                <a:lnTo>
                  <a:pt x="708765" y="1074058"/>
                </a:lnTo>
                <a:lnTo>
                  <a:pt x="704233" y="1074965"/>
                </a:lnTo>
                <a:lnTo>
                  <a:pt x="699701" y="1075872"/>
                </a:lnTo>
                <a:lnTo>
                  <a:pt x="695169" y="1076325"/>
                </a:lnTo>
                <a:lnTo>
                  <a:pt x="690637" y="1076325"/>
                </a:lnTo>
                <a:lnTo>
                  <a:pt x="332392" y="1076325"/>
                </a:lnTo>
                <a:lnTo>
                  <a:pt x="327633" y="1076325"/>
                </a:lnTo>
                <a:lnTo>
                  <a:pt x="323102" y="1075872"/>
                </a:lnTo>
                <a:lnTo>
                  <a:pt x="318570" y="1074965"/>
                </a:lnTo>
                <a:lnTo>
                  <a:pt x="314491" y="1074058"/>
                </a:lnTo>
                <a:lnTo>
                  <a:pt x="309959" y="1072471"/>
                </a:lnTo>
                <a:lnTo>
                  <a:pt x="305880" y="1071110"/>
                </a:lnTo>
                <a:lnTo>
                  <a:pt x="301802" y="1069070"/>
                </a:lnTo>
                <a:lnTo>
                  <a:pt x="297723" y="1066803"/>
                </a:lnTo>
                <a:lnTo>
                  <a:pt x="293644" y="1064536"/>
                </a:lnTo>
                <a:lnTo>
                  <a:pt x="290019" y="1061815"/>
                </a:lnTo>
                <a:lnTo>
                  <a:pt x="286167" y="1058867"/>
                </a:lnTo>
                <a:lnTo>
                  <a:pt x="282541" y="1055920"/>
                </a:lnTo>
                <a:lnTo>
                  <a:pt x="279142" y="1052292"/>
                </a:lnTo>
                <a:lnTo>
                  <a:pt x="275743" y="1048892"/>
                </a:lnTo>
                <a:lnTo>
                  <a:pt x="272571" y="1044811"/>
                </a:lnTo>
                <a:lnTo>
                  <a:pt x="269625" y="1040956"/>
                </a:lnTo>
                <a:lnTo>
                  <a:pt x="266680" y="1036875"/>
                </a:lnTo>
                <a:lnTo>
                  <a:pt x="263961" y="1032341"/>
                </a:lnTo>
                <a:lnTo>
                  <a:pt x="261015" y="1028033"/>
                </a:lnTo>
                <a:lnTo>
                  <a:pt x="258522" y="1023272"/>
                </a:lnTo>
                <a:lnTo>
                  <a:pt x="256483" y="1018284"/>
                </a:lnTo>
                <a:lnTo>
                  <a:pt x="254217" y="1013296"/>
                </a:lnTo>
                <a:lnTo>
                  <a:pt x="252178" y="1008082"/>
                </a:lnTo>
                <a:lnTo>
                  <a:pt x="250365" y="1002413"/>
                </a:lnTo>
                <a:lnTo>
                  <a:pt x="249005" y="996972"/>
                </a:lnTo>
                <a:lnTo>
                  <a:pt x="247419" y="991531"/>
                </a:lnTo>
                <a:lnTo>
                  <a:pt x="246286" y="985863"/>
                </a:lnTo>
                <a:lnTo>
                  <a:pt x="245153" y="979741"/>
                </a:lnTo>
                <a:lnTo>
                  <a:pt x="244473" y="974073"/>
                </a:lnTo>
                <a:lnTo>
                  <a:pt x="244020" y="967952"/>
                </a:lnTo>
                <a:lnTo>
                  <a:pt x="243794" y="961830"/>
                </a:lnTo>
                <a:lnTo>
                  <a:pt x="243340" y="955709"/>
                </a:lnTo>
                <a:lnTo>
                  <a:pt x="243340" y="824890"/>
                </a:lnTo>
                <a:lnTo>
                  <a:pt x="243114" y="821942"/>
                </a:lnTo>
                <a:lnTo>
                  <a:pt x="242887" y="818541"/>
                </a:lnTo>
                <a:lnTo>
                  <a:pt x="242887" y="594658"/>
                </a:lnTo>
                <a:lnTo>
                  <a:pt x="239712" y="594176"/>
                </a:lnTo>
                <a:lnTo>
                  <a:pt x="232455" y="592361"/>
                </a:lnTo>
                <a:lnTo>
                  <a:pt x="225198" y="590773"/>
                </a:lnTo>
                <a:lnTo>
                  <a:pt x="217941" y="588731"/>
                </a:lnTo>
                <a:lnTo>
                  <a:pt x="210910" y="586690"/>
                </a:lnTo>
                <a:lnTo>
                  <a:pt x="203880" y="584421"/>
                </a:lnTo>
                <a:lnTo>
                  <a:pt x="197077" y="581925"/>
                </a:lnTo>
                <a:lnTo>
                  <a:pt x="190046" y="579430"/>
                </a:lnTo>
                <a:lnTo>
                  <a:pt x="183243" y="576480"/>
                </a:lnTo>
                <a:lnTo>
                  <a:pt x="176666" y="573758"/>
                </a:lnTo>
                <a:lnTo>
                  <a:pt x="170089" y="570582"/>
                </a:lnTo>
                <a:lnTo>
                  <a:pt x="163512" y="567179"/>
                </a:lnTo>
                <a:lnTo>
                  <a:pt x="157162" y="564002"/>
                </a:lnTo>
                <a:lnTo>
                  <a:pt x="150812" y="560599"/>
                </a:lnTo>
                <a:lnTo>
                  <a:pt x="144689" y="556743"/>
                </a:lnTo>
                <a:lnTo>
                  <a:pt x="138339" y="552886"/>
                </a:lnTo>
                <a:lnTo>
                  <a:pt x="132443" y="548802"/>
                </a:lnTo>
                <a:lnTo>
                  <a:pt x="126546" y="544718"/>
                </a:lnTo>
                <a:lnTo>
                  <a:pt x="120650" y="540635"/>
                </a:lnTo>
                <a:lnTo>
                  <a:pt x="114980" y="536097"/>
                </a:lnTo>
                <a:lnTo>
                  <a:pt x="109310" y="531560"/>
                </a:lnTo>
                <a:lnTo>
                  <a:pt x="103868" y="527022"/>
                </a:lnTo>
                <a:lnTo>
                  <a:pt x="98652" y="522031"/>
                </a:lnTo>
                <a:lnTo>
                  <a:pt x="92982" y="517267"/>
                </a:lnTo>
                <a:lnTo>
                  <a:pt x="87993" y="512049"/>
                </a:lnTo>
                <a:lnTo>
                  <a:pt x="83003" y="507058"/>
                </a:lnTo>
                <a:lnTo>
                  <a:pt x="78014" y="501840"/>
                </a:lnTo>
                <a:lnTo>
                  <a:pt x="73478" y="496395"/>
                </a:lnTo>
                <a:lnTo>
                  <a:pt x="68716" y="490950"/>
                </a:lnTo>
                <a:lnTo>
                  <a:pt x="64180" y="485505"/>
                </a:lnTo>
                <a:lnTo>
                  <a:pt x="59644" y="479833"/>
                </a:lnTo>
                <a:lnTo>
                  <a:pt x="55336" y="473708"/>
                </a:lnTo>
                <a:lnTo>
                  <a:pt x="51480" y="467809"/>
                </a:lnTo>
                <a:lnTo>
                  <a:pt x="47398" y="461683"/>
                </a:lnTo>
                <a:lnTo>
                  <a:pt x="43543" y="455785"/>
                </a:lnTo>
                <a:lnTo>
                  <a:pt x="39914" y="449659"/>
                </a:lnTo>
                <a:lnTo>
                  <a:pt x="36512" y="443080"/>
                </a:lnTo>
                <a:lnTo>
                  <a:pt x="32884" y="436501"/>
                </a:lnTo>
                <a:lnTo>
                  <a:pt x="29709" y="430148"/>
                </a:lnTo>
                <a:lnTo>
                  <a:pt x="26761" y="423569"/>
                </a:lnTo>
                <a:lnTo>
                  <a:pt x="23812" y="416990"/>
                </a:lnTo>
                <a:lnTo>
                  <a:pt x="21091" y="410184"/>
                </a:lnTo>
                <a:lnTo>
                  <a:pt x="18370" y="403151"/>
                </a:lnTo>
                <a:lnTo>
                  <a:pt x="15875" y="396344"/>
                </a:lnTo>
                <a:lnTo>
                  <a:pt x="13607" y="389311"/>
                </a:lnTo>
                <a:lnTo>
                  <a:pt x="11566" y="382278"/>
                </a:lnTo>
                <a:lnTo>
                  <a:pt x="9525" y="375019"/>
                </a:lnTo>
                <a:lnTo>
                  <a:pt x="7711" y="367759"/>
                </a:lnTo>
                <a:lnTo>
                  <a:pt x="6350" y="360499"/>
                </a:lnTo>
                <a:lnTo>
                  <a:pt x="4762" y="353239"/>
                </a:lnTo>
                <a:lnTo>
                  <a:pt x="3628" y="345752"/>
                </a:lnTo>
                <a:lnTo>
                  <a:pt x="2495" y="338265"/>
                </a:lnTo>
                <a:lnTo>
                  <a:pt x="1587" y="330779"/>
                </a:lnTo>
                <a:lnTo>
                  <a:pt x="1134" y="323065"/>
                </a:lnTo>
                <a:lnTo>
                  <a:pt x="680" y="315351"/>
                </a:lnTo>
                <a:lnTo>
                  <a:pt x="227" y="307865"/>
                </a:lnTo>
                <a:lnTo>
                  <a:pt x="0" y="300151"/>
                </a:lnTo>
                <a:lnTo>
                  <a:pt x="227" y="292437"/>
                </a:lnTo>
                <a:lnTo>
                  <a:pt x="680" y="284724"/>
                </a:lnTo>
                <a:lnTo>
                  <a:pt x="1134" y="277010"/>
                </a:lnTo>
                <a:lnTo>
                  <a:pt x="1587" y="269523"/>
                </a:lnTo>
                <a:lnTo>
                  <a:pt x="2495" y="261810"/>
                </a:lnTo>
                <a:lnTo>
                  <a:pt x="3628" y="254323"/>
                </a:lnTo>
                <a:lnTo>
                  <a:pt x="4762" y="247063"/>
                </a:lnTo>
                <a:lnTo>
                  <a:pt x="6350" y="239576"/>
                </a:lnTo>
                <a:lnTo>
                  <a:pt x="7711" y="232316"/>
                </a:lnTo>
                <a:lnTo>
                  <a:pt x="9525" y="225056"/>
                </a:lnTo>
                <a:lnTo>
                  <a:pt x="11566" y="217797"/>
                </a:lnTo>
                <a:lnTo>
                  <a:pt x="13607" y="210990"/>
                </a:lnTo>
                <a:lnTo>
                  <a:pt x="15875" y="203957"/>
                </a:lnTo>
                <a:lnTo>
                  <a:pt x="18370" y="196924"/>
                </a:lnTo>
                <a:lnTo>
                  <a:pt x="21091" y="189891"/>
                </a:lnTo>
                <a:lnTo>
                  <a:pt x="23812" y="183312"/>
                </a:lnTo>
                <a:lnTo>
                  <a:pt x="26761" y="176506"/>
                </a:lnTo>
                <a:lnTo>
                  <a:pt x="29709" y="169927"/>
                </a:lnTo>
                <a:lnTo>
                  <a:pt x="32884" y="163574"/>
                </a:lnTo>
                <a:lnTo>
                  <a:pt x="36512" y="156995"/>
                </a:lnTo>
                <a:lnTo>
                  <a:pt x="39914" y="150870"/>
                </a:lnTo>
                <a:lnTo>
                  <a:pt x="43543" y="144517"/>
                </a:lnTo>
                <a:lnTo>
                  <a:pt x="47398" y="138392"/>
                </a:lnTo>
                <a:lnTo>
                  <a:pt x="51480" y="132266"/>
                </a:lnTo>
                <a:lnTo>
                  <a:pt x="55336" y="126367"/>
                </a:lnTo>
                <a:lnTo>
                  <a:pt x="59644" y="120696"/>
                </a:lnTo>
                <a:lnTo>
                  <a:pt x="64180" y="115024"/>
                </a:lnTo>
                <a:lnTo>
                  <a:pt x="68716" y="109125"/>
                </a:lnTo>
                <a:lnTo>
                  <a:pt x="73478" y="103680"/>
                </a:lnTo>
                <a:lnTo>
                  <a:pt x="78014" y="98235"/>
                </a:lnTo>
                <a:lnTo>
                  <a:pt x="83003" y="93017"/>
                </a:lnTo>
                <a:lnTo>
                  <a:pt x="87993" y="88026"/>
                </a:lnTo>
                <a:lnTo>
                  <a:pt x="92982" y="82808"/>
                </a:lnTo>
                <a:lnTo>
                  <a:pt x="98652" y="78044"/>
                </a:lnTo>
                <a:lnTo>
                  <a:pt x="103868" y="73279"/>
                </a:lnTo>
                <a:lnTo>
                  <a:pt x="109310" y="68515"/>
                </a:lnTo>
                <a:lnTo>
                  <a:pt x="114980" y="63978"/>
                </a:lnTo>
                <a:lnTo>
                  <a:pt x="120650" y="59667"/>
                </a:lnTo>
                <a:lnTo>
                  <a:pt x="126546" y="55357"/>
                </a:lnTo>
                <a:lnTo>
                  <a:pt x="132443" y="51273"/>
                </a:lnTo>
                <a:lnTo>
                  <a:pt x="138339" y="47416"/>
                </a:lnTo>
                <a:lnTo>
                  <a:pt x="144689" y="43332"/>
                </a:lnTo>
                <a:lnTo>
                  <a:pt x="150812" y="39929"/>
                </a:lnTo>
                <a:lnTo>
                  <a:pt x="157162" y="36073"/>
                </a:lnTo>
                <a:lnTo>
                  <a:pt x="163512" y="32896"/>
                </a:lnTo>
                <a:lnTo>
                  <a:pt x="170089" y="29720"/>
                </a:lnTo>
                <a:lnTo>
                  <a:pt x="176666" y="26317"/>
                </a:lnTo>
                <a:lnTo>
                  <a:pt x="183243" y="23595"/>
                </a:lnTo>
                <a:lnTo>
                  <a:pt x="190046" y="20872"/>
                </a:lnTo>
                <a:lnTo>
                  <a:pt x="197077" y="18150"/>
                </a:lnTo>
                <a:lnTo>
                  <a:pt x="203880" y="15654"/>
                </a:lnTo>
                <a:lnTo>
                  <a:pt x="210910" y="13385"/>
                </a:lnTo>
                <a:lnTo>
                  <a:pt x="217941" y="11344"/>
                </a:lnTo>
                <a:lnTo>
                  <a:pt x="225198" y="9529"/>
                </a:lnTo>
                <a:lnTo>
                  <a:pt x="232455" y="7714"/>
                </a:lnTo>
                <a:lnTo>
                  <a:pt x="239712" y="6126"/>
                </a:lnTo>
                <a:lnTo>
                  <a:pt x="247197" y="4764"/>
                </a:lnTo>
                <a:lnTo>
                  <a:pt x="254454" y="3403"/>
                </a:lnTo>
                <a:lnTo>
                  <a:pt x="261711" y="2496"/>
                </a:lnTo>
                <a:lnTo>
                  <a:pt x="269648" y="1361"/>
                </a:lnTo>
                <a:lnTo>
                  <a:pt x="277132" y="907"/>
                </a:lnTo>
                <a:lnTo>
                  <a:pt x="284843" y="454"/>
                </a:lnTo>
                <a:lnTo>
                  <a:pt x="292554" y="227"/>
                </a:lnTo>
                <a:lnTo>
                  <a:pt x="300265"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8" name="KSO_Shape"/>
          <p:cNvSpPr>
            <a:spLocks noChangeAspect="1"/>
          </p:cNvSpPr>
          <p:nvPr/>
        </p:nvSpPr>
        <p:spPr>
          <a:xfrm rot="19575082">
            <a:off x="4141006" y="3078510"/>
            <a:ext cx="126540" cy="126540"/>
          </a:xfrm>
          <a:prstGeom prst="star4">
            <a:avLst>
              <a:gd name="adj" fmla="val 22880"/>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19" name="KSO_Shape"/>
          <p:cNvSpPr>
            <a:spLocks noChangeAspect="1"/>
          </p:cNvSpPr>
          <p:nvPr/>
        </p:nvSpPr>
        <p:spPr bwMode="auto">
          <a:xfrm>
            <a:off x="3524267" y="3141780"/>
            <a:ext cx="714318" cy="533358"/>
          </a:xfrm>
          <a:custGeom>
            <a:avLst/>
            <a:gdLst>
              <a:gd name="T0" fmla="*/ 319412206 w 11015"/>
              <a:gd name="T1" fmla="*/ 113428496 h 8233"/>
              <a:gd name="T2" fmla="*/ 303559804 w 11015"/>
              <a:gd name="T3" fmla="*/ 86871270 h 8233"/>
              <a:gd name="T4" fmla="*/ 318036421 w 11015"/>
              <a:gd name="T5" fmla="*/ 72950306 h 8233"/>
              <a:gd name="T6" fmla="*/ 326201892 w 11015"/>
              <a:gd name="T7" fmla="*/ 61269971 h 8233"/>
              <a:gd name="T8" fmla="*/ 318305525 w 11015"/>
              <a:gd name="T9" fmla="*/ 51800204 h 8233"/>
              <a:gd name="T10" fmla="*/ 296770118 w 11015"/>
              <a:gd name="T11" fmla="*/ 52875513 h 8233"/>
              <a:gd name="T12" fmla="*/ 294676434 w 11015"/>
              <a:gd name="T13" fmla="*/ 65153453 h 8233"/>
              <a:gd name="T14" fmla="*/ 277777017 w 11015"/>
              <a:gd name="T15" fmla="*/ 36863536 h 8233"/>
              <a:gd name="T16" fmla="*/ 257766994 w 11015"/>
              <a:gd name="T17" fmla="*/ 6930593 h 8233"/>
              <a:gd name="T18" fmla="*/ 201984305 w 11015"/>
              <a:gd name="T19" fmla="*/ 567543 h 8233"/>
              <a:gd name="T20" fmla="*/ 80727899 w 11015"/>
              <a:gd name="T21" fmla="*/ 3913371 h 8233"/>
              <a:gd name="T22" fmla="*/ 62781813 w 11015"/>
              <a:gd name="T23" fmla="*/ 16280977 h 8233"/>
              <a:gd name="T24" fmla="*/ 41605269 w 11015"/>
              <a:gd name="T25" fmla="*/ 64048082 h 8233"/>
              <a:gd name="T26" fmla="*/ 34097684 w 11015"/>
              <a:gd name="T27" fmla="*/ 57655316 h 8233"/>
              <a:gd name="T28" fmla="*/ 27397930 w 11015"/>
              <a:gd name="T29" fmla="*/ 51053327 h 8233"/>
              <a:gd name="T30" fmla="*/ 4157448 w 11015"/>
              <a:gd name="T31" fmla="*/ 54548427 h 8233"/>
              <a:gd name="T32" fmla="*/ 5802684 w 11015"/>
              <a:gd name="T33" fmla="*/ 70082527 h 8233"/>
              <a:gd name="T34" fmla="*/ 31884321 w 11015"/>
              <a:gd name="T35" fmla="*/ 74354392 h 8233"/>
              <a:gd name="T36" fmla="*/ 17228360 w 11015"/>
              <a:gd name="T37" fmla="*/ 103809458 h 8233"/>
              <a:gd name="T38" fmla="*/ 3140526 w 11015"/>
              <a:gd name="T39" fmla="*/ 125288164 h 8233"/>
              <a:gd name="T40" fmla="*/ 628140 w 11015"/>
              <a:gd name="T41" fmla="*/ 174071145 h 8233"/>
              <a:gd name="T42" fmla="*/ 7357987 w 11015"/>
              <a:gd name="T43" fmla="*/ 198298420 h 8233"/>
              <a:gd name="T44" fmla="*/ 16241357 w 11015"/>
              <a:gd name="T45" fmla="*/ 245886364 h 8233"/>
              <a:gd name="T46" fmla="*/ 61854477 w 11015"/>
              <a:gd name="T47" fmla="*/ 206842150 h 8233"/>
              <a:gd name="T48" fmla="*/ 226989354 w 11015"/>
              <a:gd name="T49" fmla="*/ 208634446 h 8233"/>
              <a:gd name="T50" fmla="*/ 271346367 w 11015"/>
              <a:gd name="T51" fmla="*/ 245946142 h 8233"/>
              <a:gd name="T52" fmla="*/ 317826983 w 11015"/>
              <a:gd name="T53" fmla="*/ 200299939 h 8233"/>
              <a:gd name="T54" fmla="*/ 327368413 w 11015"/>
              <a:gd name="T55" fmla="*/ 185243715 h 8233"/>
              <a:gd name="T56" fmla="*/ 80787738 w 11015"/>
              <a:gd name="T57" fmla="*/ 15026162 h 8233"/>
              <a:gd name="T58" fmla="*/ 219721126 w 11015"/>
              <a:gd name="T59" fmla="*/ 13831298 h 8233"/>
              <a:gd name="T60" fmla="*/ 265424177 w 11015"/>
              <a:gd name="T61" fmla="*/ 33159214 h 8233"/>
              <a:gd name="T62" fmla="*/ 164716175 w 11015"/>
              <a:gd name="T63" fmla="*/ 70948960 h 8233"/>
              <a:gd name="T64" fmla="*/ 64905417 w 11015"/>
              <a:gd name="T65" fmla="*/ 31456411 h 8233"/>
              <a:gd name="T66" fmla="*/ 28085736 w 11015"/>
              <a:gd name="T67" fmla="*/ 188679209 h 8233"/>
              <a:gd name="T68" fmla="*/ 19381883 w 11015"/>
              <a:gd name="T69" fmla="*/ 179089887 h 8233"/>
              <a:gd name="T70" fmla="*/ 23300148 w 11015"/>
              <a:gd name="T71" fmla="*/ 167051058 h 8233"/>
              <a:gd name="T72" fmla="*/ 35683080 w 11015"/>
              <a:gd name="T73" fmla="*/ 164332552 h 8233"/>
              <a:gd name="T74" fmla="*/ 44386932 w 11015"/>
              <a:gd name="T75" fmla="*/ 173921874 h 8233"/>
              <a:gd name="T76" fmla="*/ 40498588 w 11015"/>
              <a:gd name="T77" fmla="*/ 185960703 h 8233"/>
              <a:gd name="T78" fmla="*/ 81206440 w 11015"/>
              <a:gd name="T79" fmla="*/ 136162017 h 8233"/>
              <a:gd name="T80" fmla="*/ 59162572 w 11015"/>
              <a:gd name="T81" fmla="*/ 141240536 h 8233"/>
              <a:gd name="T82" fmla="*/ 29581373 w 11015"/>
              <a:gd name="T83" fmla="*/ 133981338 h 8233"/>
              <a:gd name="T84" fmla="*/ 24346990 w 11015"/>
              <a:gd name="T85" fmla="*/ 110500940 h 8233"/>
              <a:gd name="T86" fmla="*/ 31645137 w 11015"/>
              <a:gd name="T87" fmla="*/ 96759309 h 8233"/>
              <a:gd name="T88" fmla="*/ 62692054 w 11015"/>
              <a:gd name="T89" fmla="*/ 115400299 h 8233"/>
              <a:gd name="T90" fmla="*/ 81206440 w 11015"/>
              <a:gd name="T91" fmla="*/ 124899954 h 8233"/>
              <a:gd name="T92" fmla="*/ 217089061 w 11015"/>
              <a:gd name="T93" fmla="*/ 188111666 h 8233"/>
              <a:gd name="T94" fmla="*/ 112373036 w 11015"/>
              <a:gd name="T95" fmla="*/ 188111666 h 8233"/>
              <a:gd name="T96" fmla="*/ 114975181 w 11015"/>
              <a:gd name="T97" fmla="*/ 161345218 h 8233"/>
              <a:gd name="T98" fmla="*/ 266680284 w 11015"/>
              <a:gd name="T99" fmla="*/ 141150870 h 8233"/>
              <a:gd name="T100" fmla="*/ 247777115 w 11015"/>
              <a:gd name="T101" fmla="*/ 135176202 h 8233"/>
              <a:gd name="T102" fmla="*/ 250080064 w 11015"/>
              <a:gd name="T103" fmla="*/ 123197151 h 8233"/>
              <a:gd name="T104" fmla="*/ 282712204 w 11015"/>
              <a:gd name="T105" fmla="*/ 104078285 h 8233"/>
              <a:gd name="T106" fmla="*/ 300568704 w 11015"/>
              <a:gd name="T107" fmla="*/ 98043840 h 8233"/>
              <a:gd name="T108" fmla="*/ 304935590 w 11015"/>
              <a:gd name="T109" fmla="*/ 120448756 h 8233"/>
              <a:gd name="T110" fmla="*/ 294317398 w 11015"/>
              <a:gd name="T111" fmla="*/ 137685659 h 8233"/>
              <a:gd name="T112" fmla="*/ 296889797 w 11015"/>
              <a:gd name="T113" fmla="*/ 189246752 h 8233"/>
              <a:gd name="T114" fmla="*/ 286062167 w 11015"/>
              <a:gd name="T115" fmla="*/ 182017443 h 8233"/>
              <a:gd name="T116" fmla="*/ 286989504 w 11015"/>
              <a:gd name="T117" fmla="*/ 169381182 h 8233"/>
              <a:gd name="T118" fmla="*/ 298205743 w 11015"/>
              <a:gd name="T119" fmla="*/ 163765008 h 8233"/>
              <a:gd name="T120" fmla="*/ 309093211 w 11015"/>
              <a:gd name="T121" fmla="*/ 170994318 h 8233"/>
              <a:gd name="T122" fmla="*/ 308165875 w 11015"/>
              <a:gd name="T123" fmla="*/ 183660468 h 823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015" h="8233">
                <a:moveTo>
                  <a:pt x="10985" y="4535"/>
                </a:moveTo>
                <a:lnTo>
                  <a:pt x="10985" y="4535"/>
                </a:lnTo>
                <a:lnTo>
                  <a:pt x="10981" y="4498"/>
                </a:lnTo>
                <a:lnTo>
                  <a:pt x="10976" y="4458"/>
                </a:lnTo>
                <a:lnTo>
                  <a:pt x="10968" y="4413"/>
                </a:lnTo>
                <a:lnTo>
                  <a:pt x="10958" y="4363"/>
                </a:lnTo>
                <a:lnTo>
                  <a:pt x="10945" y="4310"/>
                </a:lnTo>
                <a:lnTo>
                  <a:pt x="10930" y="4254"/>
                </a:lnTo>
                <a:lnTo>
                  <a:pt x="10920" y="4225"/>
                </a:lnTo>
                <a:lnTo>
                  <a:pt x="10910" y="4194"/>
                </a:lnTo>
                <a:lnTo>
                  <a:pt x="10898" y="4164"/>
                </a:lnTo>
                <a:lnTo>
                  <a:pt x="10885" y="4132"/>
                </a:lnTo>
                <a:lnTo>
                  <a:pt x="10872" y="4100"/>
                </a:lnTo>
                <a:lnTo>
                  <a:pt x="10856" y="4068"/>
                </a:lnTo>
                <a:lnTo>
                  <a:pt x="10840" y="4035"/>
                </a:lnTo>
                <a:lnTo>
                  <a:pt x="10821" y="4002"/>
                </a:lnTo>
                <a:lnTo>
                  <a:pt x="10802" y="3969"/>
                </a:lnTo>
                <a:lnTo>
                  <a:pt x="10780" y="3935"/>
                </a:lnTo>
                <a:lnTo>
                  <a:pt x="10758" y="3900"/>
                </a:lnTo>
                <a:lnTo>
                  <a:pt x="10733" y="3866"/>
                </a:lnTo>
                <a:lnTo>
                  <a:pt x="10707" y="3831"/>
                </a:lnTo>
                <a:lnTo>
                  <a:pt x="10679" y="3797"/>
                </a:lnTo>
                <a:lnTo>
                  <a:pt x="10649" y="3762"/>
                </a:lnTo>
                <a:lnTo>
                  <a:pt x="10617" y="3727"/>
                </a:lnTo>
                <a:lnTo>
                  <a:pt x="10584" y="3693"/>
                </a:lnTo>
                <a:lnTo>
                  <a:pt x="10548" y="3657"/>
                </a:lnTo>
                <a:lnTo>
                  <a:pt x="10510" y="3623"/>
                </a:lnTo>
                <a:lnTo>
                  <a:pt x="10470" y="3589"/>
                </a:lnTo>
                <a:lnTo>
                  <a:pt x="10462" y="3551"/>
                </a:lnTo>
                <a:lnTo>
                  <a:pt x="10451" y="3513"/>
                </a:lnTo>
                <a:lnTo>
                  <a:pt x="10439" y="3475"/>
                </a:lnTo>
                <a:lnTo>
                  <a:pt x="10426" y="3437"/>
                </a:lnTo>
                <a:lnTo>
                  <a:pt x="10413" y="3399"/>
                </a:lnTo>
                <a:lnTo>
                  <a:pt x="10398" y="3360"/>
                </a:lnTo>
                <a:lnTo>
                  <a:pt x="10381" y="3322"/>
                </a:lnTo>
                <a:lnTo>
                  <a:pt x="10363" y="3283"/>
                </a:lnTo>
                <a:lnTo>
                  <a:pt x="10346" y="3245"/>
                </a:lnTo>
                <a:lnTo>
                  <a:pt x="10327" y="3206"/>
                </a:lnTo>
                <a:lnTo>
                  <a:pt x="10307" y="3168"/>
                </a:lnTo>
                <a:lnTo>
                  <a:pt x="10285" y="3130"/>
                </a:lnTo>
                <a:lnTo>
                  <a:pt x="10243" y="3054"/>
                </a:lnTo>
                <a:lnTo>
                  <a:pt x="10196" y="2981"/>
                </a:lnTo>
                <a:lnTo>
                  <a:pt x="10149" y="2908"/>
                </a:lnTo>
                <a:lnTo>
                  <a:pt x="10102" y="2837"/>
                </a:lnTo>
                <a:lnTo>
                  <a:pt x="10052" y="2770"/>
                </a:lnTo>
                <a:lnTo>
                  <a:pt x="10003" y="2706"/>
                </a:lnTo>
                <a:lnTo>
                  <a:pt x="9956" y="2644"/>
                </a:lnTo>
                <a:lnTo>
                  <a:pt x="9908" y="2586"/>
                </a:lnTo>
                <a:lnTo>
                  <a:pt x="9863" y="2533"/>
                </a:lnTo>
                <a:lnTo>
                  <a:pt x="9820" y="2483"/>
                </a:lnTo>
                <a:lnTo>
                  <a:pt x="9881" y="2486"/>
                </a:lnTo>
                <a:lnTo>
                  <a:pt x="9949" y="2489"/>
                </a:lnTo>
                <a:lnTo>
                  <a:pt x="9976" y="2490"/>
                </a:lnTo>
                <a:lnTo>
                  <a:pt x="10009" y="2491"/>
                </a:lnTo>
                <a:lnTo>
                  <a:pt x="10092" y="2490"/>
                </a:lnTo>
                <a:lnTo>
                  <a:pt x="10193" y="2487"/>
                </a:lnTo>
                <a:lnTo>
                  <a:pt x="10303" y="2481"/>
                </a:lnTo>
                <a:lnTo>
                  <a:pt x="10360" y="2476"/>
                </a:lnTo>
                <a:lnTo>
                  <a:pt x="10418" y="2471"/>
                </a:lnTo>
                <a:lnTo>
                  <a:pt x="10475" y="2464"/>
                </a:lnTo>
                <a:lnTo>
                  <a:pt x="10529" y="2458"/>
                </a:lnTo>
                <a:lnTo>
                  <a:pt x="10583" y="2450"/>
                </a:lnTo>
                <a:lnTo>
                  <a:pt x="10633" y="2442"/>
                </a:lnTo>
                <a:lnTo>
                  <a:pt x="10680" y="2432"/>
                </a:lnTo>
                <a:lnTo>
                  <a:pt x="10722" y="2422"/>
                </a:lnTo>
                <a:lnTo>
                  <a:pt x="10732" y="2418"/>
                </a:lnTo>
                <a:lnTo>
                  <a:pt x="10741" y="2414"/>
                </a:lnTo>
                <a:lnTo>
                  <a:pt x="10759" y="2405"/>
                </a:lnTo>
                <a:lnTo>
                  <a:pt x="10776" y="2393"/>
                </a:lnTo>
                <a:lnTo>
                  <a:pt x="10792" y="2380"/>
                </a:lnTo>
                <a:lnTo>
                  <a:pt x="10806" y="2363"/>
                </a:lnTo>
                <a:lnTo>
                  <a:pt x="10821" y="2346"/>
                </a:lnTo>
                <a:lnTo>
                  <a:pt x="10834" y="2327"/>
                </a:lnTo>
                <a:lnTo>
                  <a:pt x="10844" y="2305"/>
                </a:lnTo>
                <a:lnTo>
                  <a:pt x="10855" y="2284"/>
                </a:lnTo>
                <a:lnTo>
                  <a:pt x="10865" y="2260"/>
                </a:lnTo>
                <a:lnTo>
                  <a:pt x="10874" y="2236"/>
                </a:lnTo>
                <a:lnTo>
                  <a:pt x="10881" y="2211"/>
                </a:lnTo>
                <a:lnTo>
                  <a:pt x="10888" y="2185"/>
                </a:lnTo>
                <a:lnTo>
                  <a:pt x="10893" y="2158"/>
                </a:lnTo>
                <a:lnTo>
                  <a:pt x="10898" y="2131"/>
                </a:lnTo>
                <a:lnTo>
                  <a:pt x="10901" y="2104"/>
                </a:lnTo>
                <a:lnTo>
                  <a:pt x="10905" y="2077"/>
                </a:lnTo>
                <a:lnTo>
                  <a:pt x="10906" y="2051"/>
                </a:lnTo>
                <a:lnTo>
                  <a:pt x="10907" y="2023"/>
                </a:lnTo>
                <a:lnTo>
                  <a:pt x="10907" y="1997"/>
                </a:lnTo>
                <a:lnTo>
                  <a:pt x="10906" y="1972"/>
                </a:lnTo>
                <a:lnTo>
                  <a:pt x="10905" y="1948"/>
                </a:lnTo>
                <a:lnTo>
                  <a:pt x="10902" y="1924"/>
                </a:lnTo>
                <a:lnTo>
                  <a:pt x="10899" y="1901"/>
                </a:lnTo>
                <a:lnTo>
                  <a:pt x="10894" y="1880"/>
                </a:lnTo>
                <a:lnTo>
                  <a:pt x="10889" y="1860"/>
                </a:lnTo>
                <a:lnTo>
                  <a:pt x="10883" y="1842"/>
                </a:lnTo>
                <a:lnTo>
                  <a:pt x="10876" y="1826"/>
                </a:lnTo>
                <a:lnTo>
                  <a:pt x="10869" y="1811"/>
                </a:lnTo>
                <a:lnTo>
                  <a:pt x="10861" y="1800"/>
                </a:lnTo>
                <a:lnTo>
                  <a:pt x="10851" y="1789"/>
                </a:lnTo>
                <a:lnTo>
                  <a:pt x="10842" y="1782"/>
                </a:lnTo>
                <a:lnTo>
                  <a:pt x="10830" y="1776"/>
                </a:lnTo>
                <a:lnTo>
                  <a:pt x="10816" y="1770"/>
                </a:lnTo>
                <a:lnTo>
                  <a:pt x="10801" y="1764"/>
                </a:lnTo>
                <a:lnTo>
                  <a:pt x="10783" y="1759"/>
                </a:lnTo>
                <a:lnTo>
                  <a:pt x="10741" y="1750"/>
                </a:lnTo>
                <a:lnTo>
                  <a:pt x="10694" y="1741"/>
                </a:lnTo>
                <a:lnTo>
                  <a:pt x="10642" y="1734"/>
                </a:lnTo>
                <a:lnTo>
                  <a:pt x="10585" y="1727"/>
                </a:lnTo>
                <a:lnTo>
                  <a:pt x="10527" y="1722"/>
                </a:lnTo>
                <a:lnTo>
                  <a:pt x="10466" y="1718"/>
                </a:lnTo>
                <a:lnTo>
                  <a:pt x="10405" y="1714"/>
                </a:lnTo>
                <a:lnTo>
                  <a:pt x="10346" y="1711"/>
                </a:lnTo>
                <a:lnTo>
                  <a:pt x="10288" y="1709"/>
                </a:lnTo>
                <a:lnTo>
                  <a:pt x="10233" y="1708"/>
                </a:lnTo>
                <a:lnTo>
                  <a:pt x="10182" y="1708"/>
                </a:lnTo>
                <a:lnTo>
                  <a:pt x="10137" y="1708"/>
                </a:lnTo>
                <a:lnTo>
                  <a:pt x="10099" y="1709"/>
                </a:lnTo>
                <a:lnTo>
                  <a:pt x="10068" y="1712"/>
                </a:lnTo>
                <a:lnTo>
                  <a:pt x="10044" y="1714"/>
                </a:lnTo>
                <a:lnTo>
                  <a:pt x="10021" y="1718"/>
                </a:lnTo>
                <a:lnTo>
                  <a:pt x="10002" y="1722"/>
                </a:lnTo>
                <a:lnTo>
                  <a:pt x="9984" y="1727"/>
                </a:lnTo>
                <a:lnTo>
                  <a:pt x="9970" y="1734"/>
                </a:lnTo>
                <a:lnTo>
                  <a:pt x="9957" y="1740"/>
                </a:lnTo>
                <a:lnTo>
                  <a:pt x="9946" y="1747"/>
                </a:lnTo>
                <a:lnTo>
                  <a:pt x="9937" y="1754"/>
                </a:lnTo>
                <a:lnTo>
                  <a:pt x="9929" y="1762"/>
                </a:lnTo>
                <a:lnTo>
                  <a:pt x="9922" y="1770"/>
                </a:lnTo>
                <a:lnTo>
                  <a:pt x="9911" y="1784"/>
                </a:lnTo>
                <a:lnTo>
                  <a:pt x="9901" y="1798"/>
                </a:lnTo>
                <a:lnTo>
                  <a:pt x="9893" y="1810"/>
                </a:lnTo>
                <a:lnTo>
                  <a:pt x="9891" y="1814"/>
                </a:lnTo>
                <a:lnTo>
                  <a:pt x="9888" y="1818"/>
                </a:lnTo>
                <a:lnTo>
                  <a:pt x="9885" y="1833"/>
                </a:lnTo>
                <a:lnTo>
                  <a:pt x="9882" y="1852"/>
                </a:lnTo>
                <a:lnTo>
                  <a:pt x="9880" y="1874"/>
                </a:lnTo>
                <a:lnTo>
                  <a:pt x="9875" y="1930"/>
                </a:lnTo>
                <a:lnTo>
                  <a:pt x="9873" y="1990"/>
                </a:lnTo>
                <a:lnTo>
                  <a:pt x="9872" y="2049"/>
                </a:lnTo>
                <a:lnTo>
                  <a:pt x="9872" y="2100"/>
                </a:lnTo>
                <a:lnTo>
                  <a:pt x="9872" y="2149"/>
                </a:lnTo>
                <a:lnTo>
                  <a:pt x="9872" y="2156"/>
                </a:lnTo>
                <a:lnTo>
                  <a:pt x="9869" y="2162"/>
                </a:lnTo>
                <a:lnTo>
                  <a:pt x="9868" y="2168"/>
                </a:lnTo>
                <a:lnTo>
                  <a:pt x="9865" y="2172"/>
                </a:lnTo>
                <a:lnTo>
                  <a:pt x="9861" y="2176"/>
                </a:lnTo>
                <a:lnTo>
                  <a:pt x="9856" y="2179"/>
                </a:lnTo>
                <a:lnTo>
                  <a:pt x="9852" y="2181"/>
                </a:lnTo>
                <a:lnTo>
                  <a:pt x="9846" y="2183"/>
                </a:lnTo>
                <a:lnTo>
                  <a:pt x="9833" y="2186"/>
                </a:lnTo>
                <a:lnTo>
                  <a:pt x="9817" y="2186"/>
                </a:lnTo>
                <a:lnTo>
                  <a:pt x="9801" y="2185"/>
                </a:lnTo>
                <a:lnTo>
                  <a:pt x="9782" y="2181"/>
                </a:lnTo>
                <a:lnTo>
                  <a:pt x="9743" y="2173"/>
                </a:lnTo>
                <a:lnTo>
                  <a:pt x="9701" y="2162"/>
                </a:lnTo>
                <a:lnTo>
                  <a:pt x="9662" y="2153"/>
                </a:lnTo>
                <a:lnTo>
                  <a:pt x="9643" y="2148"/>
                </a:lnTo>
                <a:lnTo>
                  <a:pt x="9625" y="2144"/>
                </a:lnTo>
                <a:lnTo>
                  <a:pt x="9622" y="2144"/>
                </a:lnTo>
                <a:lnTo>
                  <a:pt x="9584" y="2025"/>
                </a:lnTo>
                <a:lnTo>
                  <a:pt x="9540" y="1894"/>
                </a:lnTo>
                <a:lnTo>
                  <a:pt x="9491" y="1756"/>
                </a:lnTo>
                <a:lnTo>
                  <a:pt x="9438" y="1611"/>
                </a:lnTo>
                <a:lnTo>
                  <a:pt x="9410" y="1536"/>
                </a:lnTo>
                <a:lnTo>
                  <a:pt x="9380" y="1462"/>
                </a:lnTo>
                <a:lnTo>
                  <a:pt x="9349" y="1386"/>
                </a:lnTo>
                <a:lnTo>
                  <a:pt x="9319" y="1310"/>
                </a:lnTo>
                <a:lnTo>
                  <a:pt x="9287" y="1234"/>
                </a:lnTo>
                <a:lnTo>
                  <a:pt x="9252" y="1160"/>
                </a:lnTo>
                <a:lnTo>
                  <a:pt x="9219" y="1085"/>
                </a:lnTo>
                <a:lnTo>
                  <a:pt x="9183" y="1012"/>
                </a:lnTo>
                <a:lnTo>
                  <a:pt x="9148" y="939"/>
                </a:lnTo>
                <a:lnTo>
                  <a:pt x="9111" y="868"/>
                </a:lnTo>
                <a:lnTo>
                  <a:pt x="9073" y="798"/>
                </a:lnTo>
                <a:lnTo>
                  <a:pt x="9035" y="731"/>
                </a:lnTo>
                <a:lnTo>
                  <a:pt x="8996" y="667"/>
                </a:lnTo>
                <a:lnTo>
                  <a:pt x="8956" y="604"/>
                </a:lnTo>
                <a:lnTo>
                  <a:pt x="8916" y="545"/>
                </a:lnTo>
                <a:lnTo>
                  <a:pt x="8875" y="488"/>
                </a:lnTo>
                <a:lnTo>
                  <a:pt x="8833" y="436"/>
                </a:lnTo>
                <a:lnTo>
                  <a:pt x="8813" y="410"/>
                </a:lnTo>
                <a:lnTo>
                  <a:pt x="8791" y="386"/>
                </a:lnTo>
                <a:lnTo>
                  <a:pt x="8770" y="364"/>
                </a:lnTo>
                <a:lnTo>
                  <a:pt x="8749" y="341"/>
                </a:lnTo>
                <a:lnTo>
                  <a:pt x="8727" y="320"/>
                </a:lnTo>
                <a:lnTo>
                  <a:pt x="8706" y="300"/>
                </a:lnTo>
                <a:lnTo>
                  <a:pt x="8684" y="281"/>
                </a:lnTo>
                <a:lnTo>
                  <a:pt x="8662" y="263"/>
                </a:lnTo>
                <a:lnTo>
                  <a:pt x="8640" y="247"/>
                </a:lnTo>
                <a:lnTo>
                  <a:pt x="8618" y="232"/>
                </a:lnTo>
                <a:lnTo>
                  <a:pt x="8596" y="218"/>
                </a:lnTo>
                <a:lnTo>
                  <a:pt x="8573" y="205"/>
                </a:lnTo>
                <a:lnTo>
                  <a:pt x="8551" y="194"/>
                </a:lnTo>
                <a:lnTo>
                  <a:pt x="8530" y="183"/>
                </a:lnTo>
                <a:lnTo>
                  <a:pt x="8498" y="173"/>
                </a:lnTo>
                <a:lnTo>
                  <a:pt x="8461" y="162"/>
                </a:lnTo>
                <a:lnTo>
                  <a:pt x="8418" y="151"/>
                </a:lnTo>
                <a:lnTo>
                  <a:pt x="8370" y="141"/>
                </a:lnTo>
                <a:lnTo>
                  <a:pt x="8316" y="131"/>
                </a:lnTo>
                <a:lnTo>
                  <a:pt x="8257" y="122"/>
                </a:lnTo>
                <a:lnTo>
                  <a:pt x="8193" y="112"/>
                </a:lnTo>
                <a:lnTo>
                  <a:pt x="8123" y="104"/>
                </a:lnTo>
                <a:lnTo>
                  <a:pt x="8050" y="95"/>
                </a:lnTo>
                <a:lnTo>
                  <a:pt x="7972" y="87"/>
                </a:lnTo>
                <a:lnTo>
                  <a:pt x="7889" y="79"/>
                </a:lnTo>
                <a:lnTo>
                  <a:pt x="7802" y="72"/>
                </a:lnTo>
                <a:lnTo>
                  <a:pt x="7617" y="58"/>
                </a:lnTo>
                <a:lnTo>
                  <a:pt x="7418" y="46"/>
                </a:lnTo>
                <a:lnTo>
                  <a:pt x="7206" y="35"/>
                </a:lnTo>
                <a:lnTo>
                  <a:pt x="6985" y="26"/>
                </a:lnTo>
                <a:lnTo>
                  <a:pt x="6753" y="19"/>
                </a:lnTo>
                <a:lnTo>
                  <a:pt x="6513" y="12"/>
                </a:lnTo>
                <a:lnTo>
                  <a:pt x="6267" y="7"/>
                </a:lnTo>
                <a:lnTo>
                  <a:pt x="6017" y="3"/>
                </a:lnTo>
                <a:lnTo>
                  <a:pt x="5762" y="1"/>
                </a:lnTo>
                <a:lnTo>
                  <a:pt x="5507" y="0"/>
                </a:lnTo>
                <a:lnTo>
                  <a:pt x="5253" y="1"/>
                </a:lnTo>
                <a:lnTo>
                  <a:pt x="4998" y="3"/>
                </a:lnTo>
                <a:lnTo>
                  <a:pt x="4748" y="7"/>
                </a:lnTo>
                <a:lnTo>
                  <a:pt x="4502" y="12"/>
                </a:lnTo>
                <a:lnTo>
                  <a:pt x="4262" y="19"/>
                </a:lnTo>
                <a:lnTo>
                  <a:pt x="4030" y="26"/>
                </a:lnTo>
                <a:lnTo>
                  <a:pt x="3809" y="35"/>
                </a:lnTo>
                <a:lnTo>
                  <a:pt x="3597" y="46"/>
                </a:lnTo>
                <a:lnTo>
                  <a:pt x="3398" y="58"/>
                </a:lnTo>
                <a:lnTo>
                  <a:pt x="3213" y="72"/>
                </a:lnTo>
                <a:lnTo>
                  <a:pt x="3126" y="79"/>
                </a:lnTo>
                <a:lnTo>
                  <a:pt x="3043" y="87"/>
                </a:lnTo>
                <a:lnTo>
                  <a:pt x="2965" y="95"/>
                </a:lnTo>
                <a:lnTo>
                  <a:pt x="2892" y="104"/>
                </a:lnTo>
                <a:lnTo>
                  <a:pt x="2822" y="112"/>
                </a:lnTo>
                <a:lnTo>
                  <a:pt x="2758" y="122"/>
                </a:lnTo>
                <a:lnTo>
                  <a:pt x="2699" y="131"/>
                </a:lnTo>
                <a:lnTo>
                  <a:pt x="2645" y="141"/>
                </a:lnTo>
                <a:lnTo>
                  <a:pt x="2597" y="151"/>
                </a:lnTo>
                <a:lnTo>
                  <a:pt x="2554" y="162"/>
                </a:lnTo>
                <a:lnTo>
                  <a:pt x="2516" y="173"/>
                </a:lnTo>
                <a:lnTo>
                  <a:pt x="2485" y="183"/>
                </a:lnTo>
                <a:lnTo>
                  <a:pt x="2463" y="194"/>
                </a:lnTo>
                <a:lnTo>
                  <a:pt x="2442" y="205"/>
                </a:lnTo>
                <a:lnTo>
                  <a:pt x="2419" y="218"/>
                </a:lnTo>
                <a:lnTo>
                  <a:pt x="2397" y="232"/>
                </a:lnTo>
                <a:lnTo>
                  <a:pt x="2375" y="247"/>
                </a:lnTo>
                <a:lnTo>
                  <a:pt x="2353" y="263"/>
                </a:lnTo>
                <a:lnTo>
                  <a:pt x="2331" y="281"/>
                </a:lnTo>
                <a:lnTo>
                  <a:pt x="2309" y="300"/>
                </a:lnTo>
                <a:lnTo>
                  <a:pt x="2288" y="320"/>
                </a:lnTo>
                <a:lnTo>
                  <a:pt x="2266" y="341"/>
                </a:lnTo>
                <a:lnTo>
                  <a:pt x="2245" y="364"/>
                </a:lnTo>
                <a:lnTo>
                  <a:pt x="2224" y="386"/>
                </a:lnTo>
                <a:lnTo>
                  <a:pt x="2202" y="410"/>
                </a:lnTo>
                <a:lnTo>
                  <a:pt x="2182" y="436"/>
                </a:lnTo>
                <a:lnTo>
                  <a:pt x="2141" y="488"/>
                </a:lnTo>
                <a:lnTo>
                  <a:pt x="2099" y="545"/>
                </a:lnTo>
                <a:lnTo>
                  <a:pt x="2059" y="604"/>
                </a:lnTo>
                <a:lnTo>
                  <a:pt x="2020" y="667"/>
                </a:lnTo>
                <a:lnTo>
                  <a:pt x="1981" y="731"/>
                </a:lnTo>
                <a:lnTo>
                  <a:pt x="1942" y="798"/>
                </a:lnTo>
                <a:lnTo>
                  <a:pt x="1905" y="868"/>
                </a:lnTo>
                <a:lnTo>
                  <a:pt x="1868" y="939"/>
                </a:lnTo>
                <a:lnTo>
                  <a:pt x="1831" y="1012"/>
                </a:lnTo>
                <a:lnTo>
                  <a:pt x="1797" y="1085"/>
                </a:lnTo>
                <a:lnTo>
                  <a:pt x="1763" y="1160"/>
                </a:lnTo>
                <a:lnTo>
                  <a:pt x="1730" y="1234"/>
                </a:lnTo>
                <a:lnTo>
                  <a:pt x="1696" y="1310"/>
                </a:lnTo>
                <a:lnTo>
                  <a:pt x="1666" y="1386"/>
                </a:lnTo>
                <a:lnTo>
                  <a:pt x="1635" y="1462"/>
                </a:lnTo>
                <a:lnTo>
                  <a:pt x="1605" y="1536"/>
                </a:lnTo>
                <a:lnTo>
                  <a:pt x="1577" y="1611"/>
                </a:lnTo>
                <a:lnTo>
                  <a:pt x="1523" y="1756"/>
                </a:lnTo>
                <a:lnTo>
                  <a:pt x="1475" y="1894"/>
                </a:lnTo>
                <a:lnTo>
                  <a:pt x="1431" y="2025"/>
                </a:lnTo>
                <a:lnTo>
                  <a:pt x="1393" y="2144"/>
                </a:lnTo>
                <a:lnTo>
                  <a:pt x="1391" y="2144"/>
                </a:lnTo>
                <a:lnTo>
                  <a:pt x="1373" y="2148"/>
                </a:lnTo>
                <a:lnTo>
                  <a:pt x="1354" y="2153"/>
                </a:lnTo>
                <a:lnTo>
                  <a:pt x="1314" y="2162"/>
                </a:lnTo>
                <a:lnTo>
                  <a:pt x="1274" y="2173"/>
                </a:lnTo>
                <a:lnTo>
                  <a:pt x="1233" y="2181"/>
                </a:lnTo>
                <a:lnTo>
                  <a:pt x="1215" y="2185"/>
                </a:lnTo>
                <a:lnTo>
                  <a:pt x="1198" y="2186"/>
                </a:lnTo>
                <a:lnTo>
                  <a:pt x="1182" y="2186"/>
                </a:lnTo>
                <a:lnTo>
                  <a:pt x="1169" y="2183"/>
                </a:lnTo>
                <a:lnTo>
                  <a:pt x="1163" y="2181"/>
                </a:lnTo>
                <a:lnTo>
                  <a:pt x="1159" y="2179"/>
                </a:lnTo>
                <a:lnTo>
                  <a:pt x="1154" y="2176"/>
                </a:lnTo>
                <a:lnTo>
                  <a:pt x="1150" y="2172"/>
                </a:lnTo>
                <a:lnTo>
                  <a:pt x="1147" y="2168"/>
                </a:lnTo>
                <a:lnTo>
                  <a:pt x="1146" y="2162"/>
                </a:lnTo>
                <a:lnTo>
                  <a:pt x="1143" y="2156"/>
                </a:lnTo>
                <a:lnTo>
                  <a:pt x="1143" y="2149"/>
                </a:lnTo>
                <a:lnTo>
                  <a:pt x="1143" y="2100"/>
                </a:lnTo>
                <a:lnTo>
                  <a:pt x="1143" y="2049"/>
                </a:lnTo>
                <a:lnTo>
                  <a:pt x="1142" y="1990"/>
                </a:lnTo>
                <a:lnTo>
                  <a:pt x="1140" y="1930"/>
                </a:lnTo>
                <a:lnTo>
                  <a:pt x="1136" y="1874"/>
                </a:lnTo>
                <a:lnTo>
                  <a:pt x="1133" y="1852"/>
                </a:lnTo>
                <a:lnTo>
                  <a:pt x="1130" y="1833"/>
                </a:lnTo>
                <a:lnTo>
                  <a:pt x="1127" y="1818"/>
                </a:lnTo>
                <a:lnTo>
                  <a:pt x="1124" y="1814"/>
                </a:lnTo>
                <a:lnTo>
                  <a:pt x="1122" y="1810"/>
                </a:lnTo>
                <a:lnTo>
                  <a:pt x="1114" y="1798"/>
                </a:lnTo>
                <a:lnTo>
                  <a:pt x="1104" y="1784"/>
                </a:lnTo>
                <a:lnTo>
                  <a:pt x="1093" y="1770"/>
                </a:lnTo>
                <a:lnTo>
                  <a:pt x="1086" y="1762"/>
                </a:lnTo>
                <a:lnTo>
                  <a:pt x="1078" y="1754"/>
                </a:lnTo>
                <a:lnTo>
                  <a:pt x="1069" y="1747"/>
                </a:lnTo>
                <a:lnTo>
                  <a:pt x="1058" y="1740"/>
                </a:lnTo>
                <a:lnTo>
                  <a:pt x="1045" y="1734"/>
                </a:lnTo>
                <a:lnTo>
                  <a:pt x="1031" y="1727"/>
                </a:lnTo>
                <a:lnTo>
                  <a:pt x="1013" y="1722"/>
                </a:lnTo>
                <a:lnTo>
                  <a:pt x="994" y="1718"/>
                </a:lnTo>
                <a:lnTo>
                  <a:pt x="971" y="1714"/>
                </a:lnTo>
                <a:lnTo>
                  <a:pt x="947" y="1712"/>
                </a:lnTo>
                <a:lnTo>
                  <a:pt x="916" y="1709"/>
                </a:lnTo>
                <a:lnTo>
                  <a:pt x="878" y="1708"/>
                </a:lnTo>
                <a:lnTo>
                  <a:pt x="833" y="1708"/>
                </a:lnTo>
                <a:lnTo>
                  <a:pt x="782" y="1708"/>
                </a:lnTo>
                <a:lnTo>
                  <a:pt x="727" y="1709"/>
                </a:lnTo>
                <a:lnTo>
                  <a:pt x="669" y="1711"/>
                </a:lnTo>
                <a:lnTo>
                  <a:pt x="610" y="1714"/>
                </a:lnTo>
                <a:lnTo>
                  <a:pt x="548" y="1718"/>
                </a:lnTo>
                <a:lnTo>
                  <a:pt x="488" y="1722"/>
                </a:lnTo>
                <a:lnTo>
                  <a:pt x="430" y="1727"/>
                </a:lnTo>
                <a:lnTo>
                  <a:pt x="373" y="1734"/>
                </a:lnTo>
                <a:lnTo>
                  <a:pt x="321" y="1741"/>
                </a:lnTo>
                <a:lnTo>
                  <a:pt x="274" y="1750"/>
                </a:lnTo>
                <a:lnTo>
                  <a:pt x="233" y="1759"/>
                </a:lnTo>
                <a:lnTo>
                  <a:pt x="216" y="1764"/>
                </a:lnTo>
                <a:lnTo>
                  <a:pt x="199" y="1770"/>
                </a:lnTo>
                <a:lnTo>
                  <a:pt x="185" y="1776"/>
                </a:lnTo>
                <a:lnTo>
                  <a:pt x="174" y="1782"/>
                </a:lnTo>
                <a:lnTo>
                  <a:pt x="163" y="1789"/>
                </a:lnTo>
                <a:lnTo>
                  <a:pt x="155" y="1800"/>
                </a:lnTo>
                <a:lnTo>
                  <a:pt x="147" y="1811"/>
                </a:lnTo>
                <a:lnTo>
                  <a:pt x="139" y="1826"/>
                </a:lnTo>
                <a:lnTo>
                  <a:pt x="131" y="1842"/>
                </a:lnTo>
                <a:lnTo>
                  <a:pt x="126" y="1860"/>
                </a:lnTo>
                <a:lnTo>
                  <a:pt x="121" y="1880"/>
                </a:lnTo>
                <a:lnTo>
                  <a:pt x="116" y="1901"/>
                </a:lnTo>
                <a:lnTo>
                  <a:pt x="113" y="1924"/>
                </a:lnTo>
                <a:lnTo>
                  <a:pt x="110" y="1948"/>
                </a:lnTo>
                <a:lnTo>
                  <a:pt x="109" y="1972"/>
                </a:lnTo>
                <a:lnTo>
                  <a:pt x="108" y="1997"/>
                </a:lnTo>
                <a:lnTo>
                  <a:pt x="108" y="2023"/>
                </a:lnTo>
                <a:lnTo>
                  <a:pt x="109" y="2051"/>
                </a:lnTo>
                <a:lnTo>
                  <a:pt x="110" y="2077"/>
                </a:lnTo>
                <a:lnTo>
                  <a:pt x="114" y="2104"/>
                </a:lnTo>
                <a:lnTo>
                  <a:pt x="117" y="2131"/>
                </a:lnTo>
                <a:lnTo>
                  <a:pt x="122" y="2158"/>
                </a:lnTo>
                <a:lnTo>
                  <a:pt x="127" y="2185"/>
                </a:lnTo>
                <a:lnTo>
                  <a:pt x="134" y="2211"/>
                </a:lnTo>
                <a:lnTo>
                  <a:pt x="141" y="2236"/>
                </a:lnTo>
                <a:lnTo>
                  <a:pt x="150" y="2260"/>
                </a:lnTo>
                <a:lnTo>
                  <a:pt x="160" y="2284"/>
                </a:lnTo>
                <a:lnTo>
                  <a:pt x="171" y="2305"/>
                </a:lnTo>
                <a:lnTo>
                  <a:pt x="182" y="2327"/>
                </a:lnTo>
                <a:lnTo>
                  <a:pt x="194" y="2346"/>
                </a:lnTo>
                <a:lnTo>
                  <a:pt x="208" y="2363"/>
                </a:lnTo>
                <a:lnTo>
                  <a:pt x="223" y="2380"/>
                </a:lnTo>
                <a:lnTo>
                  <a:pt x="239" y="2393"/>
                </a:lnTo>
                <a:lnTo>
                  <a:pt x="256" y="2405"/>
                </a:lnTo>
                <a:lnTo>
                  <a:pt x="275" y="2414"/>
                </a:lnTo>
                <a:lnTo>
                  <a:pt x="284" y="2418"/>
                </a:lnTo>
                <a:lnTo>
                  <a:pt x="294" y="2422"/>
                </a:lnTo>
                <a:lnTo>
                  <a:pt x="335" y="2432"/>
                </a:lnTo>
                <a:lnTo>
                  <a:pt x="383" y="2442"/>
                </a:lnTo>
                <a:lnTo>
                  <a:pt x="432" y="2450"/>
                </a:lnTo>
                <a:lnTo>
                  <a:pt x="486" y="2458"/>
                </a:lnTo>
                <a:lnTo>
                  <a:pt x="541" y="2464"/>
                </a:lnTo>
                <a:lnTo>
                  <a:pt x="598" y="2471"/>
                </a:lnTo>
                <a:lnTo>
                  <a:pt x="655" y="2476"/>
                </a:lnTo>
                <a:lnTo>
                  <a:pt x="712" y="2481"/>
                </a:lnTo>
                <a:lnTo>
                  <a:pt x="822" y="2487"/>
                </a:lnTo>
                <a:lnTo>
                  <a:pt x="923" y="2490"/>
                </a:lnTo>
                <a:lnTo>
                  <a:pt x="1006" y="2491"/>
                </a:lnTo>
                <a:lnTo>
                  <a:pt x="1040" y="2490"/>
                </a:lnTo>
                <a:lnTo>
                  <a:pt x="1066" y="2489"/>
                </a:lnTo>
                <a:lnTo>
                  <a:pt x="1135" y="2486"/>
                </a:lnTo>
                <a:lnTo>
                  <a:pt x="1195" y="2483"/>
                </a:lnTo>
                <a:lnTo>
                  <a:pt x="1153" y="2533"/>
                </a:lnTo>
                <a:lnTo>
                  <a:pt x="1106" y="2586"/>
                </a:lnTo>
                <a:lnTo>
                  <a:pt x="1060" y="2644"/>
                </a:lnTo>
                <a:lnTo>
                  <a:pt x="1012" y="2706"/>
                </a:lnTo>
                <a:lnTo>
                  <a:pt x="963" y="2770"/>
                </a:lnTo>
                <a:lnTo>
                  <a:pt x="913" y="2837"/>
                </a:lnTo>
                <a:lnTo>
                  <a:pt x="866" y="2908"/>
                </a:lnTo>
                <a:lnTo>
                  <a:pt x="819" y="2981"/>
                </a:lnTo>
                <a:lnTo>
                  <a:pt x="772" y="3054"/>
                </a:lnTo>
                <a:lnTo>
                  <a:pt x="730" y="3130"/>
                </a:lnTo>
                <a:lnTo>
                  <a:pt x="708" y="3168"/>
                </a:lnTo>
                <a:lnTo>
                  <a:pt x="688" y="3206"/>
                </a:lnTo>
                <a:lnTo>
                  <a:pt x="669" y="3245"/>
                </a:lnTo>
                <a:lnTo>
                  <a:pt x="652" y="3283"/>
                </a:lnTo>
                <a:lnTo>
                  <a:pt x="634" y="3322"/>
                </a:lnTo>
                <a:lnTo>
                  <a:pt x="617" y="3360"/>
                </a:lnTo>
                <a:lnTo>
                  <a:pt x="603" y="3399"/>
                </a:lnTo>
                <a:lnTo>
                  <a:pt x="589" y="3437"/>
                </a:lnTo>
                <a:lnTo>
                  <a:pt x="576" y="3475"/>
                </a:lnTo>
                <a:lnTo>
                  <a:pt x="564" y="3513"/>
                </a:lnTo>
                <a:lnTo>
                  <a:pt x="554" y="3551"/>
                </a:lnTo>
                <a:lnTo>
                  <a:pt x="545" y="3589"/>
                </a:lnTo>
                <a:lnTo>
                  <a:pt x="505" y="3623"/>
                </a:lnTo>
                <a:lnTo>
                  <a:pt x="467" y="3657"/>
                </a:lnTo>
                <a:lnTo>
                  <a:pt x="431" y="3693"/>
                </a:lnTo>
                <a:lnTo>
                  <a:pt x="398" y="3727"/>
                </a:lnTo>
                <a:lnTo>
                  <a:pt x="366" y="3762"/>
                </a:lnTo>
                <a:lnTo>
                  <a:pt x="336" y="3797"/>
                </a:lnTo>
                <a:lnTo>
                  <a:pt x="308" y="3831"/>
                </a:lnTo>
                <a:lnTo>
                  <a:pt x="282" y="3866"/>
                </a:lnTo>
                <a:lnTo>
                  <a:pt x="258" y="3900"/>
                </a:lnTo>
                <a:lnTo>
                  <a:pt x="235" y="3935"/>
                </a:lnTo>
                <a:lnTo>
                  <a:pt x="213" y="3969"/>
                </a:lnTo>
                <a:lnTo>
                  <a:pt x="194" y="4002"/>
                </a:lnTo>
                <a:lnTo>
                  <a:pt x="177" y="4035"/>
                </a:lnTo>
                <a:lnTo>
                  <a:pt x="160" y="4068"/>
                </a:lnTo>
                <a:lnTo>
                  <a:pt x="145" y="4100"/>
                </a:lnTo>
                <a:lnTo>
                  <a:pt x="130" y="4132"/>
                </a:lnTo>
                <a:lnTo>
                  <a:pt x="117" y="4164"/>
                </a:lnTo>
                <a:lnTo>
                  <a:pt x="105" y="4194"/>
                </a:lnTo>
                <a:lnTo>
                  <a:pt x="95" y="4225"/>
                </a:lnTo>
                <a:lnTo>
                  <a:pt x="85" y="4254"/>
                </a:lnTo>
                <a:lnTo>
                  <a:pt x="70" y="4310"/>
                </a:lnTo>
                <a:lnTo>
                  <a:pt x="57" y="4363"/>
                </a:lnTo>
                <a:lnTo>
                  <a:pt x="47" y="4413"/>
                </a:lnTo>
                <a:lnTo>
                  <a:pt x="40" y="4458"/>
                </a:lnTo>
                <a:lnTo>
                  <a:pt x="34" y="4498"/>
                </a:lnTo>
                <a:lnTo>
                  <a:pt x="30" y="4535"/>
                </a:lnTo>
                <a:lnTo>
                  <a:pt x="24" y="4599"/>
                </a:lnTo>
                <a:lnTo>
                  <a:pt x="18" y="4687"/>
                </a:lnTo>
                <a:lnTo>
                  <a:pt x="12" y="4792"/>
                </a:lnTo>
                <a:lnTo>
                  <a:pt x="6" y="4914"/>
                </a:lnTo>
                <a:lnTo>
                  <a:pt x="2" y="5049"/>
                </a:lnTo>
                <a:lnTo>
                  <a:pt x="0" y="5196"/>
                </a:lnTo>
                <a:lnTo>
                  <a:pt x="0" y="5349"/>
                </a:lnTo>
                <a:lnTo>
                  <a:pt x="1" y="5429"/>
                </a:lnTo>
                <a:lnTo>
                  <a:pt x="4" y="5508"/>
                </a:lnTo>
                <a:lnTo>
                  <a:pt x="6" y="5587"/>
                </a:lnTo>
                <a:lnTo>
                  <a:pt x="11" y="5668"/>
                </a:lnTo>
                <a:lnTo>
                  <a:pt x="15" y="5747"/>
                </a:lnTo>
                <a:lnTo>
                  <a:pt x="21" y="5827"/>
                </a:lnTo>
                <a:lnTo>
                  <a:pt x="28" y="5905"/>
                </a:lnTo>
                <a:lnTo>
                  <a:pt x="37" y="5982"/>
                </a:lnTo>
                <a:lnTo>
                  <a:pt x="46" y="6057"/>
                </a:lnTo>
                <a:lnTo>
                  <a:pt x="58" y="6130"/>
                </a:lnTo>
                <a:lnTo>
                  <a:pt x="70" y="6201"/>
                </a:lnTo>
                <a:lnTo>
                  <a:pt x="84" y="6269"/>
                </a:lnTo>
                <a:lnTo>
                  <a:pt x="101" y="6334"/>
                </a:lnTo>
                <a:lnTo>
                  <a:pt x="117" y="6394"/>
                </a:lnTo>
                <a:lnTo>
                  <a:pt x="127" y="6424"/>
                </a:lnTo>
                <a:lnTo>
                  <a:pt x="136" y="6452"/>
                </a:lnTo>
                <a:lnTo>
                  <a:pt x="147" y="6479"/>
                </a:lnTo>
                <a:lnTo>
                  <a:pt x="158" y="6506"/>
                </a:lnTo>
                <a:lnTo>
                  <a:pt x="168" y="6530"/>
                </a:lnTo>
                <a:lnTo>
                  <a:pt x="180" y="6554"/>
                </a:lnTo>
                <a:lnTo>
                  <a:pt x="192" y="6577"/>
                </a:lnTo>
                <a:lnTo>
                  <a:pt x="205" y="6598"/>
                </a:lnTo>
                <a:lnTo>
                  <a:pt x="211" y="6606"/>
                </a:lnTo>
                <a:lnTo>
                  <a:pt x="218" y="6615"/>
                </a:lnTo>
                <a:lnTo>
                  <a:pt x="226" y="6622"/>
                </a:lnTo>
                <a:lnTo>
                  <a:pt x="236" y="6630"/>
                </a:lnTo>
                <a:lnTo>
                  <a:pt x="246" y="6638"/>
                </a:lnTo>
                <a:lnTo>
                  <a:pt x="257" y="6645"/>
                </a:lnTo>
                <a:lnTo>
                  <a:pt x="284" y="6661"/>
                </a:lnTo>
                <a:lnTo>
                  <a:pt x="315" y="6676"/>
                </a:lnTo>
                <a:lnTo>
                  <a:pt x="351" y="6690"/>
                </a:lnTo>
                <a:lnTo>
                  <a:pt x="389" y="6705"/>
                </a:lnTo>
                <a:lnTo>
                  <a:pt x="431" y="6718"/>
                </a:lnTo>
                <a:lnTo>
                  <a:pt x="431" y="8072"/>
                </a:lnTo>
                <a:lnTo>
                  <a:pt x="432" y="8088"/>
                </a:lnTo>
                <a:lnTo>
                  <a:pt x="435" y="8105"/>
                </a:lnTo>
                <a:lnTo>
                  <a:pt x="437" y="8120"/>
                </a:lnTo>
                <a:lnTo>
                  <a:pt x="442" y="8135"/>
                </a:lnTo>
                <a:lnTo>
                  <a:pt x="448" y="8149"/>
                </a:lnTo>
                <a:lnTo>
                  <a:pt x="455" y="8163"/>
                </a:lnTo>
                <a:lnTo>
                  <a:pt x="463" y="8175"/>
                </a:lnTo>
                <a:lnTo>
                  <a:pt x="473" y="8187"/>
                </a:lnTo>
                <a:lnTo>
                  <a:pt x="482" y="8196"/>
                </a:lnTo>
                <a:lnTo>
                  <a:pt x="493" y="8206"/>
                </a:lnTo>
                <a:lnTo>
                  <a:pt x="505" y="8214"/>
                </a:lnTo>
                <a:lnTo>
                  <a:pt x="517" y="8221"/>
                </a:lnTo>
                <a:lnTo>
                  <a:pt x="530" y="8226"/>
                </a:lnTo>
                <a:lnTo>
                  <a:pt x="543" y="8231"/>
                </a:lnTo>
                <a:lnTo>
                  <a:pt x="557" y="8233"/>
                </a:lnTo>
                <a:lnTo>
                  <a:pt x="571" y="8233"/>
                </a:lnTo>
                <a:lnTo>
                  <a:pt x="1929" y="8233"/>
                </a:lnTo>
                <a:lnTo>
                  <a:pt x="1943" y="8233"/>
                </a:lnTo>
                <a:lnTo>
                  <a:pt x="1957" y="8231"/>
                </a:lnTo>
                <a:lnTo>
                  <a:pt x="1970" y="8226"/>
                </a:lnTo>
                <a:lnTo>
                  <a:pt x="1983" y="8221"/>
                </a:lnTo>
                <a:lnTo>
                  <a:pt x="1995" y="8214"/>
                </a:lnTo>
                <a:lnTo>
                  <a:pt x="2007" y="8206"/>
                </a:lnTo>
                <a:lnTo>
                  <a:pt x="2017" y="8196"/>
                </a:lnTo>
                <a:lnTo>
                  <a:pt x="2027" y="8187"/>
                </a:lnTo>
                <a:lnTo>
                  <a:pt x="2036" y="8175"/>
                </a:lnTo>
                <a:lnTo>
                  <a:pt x="2045" y="8163"/>
                </a:lnTo>
                <a:lnTo>
                  <a:pt x="2051" y="8149"/>
                </a:lnTo>
                <a:lnTo>
                  <a:pt x="2057" y="8135"/>
                </a:lnTo>
                <a:lnTo>
                  <a:pt x="2061" y="8120"/>
                </a:lnTo>
                <a:lnTo>
                  <a:pt x="2065" y="8105"/>
                </a:lnTo>
                <a:lnTo>
                  <a:pt x="2067" y="8088"/>
                </a:lnTo>
                <a:lnTo>
                  <a:pt x="2068" y="8072"/>
                </a:lnTo>
                <a:lnTo>
                  <a:pt x="2068" y="6924"/>
                </a:lnTo>
                <a:lnTo>
                  <a:pt x="2335" y="6940"/>
                </a:lnTo>
                <a:lnTo>
                  <a:pt x="2606" y="6953"/>
                </a:lnTo>
                <a:lnTo>
                  <a:pt x="2881" y="6965"/>
                </a:lnTo>
                <a:lnTo>
                  <a:pt x="3155" y="6975"/>
                </a:lnTo>
                <a:lnTo>
                  <a:pt x="3426" y="6984"/>
                </a:lnTo>
                <a:lnTo>
                  <a:pt x="3693" y="6991"/>
                </a:lnTo>
                <a:lnTo>
                  <a:pt x="3952" y="6997"/>
                </a:lnTo>
                <a:lnTo>
                  <a:pt x="4200" y="7002"/>
                </a:lnTo>
                <a:lnTo>
                  <a:pt x="4435" y="7006"/>
                </a:lnTo>
                <a:lnTo>
                  <a:pt x="4656" y="7008"/>
                </a:lnTo>
                <a:lnTo>
                  <a:pt x="5038" y="7011"/>
                </a:lnTo>
                <a:lnTo>
                  <a:pt x="5330" y="7013"/>
                </a:lnTo>
                <a:lnTo>
                  <a:pt x="5507" y="7013"/>
                </a:lnTo>
                <a:lnTo>
                  <a:pt x="5685" y="7013"/>
                </a:lnTo>
                <a:lnTo>
                  <a:pt x="5977" y="7011"/>
                </a:lnTo>
                <a:lnTo>
                  <a:pt x="6360" y="7008"/>
                </a:lnTo>
                <a:lnTo>
                  <a:pt x="6581" y="7006"/>
                </a:lnTo>
                <a:lnTo>
                  <a:pt x="6815" y="7002"/>
                </a:lnTo>
                <a:lnTo>
                  <a:pt x="7064" y="6997"/>
                </a:lnTo>
                <a:lnTo>
                  <a:pt x="7322" y="6991"/>
                </a:lnTo>
                <a:lnTo>
                  <a:pt x="7589" y="6984"/>
                </a:lnTo>
                <a:lnTo>
                  <a:pt x="7860" y="6975"/>
                </a:lnTo>
                <a:lnTo>
                  <a:pt x="8135" y="6965"/>
                </a:lnTo>
                <a:lnTo>
                  <a:pt x="8409" y="6953"/>
                </a:lnTo>
                <a:lnTo>
                  <a:pt x="8680" y="6940"/>
                </a:lnTo>
                <a:lnTo>
                  <a:pt x="8948" y="6924"/>
                </a:lnTo>
                <a:lnTo>
                  <a:pt x="8948" y="8072"/>
                </a:lnTo>
                <a:lnTo>
                  <a:pt x="8948" y="8088"/>
                </a:lnTo>
                <a:lnTo>
                  <a:pt x="8950" y="8105"/>
                </a:lnTo>
                <a:lnTo>
                  <a:pt x="8954" y="8120"/>
                </a:lnTo>
                <a:lnTo>
                  <a:pt x="8958" y="8135"/>
                </a:lnTo>
                <a:lnTo>
                  <a:pt x="8964" y="8149"/>
                </a:lnTo>
                <a:lnTo>
                  <a:pt x="8971" y="8163"/>
                </a:lnTo>
                <a:lnTo>
                  <a:pt x="8979" y="8175"/>
                </a:lnTo>
                <a:lnTo>
                  <a:pt x="8988" y="8187"/>
                </a:lnTo>
                <a:lnTo>
                  <a:pt x="8997" y="8196"/>
                </a:lnTo>
                <a:lnTo>
                  <a:pt x="9008" y="8206"/>
                </a:lnTo>
                <a:lnTo>
                  <a:pt x="9020" y="8214"/>
                </a:lnTo>
                <a:lnTo>
                  <a:pt x="9032" y="8221"/>
                </a:lnTo>
                <a:lnTo>
                  <a:pt x="9045" y="8226"/>
                </a:lnTo>
                <a:lnTo>
                  <a:pt x="9058" y="8231"/>
                </a:lnTo>
                <a:lnTo>
                  <a:pt x="9072" y="8233"/>
                </a:lnTo>
                <a:lnTo>
                  <a:pt x="9086" y="8233"/>
                </a:lnTo>
                <a:lnTo>
                  <a:pt x="10444" y="8233"/>
                </a:lnTo>
                <a:lnTo>
                  <a:pt x="10458" y="8233"/>
                </a:lnTo>
                <a:lnTo>
                  <a:pt x="10472" y="8231"/>
                </a:lnTo>
                <a:lnTo>
                  <a:pt x="10485" y="8226"/>
                </a:lnTo>
                <a:lnTo>
                  <a:pt x="10498" y="8221"/>
                </a:lnTo>
                <a:lnTo>
                  <a:pt x="10510" y="8214"/>
                </a:lnTo>
                <a:lnTo>
                  <a:pt x="10522" y="8206"/>
                </a:lnTo>
                <a:lnTo>
                  <a:pt x="10533" y="8196"/>
                </a:lnTo>
                <a:lnTo>
                  <a:pt x="10542" y="8187"/>
                </a:lnTo>
                <a:lnTo>
                  <a:pt x="10552" y="8175"/>
                </a:lnTo>
                <a:lnTo>
                  <a:pt x="10560" y="8163"/>
                </a:lnTo>
                <a:lnTo>
                  <a:pt x="10567" y="8149"/>
                </a:lnTo>
                <a:lnTo>
                  <a:pt x="10573" y="8135"/>
                </a:lnTo>
                <a:lnTo>
                  <a:pt x="10577" y="8120"/>
                </a:lnTo>
                <a:lnTo>
                  <a:pt x="10580" y="8105"/>
                </a:lnTo>
                <a:lnTo>
                  <a:pt x="10583" y="8088"/>
                </a:lnTo>
                <a:lnTo>
                  <a:pt x="10584" y="8072"/>
                </a:lnTo>
                <a:lnTo>
                  <a:pt x="10584" y="6718"/>
                </a:lnTo>
                <a:lnTo>
                  <a:pt x="10626" y="6705"/>
                </a:lnTo>
                <a:lnTo>
                  <a:pt x="10665" y="6690"/>
                </a:lnTo>
                <a:lnTo>
                  <a:pt x="10700" y="6676"/>
                </a:lnTo>
                <a:lnTo>
                  <a:pt x="10731" y="6661"/>
                </a:lnTo>
                <a:lnTo>
                  <a:pt x="10758" y="6645"/>
                </a:lnTo>
                <a:lnTo>
                  <a:pt x="10770" y="6638"/>
                </a:lnTo>
                <a:lnTo>
                  <a:pt x="10780" y="6630"/>
                </a:lnTo>
                <a:lnTo>
                  <a:pt x="10790" y="6622"/>
                </a:lnTo>
                <a:lnTo>
                  <a:pt x="10798" y="6615"/>
                </a:lnTo>
                <a:lnTo>
                  <a:pt x="10805" y="6606"/>
                </a:lnTo>
                <a:lnTo>
                  <a:pt x="10811" y="6598"/>
                </a:lnTo>
                <a:lnTo>
                  <a:pt x="10823" y="6577"/>
                </a:lnTo>
                <a:lnTo>
                  <a:pt x="10835" y="6554"/>
                </a:lnTo>
                <a:lnTo>
                  <a:pt x="10847" y="6530"/>
                </a:lnTo>
                <a:lnTo>
                  <a:pt x="10859" y="6506"/>
                </a:lnTo>
                <a:lnTo>
                  <a:pt x="10869" y="6479"/>
                </a:lnTo>
                <a:lnTo>
                  <a:pt x="10879" y="6452"/>
                </a:lnTo>
                <a:lnTo>
                  <a:pt x="10888" y="6424"/>
                </a:lnTo>
                <a:lnTo>
                  <a:pt x="10898" y="6394"/>
                </a:lnTo>
                <a:lnTo>
                  <a:pt x="10915" y="6334"/>
                </a:lnTo>
                <a:lnTo>
                  <a:pt x="10931" y="6269"/>
                </a:lnTo>
                <a:lnTo>
                  <a:pt x="10945" y="6201"/>
                </a:lnTo>
                <a:lnTo>
                  <a:pt x="10957" y="6130"/>
                </a:lnTo>
                <a:lnTo>
                  <a:pt x="10969" y="6057"/>
                </a:lnTo>
                <a:lnTo>
                  <a:pt x="10978" y="5982"/>
                </a:lnTo>
                <a:lnTo>
                  <a:pt x="10987" y="5905"/>
                </a:lnTo>
                <a:lnTo>
                  <a:pt x="10994" y="5827"/>
                </a:lnTo>
                <a:lnTo>
                  <a:pt x="11000" y="5747"/>
                </a:lnTo>
                <a:lnTo>
                  <a:pt x="11004" y="5668"/>
                </a:lnTo>
                <a:lnTo>
                  <a:pt x="11009" y="5587"/>
                </a:lnTo>
                <a:lnTo>
                  <a:pt x="11011" y="5508"/>
                </a:lnTo>
                <a:lnTo>
                  <a:pt x="11014" y="5429"/>
                </a:lnTo>
                <a:lnTo>
                  <a:pt x="11015" y="5349"/>
                </a:lnTo>
                <a:lnTo>
                  <a:pt x="11015" y="5196"/>
                </a:lnTo>
                <a:lnTo>
                  <a:pt x="11013" y="5049"/>
                </a:lnTo>
                <a:lnTo>
                  <a:pt x="11009" y="4914"/>
                </a:lnTo>
                <a:lnTo>
                  <a:pt x="11003" y="4792"/>
                </a:lnTo>
                <a:lnTo>
                  <a:pt x="10997" y="4687"/>
                </a:lnTo>
                <a:lnTo>
                  <a:pt x="10991" y="4599"/>
                </a:lnTo>
                <a:lnTo>
                  <a:pt x="10985" y="4535"/>
                </a:lnTo>
                <a:close/>
                <a:moveTo>
                  <a:pt x="2546" y="515"/>
                </a:moveTo>
                <a:lnTo>
                  <a:pt x="2546" y="515"/>
                </a:lnTo>
                <a:lnTo>
                  <a:pt x="2701" y="503"/>
                </a:lnTo>
                <a:lnTo>
                  <a:pt x="2798" y="497"/>
                </a:lnTo>
                <a:lnTo>
                  <a:pt x="2908" y="491"/>
                </a:lnTo>
                <a:lnTo>
                  <a:pt x="3033" y="486"/>
                </a:lnTo>
                <a:lnTo>
                  <a:pt x="3171" y="480"/>
                </a:lnTo>
                <a:lnTo>
                  <a:pt x="3327" y="474"/>
                </a:lnTo>
                <a:lnTo>
                  <a:pt x="3497" y="469"/>
                </a:lnTo>
                <a:lnTo>
                  <a:pt x="3684" y="463"/>
                </a:lnTo>
                <a:lnTo>
                  <a:pt x="3890" y="458"/>
                </a:lnTo>
                <a:lnTo>
                  <a:pt x="4113" y="454"/>
                </a:lnTo>
                <a:lnTo>
                  <a:pt x="4355" y="450"/>
                </a:lnTo>
                <a:lnTo>
                  <a:pt x="4617" y="448"/>
                </a:lnTo>
                <a:lnTo>
                  <a:pt x="4899" y="445"/>
                </a:lnTo>
                <a:lnTo>
                  <a:pt x="5202" y="443"/>
                </a:lnTo>
                <a:lnTo>
                  <a:pt x="5526" y="443"/>
                </a:lnTo>
                <a:lnTo>
                  <a:pt x="5847" y="443"/>
                </a:lnTo>
                <a:lnTo>
                  <a:pt x="6147" y="445"/>
                </a:lnTo>
                <a:lnTo>
                  <a:pt x="6426" y="448"/>
                </a:lnTo>
                <a:lnTo>
                  <a:pt x="6684" y="450"/>
                </a:lnTo>
                <a:lnTo>
                  <a:pt x="6923" y="454"/>
                </a:lnTo>
                <a:lnTo>
                  <a:pt x="7143" y="458"/>
                </a:lnTo>
                <a:lnTo>
                  <a:pt x="7346" y="463"/>
                </a:lnTo>
                <a:lnTo>
                  <a:pt x="7531" y="468"/>
                </a:lnTo>
                <a:lnTo>
                  <a:pt x="7699" y="474"/>
                </a:lnTo>
                <a:lnTo>
                  <a:pt x="7852" y="480"/>
                </a:lnTo>
                <a:lnTo>
                  <a:pt x="7989" y="486"/>
                </a:lnTo>
                <a:lnTo>
                  <a:pt x="8111" y="491"/>
                </a:lnTo>
                <a:lnTo>
                  <a:pt x="8315" y="503"/>
                </a:lnTo>
                <a:lnTo>
                  <a:pt x="8469" y="514"/>
                </a:lnTo>
                <a:lnTo>
                  <a:pt x="8496" y="537"/>
                </a:lnTo>
                <a:lnTo>
                  <a:pt x="8524" y="563"/>
                </a:lnTo>
                <a:lnTo>
                  <a:pt x="8552" y="591"/>
                </a:lnTo>
                <a:lnTo>
                  <a:pt x="8580" y="624"/>
                </a:lnTo>
                <a:lnTo>
                  <a:pt x="8609" y="661"/>
                </a:lnTo>
                <a:lnTo>
                  <a:pt x="8639" y="700"/>
                </a:lnTo>
                <a:lnTo>
                  <a:pt x="8667" y="743"/>
                </a:lnTo>
                <a:lnTo>
                  <a:pt x="8697" y="788"/>
                </a:lnTo>
                <a:lnTo>
                  <a:pt x="8726" y="836"/>
                </a:lnTo>
                <a:lnTo>
                  <a:pt x="8756" y="886"/>
                </a:lnTo>
                <a:lnTo>
                  <a:pt x="8785" y="939"/>
                </a:lnTo>
                <a:lnTo>
                  <a:pt x="8815" y="994"/>
                </a:lnTo>
                <a:lnTo>
                  <a:pt x="8845" y="1052"/>
                </a:lnTo>
                <a:lnTo>
                  <a:pt x="8874" y="1110"/>
                </a:lnTo>
                <a:lnTo>
                  <a:pt x="8903" y="1172"/>
                </a:lnTo>
                <a:lnTo>
                  <a:pt x="8932" y="1233"/>
                </a:lnTo>
                <a:lnTo>
                  <a:pt x="8961" y="1297"/>
                </a:lnTo>
                <a:lnTo>
                  <a:pt x="8990" y="1362"/>
                </a:lnTo>
                <a:lnTo>
                  <a:pt x="9046" y="1496"/>
                </a:lnTo>
                <a:lnTo>
                  <a:pt x="9102" y="1632"/>
                </a:lnTo>
                <a:lnTo>
                  <a:pt x="9155" y="1771"/>
                </a:lnTo>
                <a:lnTo>
                  <a:pt x="9206" y="1911"/>
                </a:lnTo>
                <a:lnTo>
                  <a:pt x="9255" y="2049"/>
                </a:lnTo>
                <a:lnTo>
                  <a:pt x="9301" y="2187"/>
                </a:lnTo>
                <a:lnTo>
                  <a:pt x="9343" y="2321"/>
                </a:lnTo>
                <a:lnTo>
                  <a:pt x="9150" y="2328"/>
                </a:lnTo>
                <a:lnTo>
                  <a:pt x="8919" y="2334"/>
                </a:lnTo>
                <a:lnTo>
                  <a:pt x="8656" y="2340"/>
                </a:lnTo>
                <a:lnTo>
                  <a:pt x="8368" y="2346"/>
                </a:lnTo>
                <a:lnTo>
                  <a:pt x="7748" y="2355"/>
                </a:lnTo>
                <a:lnTo>
                  <a:pt x="7109" y="2362"/>
                </a:lnTo>
                <a:lnTo>
                  <a:pt x="6511" y="2368"/>
                </a:lnTo>
                <a:lnTo>
                  <a:pt x="6007" y="2372"/>
                </a:lnTo>
                <a:lnTo>
                  <a:pt x="5507" y="2375"/>
                </a:lnTo>
                <a:lnTo>
                  <a:pt x="5008" y="2372"/>
                </a:lnTo>
                <a:lnTo>
                  <a:pt x="4504" y="2368"/>
                </a:lnTo>
                <a:lnTo>
                  <a:pt x="3906" y="2362"/>
                </a:lnTo>
                <a:lnTo>
                  <a:pt x="3268" y="2355"/>
                </a:lnTo>
                <a:lnTo>
                  <a:pt x="2647" y="2346"/>
                </a:lnTo>
                <a:lnTo>
                  <a:pt x="2359" y="2340"/>
                </a:lnTo>
                <a:lnTo>
                  <a:pt x="2096" y="2334"/>
                </a:lnTo>
                <a:lnTo>
                  <a:pt x="1865" y="2328"/>
                </a:lnTo>
                <a:lnTo>
                  <a:pt x="1673" y="2321"/>
                </a:lnTo>
                <a:lnTo>
                  <a:pt x="1715" y="2187"/>
                </a:lnTo>
                <a:lnTo>
                  <a:pt x="1760" y="2049"/>
                </a:lnTo>
                <a:lnTo>
                  <a:pt x="1809" y="1911"/>
                </a:lnTo>
                <a:lnTo>
                  <a:pt x="1860" y="1772"/>
                </a:lnTo>
                <a:lnTo>
                  <a:pt x="1913" y="1634"/>
                </a:lnTo>
                <a:lnTo>
                  <a:pt x="1968" y="1497"/>
                </a:lnTo>
                <a:lnTo>
                  <a:pt x="2025" y="1363"/>
                </a:lnTo>
                <a:lnTo>
                  <a:pt x="2053" y="1298"/>
                </a:lnTo>
                <a:lnTo>
                  <a:pt x="2083" y="1236"/>
                </a:lnTo>
                <a:lnTo>
                  <a:pt x="2111" y="1173"/>
                </a:lnTo>
                <a:lnTo>
                  <a:pt x="2141" y="1112"/>
                </a:lnTo>
                <a:lnTo>
                  <a:pt x="2170" y="1053"/>
                </a:lnTo>
                <a:lnTo>
                  <a:pt x="2200" y="996"/>
                </a:lnTo>
                <a:lnTo>
                  <a:pt x="2230" y="941"/>
                </a:lnTo>
                <a:lnTo>
                  <a:pt x="2259" y="888"/>
                </a:lnTo>
                <a:lnTo>
                  <a:pt x="2288" y="837"/>
                </a:lnTo>
                <a:lnTo>
                  <a:pt x="2317" y="790"/>
                </a:lnTo>
                <a:lnTo>
                  <a:pt x="2347" y="744"/>
                </a:lnTo>
                <a:lnTo>
                  <a:pt x="2376" y="701"/>
                </a:lnTo>
                <a:lnTo>
                  <a:pt x="2405" y="662"/>
                </a:lnTo>
                <a:lnTo>
                  <a:pt x="2433" y="625"/>
                </a:lnTo>
                <a:lnTo>
                  <a:pt x="2462" y="593"/>
                </a:lnTo>
                <a:lnTo>
                  <a:pt x="2490" y="564"/>
                </a:lnTo>
                <a:lnTo>
                  <a:pt x="2517" y="538"/>
                </a:lnTo>
                <a:lnTo>
                  <a:pt x="2546" y="515"/>
                </a:lnTo>
                <a:close/>
                <a:moveTo>
                  <a:pt x="1066" y="6335"/>
                </a:moveTo>
                <a:lnTo>
                  <a:pt x="1066" y="6335"/>
                </a:lnTo>
                <a:lnTo>
                  <a:pt x="1045" y="6335"/>
                </a:lnTo>
                <a:lnTo>
                  <a:pt x="1024" y="6334"/>
                </a:lnTo>
                <a:lnTo>
                  <a:pt x="1001" y="6330"/>
                </a:lnTo>
                <a:lnTo>
                  <a:pt x="981" y="6327"/>
                </a:lnTo>
                <a:lnTo>
                  <a:pt x="960" y="6322"/>
                </a:lnTo>
                <a:lnTo>
                  <a:pt x="939" y="6316"/>
                </a:lnTo>
                <a:lnTo>
                  <a:pt x="919" y="6310"/>
                </a:lnTo>
                <a:lnTo>
                  <a:pt x="900" y="6302"/>
                </a:lnTo>
                <a:lnTo>
                  <a:pt x="881" y="6293"/>
                </a:lnTo>
                <a:lnTo>
                  <a:pt x="864" y="6284"/>
                </a:lnTo>
                <a:lnTo>
                  <a:pt x="845" y="6273"/>
                </a:lnTo>
                <a:lnTo>
                  <a:pt x="828" y="6263"/>
                </a:lnTo>
                <a:lnTo>
                  <a:pt x="811" y="6251"/>
                </a:lnTo>
                <a:lnTo>
                  <a:pt x="795" y="6238"/>
                </a:lnTo>
                <a:lnTo>
                  <a:pt x="779" y="6225"/>
                </a:lnTo>
                <a:lnTo>
                  <a:pt x="764" y="6211"/>
                </a:lnTo>
                <a:lnTo>
                  <a:pt x="751" y="6195"/>
                </a:lnTo>
                <a:lnTo>
                  <a:pt x="737" y="6180"/>
                </a:lnTo>
                <a:lnTo>
                  <a:pt x="724" y="6164"/>
                </a:lnTo>
                <a:lnTo>
                  <a:pt x="712" y="6148"/>
                </a:lnTo>
                <a:lnTo>
                  <a:pt x="701" y="6130"/>
                </a:lnTo>
                <a:lnTo>
                  <a:pt x="691" y="6112"/>
                </a:lnTo>
                <a:lnTo>
                  <a:pt x="681" y="6093"/>
                </a:lnTo>
                <a:lnTo>
                  <a:pt x="673" y="6074"/>
                </a:lnTo>
                <a:lnTo>
                  <a:pt x="666" y="6055"/>
                </a:lnTo>
                <a:lnTo>
                  <a:pt x="659" y="6035"/>
                </a:lnTo>
                <a:lnTo>
                  <a:pt x="653" y="6015"/>
                </a:lnTo>
                <a:lnTo>
                  <a:pt x="648" y="5995"/>
                </a:lnTo>
                <a:lnTo>
                  <a:pt x="644" y="5974"/>
                </a:lnTo>
                <a:lnTo>
                  <a:pt x="642" y="5952"/>
                </a:lnTo>
                <a:lnTo>
                  <a:pt x="640" y="5931"/>
                </a:lnTo>
                <a:lnTo>
                  <a:pt x="640" y="5908"/>
                </a:lnTo>
                <a:lnTo>
                  <a:pt x="640" y="5887"/>
                </a:lnTo>
                <a:lnTo>
                  <a:pt x="642" y="5865"/>
                </a:lnTo>
                <a:lnTo>
                  <a:pt x="644" y="5843"/>
                </a:lnTo>
                <a:lnTo>
                  <a:pt x="648" y="5822"/>
                </a:lnTo>
                <a:lnTo>
                  <a:pt x="653" y="5802"/>
                </a:lnTo>
                <a:lnTo>
                  <a:pt x="659" y="5782"/>
                </a:lnTo>
                <a:lnTo>
                  <a:pt x="666" y="5761"/>
                </a:lnTo>
                <a:lnTo>
                  <a:pt x="673" y="5743"/>
                </a:lnTo>
                <a:lnTo>
                  <a:pt x="681" y="5724"/>
                </a:lnTo>
                <a:lnTo>
                  <a:pt x="691" y="5705"/>
                </a:lnTo>
                <a:lnTo>
                  <a:pt x="701" y="5687"/>
                </a:lnTo>
                <a:lnTo>
                  <a:pt x="712" y="5670"/>
                </a:lnTo>
                <a:lnTo>
                  <a:pt x="724" y="5652"/>
                </a:lnTo>
                <a:lnTo>
                  <a:pt x="737" y="5637"/>
                </a:lnTo>
                <a:lnTo>
                  <a:pt x="751" y="5622"/>
                </a:lnTo>
                <a:lnTo>
                  <a:pt x="764" y="5606"/>
                </a:lnTo>
                <a:lnTo>
                  <a:pt x="779" y="5592"/>
                </a:lnTo>
                <a:lnTo>
                  <a:pt x="795" y="5579"/>
                </a:lnTo>
                <a:lnTo>
                  <a:pt x="811" y="5566"/>
                </a:lnTo>
                <a:lnTo>
                  <a:pt x="828" y="5554"/>
                </a:lnTo>
                <a:lnTo>
                  <a:pt x="845" y="5543"/>
                </a:lnTo>
                <a:lnTo>
                  <a:pt x="864" y="5533"/>
                </a:lnTo>
                <a:lnTo>
                  <a:pt x="881" y="5523"/>
                </a:lnTo>
                <a:lnTo>
                  <a:pt x="900" y="5515"/>
                </a:lnTo>
                <a:lnTo>
                  <a:pt x="919" y="5508"/>
                </a:lnTo>
                <a:lnTo>
                  <a:pt x="939" y="5501"/>
                </a:lnTo>
                <a:lnTo>
                  <a:pt x="960" y="5495"/>
                </a:lnTo>
                <a:lnTo>
                  <a:pt x="981" y="5490"/>
                </a:lnTo>
                <a:lnTo>
                  <a:pt x="1001" y="5487"/>
                </a:lnTo>
                <a:lnTo>
                  <a:pt x="1024" y="5484"/>
                </a:lnTo>
                <a:lnTo>
                  <a:pt x="1045" y="5482"/>
                </a:lnTo>
                <a:lnTo>
                  <a:pt x="1066" y="5482"/>
                </a:lnTo>
                <a:lnTo>
                  <a:pt x="1089" y="5482"/>
                </a:lnTo>
                <a:lnTo>
                  <a:pt x="1110" y="5484"/>
                </a:lnTo>
                <a:lnTo>
                  <a:pt x="1131" y="5487"/>
                </a:lnTo>
                <a:lnTo>
                  <a:pt x="1153" y="5490"/>
                </a:lnTo>
                <a:lnTo>
                  <a:pt x="1173" y="5495"/>
                </a:lnTo>
                <a:lnTo>
                  <a:pt x="1193" y="5501"/>
                </a:lnTo>
                <a:lnTo>
                  <a:pt x="1213" y="5508"/>
                </a:lnTo>
                <a:lnTo>
                  <a:pt x="1233" y="5515"/>
                </a:lnTo>
                <a:lnTo>
                  <a:pt x="1252" y="5523"/>
                </a:lnTo>
                <a:lnTo>
                  <a:pt x="1270" y="5533"/>
                </a:lnTo>
                <a:lnTo>
                  <a:pt x="1288" y="5543"/>
                </a:lnTo>
                <a:lnTo>
                  <a:pt x="1305" y="5554"/>
                </a:lnTo>
                <a:lnTo>
                  <a:pt x="1322" y="5566"/>
                </a:lnTo>
                <a:lnTo>
                  <a:pt x="1337" y="5579"/>
                </a:lnTo>
                <a:lnTo>
                  <a:pt x="1354" y="5592"/>
                </a:lnTo>
                <a:lnTo>
                  <a:pt x="1368" y="5606"/>
                </a:lnTo>
                <a:lnTo>
                  <a:pt x="1382" y="5622"/>
                </a:lnTo>
                <a:lnTo>
                  <a:pt x="1396" y="5637"/>
                </a:lnTo>
                <a:lnTo>
                  <a:pt x="1409" y="5652"/>
                </a:lnTo>
                <a:lnTo>
                  <a:pt x="1420" y="5670"/>
                </a:lnTo>
                <a:lnTo>
                  <a:pt x="1431" y="5687"/>
                </a:lnTo>
                <a:lnTo>
                  <a:pt x="1442" y="5705"/>
                </a:lnTo>
                <a:lnTo>
                  <a:pt x="1451" y="5724"/>
                </a:lnTo>
                <a:lnTo>
                  <a:pt x="1459" y="5743"/>
                </a:lnTo>
                <a:lnTo>
                  <a:pt x="1468" y="5761"/>
                </a:lnTo>
                <a:lnTo>
                  <a:pt x="1474" y="5782"/>
                </a:lnTo>
                <a:lnTo>
                  <a:pt x="1480" y="5802"/>
                </a:lnTo>
                <a:lnTo>
                  <a:pt x="1484" y="5822"/>
                </a:lnTo>
                <a:lnTo>
                  <a:pt x="1488" y="5843"/>
                </a:lnTo>
                <a:lnTo>
                  <a:pt x="1491" y="5865"/>
                </a:lnTo>
                <a:lnTo>
                  <a:pt x="1493" y="5887"/>
                </a:lnTo>
                <a:lnTo>
                  <a:pt x="1494" y="5908"/>
                </a:lnTo>
                <a:lnTo>
                  <a:pt x="1493" y="5931"/>
                </a:lnTo>
                <a:lnTo>
                  <a:pt x="1491" y="5952"/>
                </a:lnTo>
                <a:lnTo>
                  <a:pt x="1488" y="5974"/>
                </a:lnTo>
                <a:lnTo>
                  <a:pt x="1484" y="5995"/>
                </a:lnTo>
                <a:lnTo>
                  <a:pt x="1480" y="6015"/>
                </a:lnTo>
                <a:lnTo>
                  <a:pt x="1474" y="6035"/>
                </a:lnTo>
                <a:lnTo>
                  <a:pt x="1468" y="6055"/>
                </a:lnTo>
                <a:lnTo>
                  <a:pt x="1459" y="6074"/>
                </a:lnTo>
                <a:lnTo>
                  <a:pt x="1451" y="6093"/>
                </a:lnTo>
                <a:lnTo>
                  <a:pt x="1442" y="6112"/>
                </a:lnTo>
                <a:lnTo>
                  <a:pt x="1431" y="6130"/>
                </a:lnTo>
                <a:lnTo>
                  <a:pt x="1420" y="6148"/>
                </a:lnTo>
                <a:lnTo>
                  <a:pt x="1409" y="6164"/>
                </a:lnTo>
                <a:lnTo>
                  <a:pt x="1396" y="6180"/>
                </a:lnTo>
                <a:lnTo>
                  <a:pt x="1382" y="6195"/>
                </a:lnTo>
                <a:lnTo>
                  <a:pt x="1368" y="6211"/>
                </a:lnTo>
                <a:lnTo>
                  <a:pt x="1354" y="6225"/>
                </a:lnTo>
                <a:lnTo>
                  <a:pt x="1337" y="6238"/>
                </a:lnTo>
                <a:lnTo>
                  <a:pt x="1322" y="6251"/>
                </a:lnTo>
                <a:lnTo>
                  <a:pt x="1305" y="6263"/>
                </a:lnTo>
                <a:lnTo>
                  <a:pt x="1288" y="6273"/>
                </a:lnTo>
                <a:lnTo>
                  <a:pt x="1270" y="6284"/>
                </a:lnTo>
                <a:lnTo>
                  <a:pt x="1252" y="6293"/>
                </a:lnTo>
                <a:lnTo>
                  <a:pt x="1233" y="6302"/>
                </a:lnTo>
                <a:lnTo>
                  <a:pt x="1213" y="6310"/>
                </a:lnTo>
                <a:lnTo>
                  <a:pt x="1193" y="6316"/>
                </a:lnTo>
                <a:lnTo>
                  <a:pt x="1173" y="6322"/>
                </a:lnTo>
                <a:lnTo>
                  <a:pt x="1153" y="6327"/>
                </a:lnTo>
                <a:lnTo>
                  <a:pt x="1131" y="6330"/>
                </a:lnTo>
                <a:lnTo>
                  <a:pt x="1110" y="6334"/>
                </a:lnTo>
                <a:lnTo>
                  <a:pt x="1089" y="6335"/>
                </a:lnTo>
                <a:lnTo>
                  <a:pt x="1066" y="6335"/>
                </a:lnTo>
                <a:close/>
                <a:moveTo>
                  <a:pt x="2740" y="4488"/>
                </a:moveTo>
                <a:lnTo>
                  <a:pt x="2740" y="4488"/>
                </a:lnTo>
                <a:lnTo>
                  <a:pt x="2737" y="4507"/>
                </a:lnTo>
                <a:lnTo>
                  <a:pt x="2731" y="4525"/>
                </a:lnTo>
                <a:lnTo>
                  <a:pt x="2724" y="4541"/>
                </a:lnTo>
                <a:lnTo>
                  <a:pt x="2715" y="4558"/>
                </a:lnTo>
                <a:lnTo>
                  <a:pt x="2705" y="4572"/>
                </a:lnTo>
                <a:lnTo>
                  <a:pt x="2694" y="4586"/>
                </a:lnTo>
                <a:lnTo>
                  <a:pt x="2681" y="4598"/>
                </a:lnTo>
                <a:lnTo>
                  <a:pt x="2667" y="4610"/>
                </a:lnTo>
                <a:lnTo>
                  <a:pt x="2651" y="4622"/>
                </a:lnTo>
                <a:lnTo>
                  <a:pt x="2633" y="4632"/>
                </a:lnTo>
                <a:lnTo>
                  <a:pt x="2616" y="4642"/>
                </a:lnTo>
                <a:lnTo>
                  <a:pt x="2598" y="4650"/>
                </a:lnTo>
                <a:lnTo>
                  <a:pt x="2578" y="4658"/>
                </a:lnTo>
                <a:lnTo>
                  <a:pt x="2556" y="4666"/>
                </a:lnTo>
                <a:lnTo>
                  <a:pt x="2535" y="4673"/>
                </a:lnTo>
                <a:lnTo>
                  <a:pt x="2513" y="4679"/>
                </a:lnTo>
                <a:lnTo>
                  <a:pt x="2466" y="4689"/>
                </a:lnTo>
                <a:lnTo>
                  <a:pt x="2417" y="4698"/>
                </a:lnTo>
                <a:lnTo>
                  <a:pt x="2366" y="4705"/>
                </a:lnTo>
                <a:lnTo>
                  <a:pt x="2314" y="4711"/>
                </a:lnTo>
                <a:lnTo>
                  <a:pt x="2260" y="4715"/>
                </a:lnTo>
                <a:lnTo>
                  <a:pt x="2206" y="4719"/>
                </a:lnTo>
                <a:lnTo>
                  <a:pt x="2099" y="4725"/>
                </a:lnTo>
                <a:lnTo>
                  <a:pt x="2044" y="4727"/>
                </a:lnTo>
                <a:lnTo>
                  <a:pt x="1978" y="4728"/>
                </a:lnTo>
                <a:lnTo>
                  <a:pt x="1907" y="4730"/>
                </a:lnTo>
                <a:lnTo>
                  <a:pt x="1831" y="4728"/>
                </a:lnTo>
                <a:lnTo>
                  <a:pt x="1751" y="4725"/>
                </a:lnTo>
                <a:lnTo>
                  <a:pt x="1668" y="4719"/>
                </a:lnTo>
                <a:lnTo>
                  <a:pt x="1625" y="4715"/>
                </a:lnTo>
                <a:lnTo>
                  <a:pt x="1583" y="4711"/>
                </a:lnTo>
                <a:lnTo>
                  <a:pt x="1540" y="4705"/>
                </a:lnTo>
                <a:lnTo>
                  <a:pt x="1497" y="4699"/>
                </a:lnTo>
                <a:lnTo>
                  <a:pt x="1455" y="4692"/>
                </a:lnTo>
                <a:lnTo>
                  <a:pt x="1413" y="4683"/>
                </a:lnTo>
                <a:lnTo>
                  <a:pt x="1372" y="4674"/>
                </a:lnTo>
                <a:lnTo>
                  <a:pt x="1330" y="4663"/>
                </a:lnTo>
                <a:lnTo>
                  <a:pt x="1290" y="4651"/>
                </a:lnTo>
                <a:lnTo>
                  <a:pt x="1251" y="4638"/>
                </a:lnTo>
                <a:lnTo>
                  <a:pt x="1213" y="4624"/>
                </a:lnTo>
                <a:lnTo>
                  <a:pt x="1175" y="4609"/>
                </a:lnTo>
                <a:lnTo>
                  <a:pt x="1140" y="4592"/>
                </a:lnTo>
                <a:lnTo>
                  <a:pt x="1106" y="4574"/>
                </a:lnTo>
                <a:lnTo>
                  <a:pt x="1074" y="4554"/>
                </a:lnTo>
                <a:lnTo>
                  <a:pt x="1044" y="4533"/>
                </a:lnTo>
                <a:lnTo>
                  <a:pt x="1015" y="4510"/>
                </a:lnTo>
                <a:lnTo>
                  <a:pt x="989" y="4485"/>
                </a:lnTo>
                <a:lnTo>
                  <a:pt x="977" y="4472"/>
                </a:lnTo>
                <a:lnTo>
                  <a:pt x="965" y="4459"/>
                </a:lnTo>
                <a:lnTo>
                  <a:pt x="954" y="4445"/>
                </a:lnTo>
                <a:lnTo>
                  <a:pt x="944" y="4431"/>
                </a:lnTo>
                <a:lnTo>
                  <a:pt x="934" y="4417"/>
                </a:lnTo>
                <a:lnTo>
                  <a:pt x="924" y="4400"/>
                </a:lnTo>
                <a:lnTo>
                  <a:pt x="915" y="4382"/>
                </a:lnTo>
                <a:lnTo>
                  <a:pt x="906" y="4365"/>
                </a:lnTo>
                <a:lnTo>
                  <a:pt x="890" y="4326"/>
                </a:lnTo>
                <a:lnTo>
                  <a:pt x="874" y="4283"/>
                </a:lnTo>
                <a:lnTo>
                  <a:pt x="860" y="4238"/>
                </a:lnTo>
                <a:lnTo>
                  <a:pt x="848" y="4189"/>
                </a:lnTo>
                <a:lnTo>
                  <a:pt x="838" y="4138"/>
                </a:lnTo>
                <a:lnTo>
                  <a:pt x="828" y="4086"/>
                </a:lnTo>
                <a:lnTo>
                  <a:pt x="821" y="4032"/>
                </a:lnTo>
                <a:lnTo>
                  <a:pt x="815" y="3977"/>
                </a:lnTo>
                <a:lnTo>
                  <a:pt x="811" y="3921"/>
                </a:lnTo>
                <a:lnTo>
                  <a:pt x="809" y="3865"/>
                </a:lnTo>
                <a:lnTo>
                  <a:pt x="809" y="3809"/>
                </a:lnTo>
                <a:lnTo>
                  <a:pt x="810" y="3753"/>
                </a:lnTo>
                <a:lnTo>
                  <a:pt x="814" y="3699"/>
                </a:lnTo>
                <a:lnTo>
                  <a:pt x="820" y="3644"/>
                </a:lnTo>
                <a:lnTo>
                  <a:pt x="827" y="3593"/>
                </a:lnTo>
                <a:lnTo>
                  <a:pt x="836" y="3542"/>
                </a:lnTo>
                <a:lnTo>
                  <a:pt x="848" y="3495"/>
                </a:lnTo>
                <a:lnTo>
                  <a:pt x="855" y="3472"/>
                </a:lnTo>
                <a:lnTo>
                  <a:pt x="862" y="3450"/>
                </a:lnTo>
                <a:lnTo>
                  <a:pt x="871" y="3429"/>
                </a:lnTo>
                <a:lnTo>
                  <a:pt x="879" y="3408"/>
                </a:lnTo>
                <a:lnTo>
                  <a:pt x="887" y="3390"/>
                </a:lnTo>
                <a:lnTo>
                  <a:pt x="897" y="3371"/>
                </a:lnTo>
                <a:lnTo>
                  <a:pt x="907" y="3353"/>
                </a:lnTo>
                <a:lnTo>
                  <a:pt x="918" y="3336"/>
                </a:lnTo>
                <a:lnTo>
                  <a:pt x="929" y="3321"/>
                </a:lnTo>
                <a:lnTo>
                  <a:pt x="941" y="3307"/>
                </a:lnTo>
                <a:lnTo>
                  <a:pt x="954" y="3294"/>
                </a:lnTo>
                <a:lnTo>
                  <a:pt x="967" y="3282"/>
                </a:lnTo>
                <a:lnTo>
                  <a:pt x="980" y="3271"/>
                </a:lnTo>
                <a:lnTo>
                  <a:pt x="994" y="3262"/>
                </a:lnTo>
                <a:lnTo>
                  <a:pt x="1009" y="3254"/>
                </a:lnTo>
                <a:lnTo>
                  <a:pt x="1025" y="3247"/>
                </a:lnTo>
                <a:lnTo>
                  <a:pt x="1040" y="3243"/>
                </a:lnTo>
                <a:lnTo>
                  <a:pt x="1058" y="3239"/>
                </a:lnTo>
                <a:lnTo>
                  <a:pt x="1074" y="3237"/>
                </a:lnTo>
                <a:lnTo>
                  <a:pt x="1093" y="3237"/>
                </a:lnTo>
                <a:lnTo>
                  <a:pt x="1111" y="3238"/>
                </a:lnTo>
                <a:lnTo>
                  <a:pt x="1131" y="3241"/>
                </a:lnTo>
                <a:lnTo>
                  <a:pt x="1151" y="3246"/>
                </a:lnTo>
                <a:lnTo>
                  <a:pt x="1172" y="3253"/>
                </a:lnTo>
                <a:lnTo>
                  <a:pt x="1193" y="3262"/>
                </a:lnTo>
                <a:lnTo>
                  <a:pt x="1215" y="3272"/>
                </a:lnTo>
                <a:lnTo>
                  <a:pt x="1260" y="3295"/>
                </a:lnTo>
                <a:lnTo>
                  <a:pt x="1304" y="3320"/>
                </a:lnTo>
                <a:lnTo>
                  <a:pt x="1348" y="3346"/>
                </a:lnTo>
                <a:lnTo>
                  <a:pt x="1392" y="3372"/>
                </a:lnTo>
                <a:lnTo>
                  <a:pt x="1436" y="3399"/>
                </a:lnTo>
                <a:lnTo>
                  <a:pt x="1478" y="3426"/>
                </a:lnTo>
                <a:lnTo>
                  <a:pt x="1564" y="3484"/>
                </a:lnTo>
                <a:lnTo>
                  <a:pt x="1648" y="3544"/>
                </a:lnTo>
                <a:lnTo>
                  <a:pt x="1731" y="3604"/>
                </a:lnTo>
                <a:lnTo>
                  <a:pt x="1894" y="3724"/>
                </a:lnTo>
                <a:lnTo>
                  <a:pt x="1975" y="3782"/>
                </a:lnTo>
                <a:lnTo>
                  <a:pt x="2055" y="3836"/>
                </a:lnTo>
                <a:lnTo>
                  <a:pt x="2096" y="3863"/>
                </a:lnTo>
                <a:lnTo>
                  <a:pt x="2136" y="3888"/>
                </a:lnTo>
                <a:lnTo>
                  <a:pt x="2176" y="3913"/>
                </a:lnTo>
                <a:lnTo>
                  <a:pt x="2216" y="3937"/>
                </a:lnTo>
                <a:lnTo>
                  <a:pt x="2257" y="3959"/>
                </a:lnTo>
                <a:lnTo>
                  <a:pt x="2297" y="3981"/>
                </a:lnTo>
                <a:lnTo>
                  <a:pt x="2337" y="4000"/>
                </a:lnTo>
                <a:lnTo>
                  <a:pt x="2378" y="4017"/>
                </a:lnTo>
                <a:lnTo>
                  <a:pt x="2418" y="4034"/>
                </a:lnTo>
                <a:lnTo>
                  <a:pt x="2458" y="4049"/>
                </a:lnTo>
                <a:lnTo>
                  <a:pt x="2498" y="4062"/>
                </a:lnTo>
                <a:lnTo>
                  <a:pt x="2540" y="4073"/>
                </a:lnTo>
                <a:lnTo>
                  <a:pt x="2578" y="4087"/>
                </a:lnTo>
                <a:lnTo>
                  <a:pt x="2611" y="4102"/>
                </a:lnTo>
                <a:lnTo>
                  <a:pt x="2641" y="4117"/>
                </a:lnTo>
                <a:lnTo>
                  <a:pt x="2654" y="4124"/>
                </a:lnTo>
                <a:lnTo>
                  <a:pt x="2667" y="4132"/>
                </a:lnTo>
                <a:lnTo>
                  <a:pt x="2677" y="4142"/>
                </a:lnTo>
                <a:lnTo>
                  <a:pt x="2688" y="4151"/>
                </a:lnTo>
                <a:lnTo>
                  <a:pt x="2697" y="4161"/>
                </a:lnTo>
                <a:lnTo>
                  <a:pt x="2707" y="4170"/>
                </a:lnTo>
                <a:lnTo>
                  <a:pt x="2715" y="4181"/>
                </a:lnTo>
                <a:lnTo>
                  <a:pt x="2722" y="4192"/>
                </a:lnTo>
                <a:lnTo>
                  <a:pt x="2728" y="4202"/>
                </a:lnTo>
                <a:lnTo>
                  <a:pt x="2734" y="4214"/>
                </a:lnTo>
                <a:lnTo>
                  <a:pt x="2739" y="4226"/>
                </a:lnTo>
                <a:lnTo>
                  <a:pt x="2744" y="4239"/>
                </a:lnTo>
                <a:lnTo>
                  <a:pt x="2747" y="4253"/>
                </a:lnTo>
                <a:lnTo>
                  <a:pt x="2750" y="4266"/>
                </a:lnTo>
                <a:lnTo>
                  <a:pt x="2753" y="4297"/>
                </a:lnTo>
                <a:lnTo>
                  <a:pt x="2754" y="4329"/>
                </a:lnTo>
                <a:lnTo>
                  <a:pt x="2754" y="4365"/>
                </a:lnTo>
                <a:lnTo>
                  <a:pt x="2751" y="4403"/>
                </a:lnTo>
                <a:lnTo>
                  <a:pt x="2747" y="4444"/>
                </a:lnTo>
                <a:lnTo>
                  <a:pt x="2740" y="4488"/>
                </a:lnTo>
                <a:close/>
                <a:moveTo>
                  <a:pt x="7282" y="6219"/>
                </a:moveTo>
                <a:lnTo>
                  <a:pt x="7282" y="6219"/>
                </a:lnTo>
                <a:lnTo>
                  <a:pt x="7282" y="6233"/>
                </a:lnTo>
                <a:lnTo>
                  <a:pt x="7280" y="6247"/>
                </a:lnTo>
                <a:lnTo>
                  <a:pt x="7276" y="6260"/>
                </a:lnTo>
                <a:lnTo>
                  <a:pt x="7271" y="6273"/>
                </a:lnTo>
                <a:lnTo>
                  <a:pt x="7266" y="6285"/>
                </a:lnTo>
                <a:lnTo>
                  <a:pt x="7258" y="6297"/>
                </a:lnTo>
                <a:lnTo>
                  <a:pt x="7251" y="6308"/>
                </a:lnTo>
                <a:lnTo>
                  <a:pt x="7242" y="6317"/>
                </a:lnTo>
                <a:lnTo>
                  <a:pt x="7232" y="6327"/>
                </a:lnTo>
                <a:lnTo>
                  <a:pt x="7222" y="6335"/>
                </a:lnTo>
                <a:lnTo>
                  <a:pt x="7210" y="6342"/>
                </a:lnTo>
                <a:lnTo>
                  <a:pt x="7198" y="6348"/>
                </a:lnTo>
                <a:lnTo>
                  <a:pt x="7185" y="6353"/>
                </a:lnTo>
                <a:lnTo>
                  <a:pt x="7171" y="6356"/>
                </a:lnTo>
                <a:lnTo>
                  <a:pt x="7158" y="6357"/>
                </a:lnTo>
                <a:lnTo>
                  <a:pt x="7143" y="6359"/>
                </a:lnTo>
                <a:lnTo>
                  <a:pt x="3873" y="6359"/>
                </a:lnTo>
                <a:lnTo>
                  <a:pt x="3858" y="6357"/>
                </a:lnTo>
                <a:lnTo>
                  <a:pt x="3844" y="6356"/>
                </a:lnTo>
                <a:lnTo>
                  <a:pt x="3831" y="6353"/>
                </a:lnTo>
                <a:lnTo>
                  <a:pt x="3818" y="6348"/>
                </a:lnTo>
                <a:lnTo>
                  <a:pt x="3806" y="6342"/>
                </a:lnTo>
                <a:lnTo>
                  <a:pt x="3794" y="6335"/>
                </a:lnTo>
                <a:lnTo>
                  <a:pt x="3784" y="6327"/>
                </a:lnTo>
                <a:lnTo>
                  <a:pt x="3773" y="6317"/>
                </a:lnTo>
                <a:lnTo>
                  <a:pt x="3765" y="6308"/>
                </a:lnTo>
                <a:lnTo>
                  <a:pt x="3757" y="6297"/>
                </a:lnTo>
                <a:lnTo>
                  <a:pt x="3749" y="6285"/>
                </a:lnTo>
                <a:lnTo>
                  <a:pt x="3744" y="6273"/>
                </a:lnTo>
                <a:lnTo>
                  <a:pt x="3739" y="6260"/>
                </a:lnTo>
                <a:lnTo>
                  <a:pt x="3735" y="6247"/>
                </a:lnTo>
                <a:lnTo>
                  <a:pt x="3734" y="6233"/>
                </a:lnTo>
                <a:lnTo>
                  <a:pt x="3733" y="6219"/>
                </a:lnTo>
                <a:lnTo>
                  <a:pt x="3733" y="5538"/>
                </a:lnTo>
                <a:lnTo>
                  <a:pt x="3734" y="5523"/>
                </a:lnTo>
                <a:lnTo>
                  <a:pt x="3735" y="5509"/>
                </a:lnTo>
                <a:lnTo>
                  <a:pt x="3739" y="5496"/>
                </a:lnTo>
                <a:lnTo>
                  <a:pt x="3744" y="5483"/>
                </a:lnTo>
                <a:lnTo>
                  <a:pt x="3749" y="5471"/>
                </a:lnTo>
                <a:lnTo>
                  <a:pt x="3757" y="5459"/>
                </a:lnTo>
                <a:lnTo>
                  <a:pt x="3765" y="5449"/>
                </a:lnTo>
                <a:lnTo>
                  <a:pt x="3773" y="5439"/>
                </a:lnTo>
                <a:lnTo>
                  <a:pt x="3784" y="5430"/>
                </a:lnTo>
                <a:lnTo>
                  <a:pt x="3794" y="5421"/>
                </a:lnTo>
                <a:lnTo>
                  <a:pt x="3806" y="5416"/>
                </a:lnTo>
                <a:lnTo>
                  <a:pt x="3818" y="5410"/>
                </a:lnTo>
                <a:lnTo>
                  <a:pt x="3831" y="5405"/>
                </a:lnTo>
                <a:lnTo>
                  <a:pt x="3844" y="5401"/>
                </a:lnTo>
                <a:lnTo>
                  <a:pt x="3858" y="5399"/>
                </a:lnTo>
                <a:lnTo>
                  <a:pt x="3873" y="5398"/>
                </a:lnTo>
                <a:lnTo>
                  <a:pt x="7143" y="5398"/>
                </a:lnTo>
                <a:lnTo>
                  <a:pt x="7158" y="5399"/>
                </a:lnTo>
                <a:lnTo>
                  <a:pt x="7171" y="5401"/>
                </a:lnTo>
                <a:lnTo>
                  <a:pt x="7185" y="5405"/>
                </a:lnTo>
                <a:lnTo>
                  <a:pt x="7198" y="5410"/>
                </a:lnTo>
                <a:lnTo>
                  <a:pt x="7210" y="5416"/>
                </a:lnTo>
                <a:lnTo>
                  <a:pt x="7222" y="5421"/>
                </a:lnTo>
                <a:lnTo>
                  <a:pt x="7232" y="5430"/>
                </a:lnTo>
                <a:lnTo>
                  <a:pt x="7242" y="5439"/>
                </a:lnTo>
                <a:lnTo>
                  <a:pt x="7251" y="5449"/>
                </a:lnTo>
                <a:lnTo>
                  <a:pt x="7258" y="5459"/>
                </a:lnTo>
                <a:lnTo>
                  <a:pt x="7266" y="5471"/>
                </a:lnTo>
                <a:lnTo>
                  <a:pt x="7271" y="5483"/>
                </a:lnTo>
                <a:lnTo>
                  <a:pt x="7276" y="5496"/>
                </a:lnTo>
                <a:lnTo>
                  <a:pt x="7280" y="5509"/>
                </a:lnTo>
                <a:lnTo>
                  <a:pt x="7282" y="5523"/>
                </a:lnTo>
                <a:lnTo>
                  <a:pt x="7282" y="5538"/>
                </a:lnTo>
                <a:lnTo>
                  <a:pt x="7282" y="6219"/>
                </a:lnTo>
                <a:close/>
                <a:moveTo>
                  <a:pt x="8916" y="4725"/>
                </a:moveTo>
                <a:lnTo>
                  <a:pt x="8916" y="4725"/>
                </a:lnTo>
                <a:lnTo>
                  <a:pt x="8809" y="4719"/>
                </a:lnTo>
                <a:lnTo>
                  <a:pt x="8756" y="4715"/>
                </a:lnTo>
                <a:lnTo>
                  <a:pt x="8703" y="4711"/>
                </a:lnTo>
                <a:lnTo>
                  <a:pt x="8649" y="4705"/>
                </a:lnTo>
                <a:lnTo>
                  <a:pt x="8598" y="4698"/>
                </a:lnTo>
                <a:lnTo>
                  <a:pt x="8550" y="4689"/>
                </a:lnTo>
                <a:lnTo>
                  <a:pt x="8502" y="4679"/>
                </a:lnTo>
                <a:lnTo>
                  <a:pt x="8480" y="4673"/>
                </a:lnTo>
                <a:lnTo>
                  <a:pt x="8458" y="4666"/>
                </a:lnTo>
                <a:lnTo>
                  <a:pt x="8438" y="4658"/>
                </a:lnTo>
                <a:lnTo>
                  <a:pt x="8418" y="4650"/>
                </a:lnTo>
                <a:lnTo>
                  <a:pt x="8399" y="4642"/>
                </a:lnTo>
                <a:lnTo>
                  <a:pt x="8381" y="4632"/>
                </a:lnTo>
                <a:lnTo>
                  <a:pt x="8365" y="4622"/>
                </a:lnTo>
                <a:lnTo>
                  <a:pt x="8349" y="4610"/>
                </a:lnTo>
                <a:lnTo>
                  <a:pt x="8335" y="4598"/>
                </a:lnTo>
                <a:lnTo>
                  <a:pt x="8322" y="4586"/>
                </a:lnTo>
                <a:lnTo>
                  <a:pt x="8310" y="4572"/>
                </a:lnTo>
                <a:lnTo>
                  <a:pt x="8301" y="4558"/>
                </a:lnTo>
                <a:lnTo>
                  <a:pt x="8291" y="4541"/>
                </a:lnTo>
                <a:lnTo>
                  <a:pt x="8284" y="4525"/>
                </a:lnTo>
                <a:lnTo>
                  <a:pt x="8280" y="4507"/>
                </a:lnTo>
                <a:lnTo>
                  <a:pt x="8275" y="4488"/>
                </a:lnTo>
                <a:lnTo>
                  <a:pt x="8269" y="4444"/>
                </a:lnTo>
                <a:lnTo>
                  <a:pt x="8264" y="4403"/>
                </a:lnTo>
                <a:lnTo>
                  <a:pt x="8262" y="4365"/>
                </a:lnTo>
                <a:lnTo>
                  <a:pt x="8261" y="4329"/>
                </a:lnTo>
                <a:lnTo>
                  <a:pt x="8262" y="4297"/>
                </a:lnTo>
                <a:lnTo>
                  <a:pt x="8265" y="4266"/>
                </a:lnTo>
                <a:lnTo>
                  <a:pt x="8269" y="4253"/>
                </a:lnTo>
                <a:lnTo>
                  <a:pt x="8272" y="4239"/>
                </a:lnTo>
                <a:lnTo>
                  <a:pt x="8276" y="4226"/>
                </a:lnTo>
                <a:lnTo>
                  <a:pt x="8281" y="4214"/>
                </a:lnTo>
                <a:lnTo>
                  <a:pt x="8287" y="4202"/>
                </a:lnTo>
                <a:lnTo>
                  <a:pt x="8294" y="4192"/>
                </a:lnTo>
                <a:lnTo>
                  <a:pt x="8301" y="4181"/>
                </a:lnTo>
                <a:lnTo>
                  <a:pt x="8308" y="4170"/>
                </a:lnTo>
                <a:lnTo>
                  <a:pt x="8317" y="4161"/>
                </a:lnTo>
                <a:lnTo>
                  <a:pt x="8327" y="4151"/>
                </a:lnTo>
                <a:lnTo>
                  <a:pt x="8338" y="4142"/>
                </a:lnTo>
                <a:lnTo>
                  <a:pt x="8349" y="4132"/>
                </a:lnTo>
                <a:lnTo>
                  <a:pt x="8361" y="4124"/>
                </a:lnTo>
                <a:lnTo>
                  <a:pt x="8374" y="4117"/>
                </a:lnTo>
                <a:lnTo>
                  <a:pt x="8404" y="4102"/>
                </a:lnTo>
                <a:lnTo>
                  <a:pt x="8437" y="4087"/>
                </a:lnTo>
                <a:lnTo>
                  <a:pt x="8475" y="4073"/>
                </a:lnTo>
                <a:lnTo>
                  <a:pt x="8517" y="4062"/>
                </a:lnTo>
                <a:lnTo>
                  <a:pt x="8557" y="4049"/>
                </a:lnTo>
                <a:lnTo>
                  <a:pt x="8597" y="4034"/>
                </a:lnTo>
                <a:lnTo>
                  <a:pt x="8637" y="4017"/>
                </a:lnTo>
                <a:lnTo>
                  <a:pt x="8679" y="4000"/>
                </a:lnTo>
                <a:lnTo>
                  <a:pt x="8719" y="3981"/>
                </a:lnTo>
                <a:lnTo>
                  <a:pt x="8758" y="3959"/>
                </a:lnTo>
                <a:lnTo>
                  <a:pt x="8798" y="3937"/>
                </a:lnTo>
                <a:lnTo>
                  <a:pt x="8839" y="3913"/>
                </a:lnTo>
                <a:lnTo>
                  <a:pt x="8879" y="3888"/>
                </a:lnTo>
                <a:lnTo>
                  <a:pt x="8919" y="3863"/>
                </a:lnTo>
                <a:lnTo>
                  <a:pt x="8960" y="3836"/>
                </a:lnTo>
                <a:lnTo>
                  <a:pt x="9040" y="3782"/>
                </a:lnTo>
                <a:lnTo>
                  <a:pt x="9122" y="3724"/>
                </a:lnTo>
                <a:lnTo>
                  <a:pt x="9285" y="3604"/>
                </a:lnTo>
                <a:lnTo>
                  <a:pt x="9368" y="3544"/>
                </a:lnTo>
                <a:lnTo>
                  <a:pt x="9452" y="3484"/>
                </a:lnTo>
                <a:lnTo>
                  <a:pt x="9537" y="3426"/>
                </a:lnTo>
                <a:lnTo>
                  <a:pt x="9579" y="3399"/>
                </a:lnTo>
                <a:lnTo>
                  <a:pt x="9623" y="3372"/>
                </a:lnTo>
                <a:lnTo>
                  <a:pt x="9667" y="3346"/>
                </a:lnTo>
                <a:lnTo>
                  <a:pt x="9711" y="3320"/>
                </a:lnTo>
                <a:lnTo>
                  <a:pt x="9754" y="3295"/>
                </a:lnTo>
                <a:lnTo>
                  <a:pt x="9799" y="3272"/>
                </a:lnTo>
                <a:lnTo>
                  <a:pt x="9822" y="3262"/>
                </a:lnTo>
                <a:lnTo>
                  <a:pt x="9843" y="3253"/>
                </a:lnTo>
                <a:lnTo>
                  <a:pt x="9863" y="3246"/>
                </a:lnTo>
                <a:lnTo>
                  <a:pt x="9884" y="3241"/>
                </a:lnTo>
                <a:lnTo>
                  <a:pt x="9904" y="3238"/>
                </a:lnTo>
                <a:lnTo>
                  <a:pt x="9923" y="3237"/>
                </a:lnTo>
                <a:lnTo>
                  <a:pt x="9940" y="3237"/>
                </a:lnTo>
                <a:lnTo>
                  <a:pt x="9958" y="3239"/>
                </a:lnTo>
                <a:lnTo>
                  <a:pt x="9975" y="3243"/>
                </a:lnTo>
                <a:lnTo>
                  <a:pt x="9990" y="3247"/>
                </a:lnTo>
                <a:lnTo>
                  <a:pt x="10007" y="3254"/>
                </a:lnTo>
                <a:lnTo>
                  <a:pt x="10021" y="3262"/>
                </a:lnTo>
                <a:lnTo>
                  <a:pt x="10035" y="3271"/>
                </a:lnTo>
                <a:lnTo>
                  <a:pt x="10049" y="3282"/>
                </a:lnTo>
                <a:lnTo>
                  <a:pt x="10062" y="3294"/>
                </a:lnTo>
                <a:lnTo>
                  <a:pt x="10074" y="3307"/>
                </a:lnTo>
                <a:lnTo>
                  <a:pt x="10086" y="3321"/>
                </a:lnTo>
                <a:lnTo>
                  <a:pt x="10098" y="3336"/>
                </a:lnTo>
                <a:lnTo>
                  <a:pt x="10109" y="3353"/>
                </a:lnTo>
                <a:lnTo>
                  <a:pt x="10118" y="3371"/>
                </a:lnTo>
                <a:lnTo>
                  <a:pt x="10128" y="3390"/>
                </a:lnTo>
                <a:lnTo>
                  <a:pt x="10137" y="3408"/>
                </a:lnTo>
                <a:lnTo>
                  <a:pt x="10145" y="3429"/>
                </a:lnTo>
                <a:lnTo>
                  <a:pt x="10153" y="3450"/>
                </a:lnTo>
                <a:lnTo>
                  <a:pt x="10161" y="3472"/>
                </a:lnTo>
                <a:lnTo>
                  <a:pt x="10167" y="3495"/>
                </a:lnTo>
                <a:lnTo>
                  <a:pt x="10179" y="3542"/>
                </a:lnTo>
                <a:lnTo>
                  <a:pt x="10188" y="3593"/>
                </a:lnTo>
                <a:lnTo>
                  <a:pt x="10196" y="3644"/>
                </a:lnTo>
                <a:lnTo>
                  <a:pt x="10201" y="3699"/>
                </a:lnTo>
                <a:lnTo>
                  <a:pt x="10205" y="3753"/>
                </a:lnTo>
                <a:lnTo>
                  <a:pt x="10207" y="3809"/>
                </a:lnTo>
                <a:lnTo>
                  <a:pt x="10207" y="3865"/>
                </a:lnTo>
                <a:lnTo>
                  <a:pt x="10205" y="3921"/>
                </a:lnTo>
                <a:lnTo>
                  <a:pt x="10200" y="3977"/>
                </a:lnTo>
                <a:lnTo>
                  <a:pt x="10195" y="4032"/>
                </a:lnTo>
                <a:lnTo>
                  <a:pt x="10187" y="4086"/>
                </a:lnTo>
                <a:lnTo>
                  <a:pt x="10179" y="4138"/>
                </a:lnTo>
                <a:lnTo>
                  <a:pt x="10168" y="4189"/>
                </a:lnTo>
                <a:lnTo>
                  <a:pt x="10155" y="4238"/>
                </a:lnTo>
                <a:lnTo>
                  <a:pt x="10142" y="4283"/>
                </a:lnTo>
                <a:lnTo>
                  <a:pt x="10126" y="4326"/>
                </a:lnTo>
                <a:lnTo>
                  <a:pt x="10110" y="4365"/>
                </a:lnTo>
                <a:lnTo>
                  <a:pt x="10100" y="4382"/>
                </a:lnTo>
                <a:lnTo>
                  <a:pt x="10091" y="4400"/>
                </a:lnTo>
                <a:lnTo>
                  <a:pt x="10081" y="4417"/>
                </a:lnTo>
                <a:lnTo>
                  <a:pt x="10072" y="4431"/>
                </a:lnTo>
                <a:lnTo>
                  <a:pt x="10061" y="4445"/>
                </a:lnTo>
                <a:lnTo>
                  <a:pt x="10051" y="4459"/>
                </a:lnTo>
                <a:lnTo>
                  <a:pt x="10039" y="4472"/>
                </a:lnTo>
                <a:lnTo>
                  <a:pt x="10027" y="4485"/>
                </a:lnTo>
                <a:lnTo>
                  <a:pt x="10000" y="4510"/>
                </a:lnTo>
                <a:lnTo>
                  <a:pt x="9972" y="4533"/>
                </a:lnTo>
                <a:lnTo>
                  <a:pt x="9942" y="4554"/>
                </a:lnTo>
                <a:lnTo>
                  <a:pt x="9910" y="4574"/>
                </a:lnTo>
                <a:lnTo>
                  <a:pt x="9875" y="4592"/>
                </a:lnTo>
                <a:lnTo>
                  <a:pt x="9840" y="4609"/>
                </a:lnTo>
                <a:lnTo>
                  <a:pt x="9803" y="4624"/>
                </a:lnTo>
                <a:lnTo>
                  <a:pt x="9765" y="4638"/>
                </a:lnTo>
                <a:lnTo>
                  <a:pt x="9725" y="4651"/>
                </a:lnTo>
                <a:lnTo>
                  <a:pt x="9685" y="4663"/>
                </a:lnTo>
                <a:lnTo>
                  <a:pt x="9644" y="4674"/>
                </a:lnTo>
                <a:lnTo>
                  <a:pt x="9603" y="4683"/>
                </a:lnTo>
                <a:lnTo>
                  <a:pt x="9560" y="4692"/>
                </a:lnTo>
                <a:lnTo>
                  <a:pt x="9518" y="4699"/>
                </a:lnTo>
                <a:lnTo>
                  <a:pt x="9475" y="4705"/>
                </a:lnTo>
                <a:lnTo>
                  <a:pt x="9432" y="4711"/>
                </a:lnTo>
                <a:lnTo>
                  <a:pt x="9390" y="4715"/>
                </a:lnTo>
                <a:lnTo>
                  <a:pt x="9347" y="4719"/>
                </a:lnTo>
                <a:lnTo>
                  <a:pt x="9264" y="4725"/>
                </a:lnTo>
                <a:lnTo>
                  <a:pt x="9183" y="4728"/>
                </a:lnTo>
                <a:lnTo>
                  <a:pt x="9108" y="4730"/>
                </a:lnTo>
                <a:lnTo>
                  <a:pt x="9037" y="4728"/>
                </a:lnTo>
                <a:lnTo>
                  <a:pt x="8971" y="4727"/>
                </a:lnTo>
                <a:lnTo>
                  <a:pt x="8916" y="4725"/>
                </a:lnTo>
                <a:close/>
                <a:moveTo>
                  <a:pt x="9949" y="6335"/>
                </a:moveTo>
                <a:lnTo>
                  <a:pt x="9949" y="6335"/>
                </a:lnTo>
                <a:lnTo>
                  <a:pt x="9926" y="6335"/>
                </a:lnTo>
                <a:lnTo>
                  <a:pt x="9905" y="6334"/>
                </a:lnTo>
                <a:lnTo>
                  <a:pt x="9884" y="6330"/>
                </a:lnTo>
                <a:lnTo>
                  <a:pt x="9862" y="6327"/>
                </a:lnTo>
                <a:lnTo>
                  <a:pt x="9842" y="6322"/>
                </a:lnTo>
                <a:lnTo>
                  <a:pt x="9822" y="6316"/>
                </a:lnTo>
                <a:lnTo>
                  <a:pt x="9802" y="6310"/>
                </a:lnTo>
                <a:lnTo>
                  <a:pt x="9783" y="6302"/>
                </a:lnTo>
                <a:lnTo>
                  <a:pt x="9764" y="6293"/>
                </a:lnTo>
                <a:lnTo>
                  <a:pt x="9745" y="6284"/>
                </a:lnTo>
                <a:lnTo>
                  <a:pt x="9727" y="6273"/>
                </a:lnTo>
                <a:lnTo>
                  <a:pt x="9709" y="6263"/>
                </a:lnTo>
                <a:lnTo>
                  <a:pt x="9693" y="6251"/>
                </a:lnTo>
                <a:lnTo>
                  <a:pt x="9677" y="6238"/>
                </a:lnTo>
                <a:lnTo>
                  <a:pt x="9662" y="6225"/>
                </a:lnTo>
                <a:lnTo>
                  <a:pt x="9647" y="6211"/>
                </a:lnTo>
                <a:lnTo>
                  <a:pt x="9632" y="6195"/>
                </a:lnTo>
                <a:lnTo>
                  <a:pt x="9619" y="6180"/>
                </a:lnTo>
                <a:lnTo>
                  <a:pt x="9606" y="6164"/>
                </a:lnTo>
                <a:lnTo>
                  <a:pt x="9595" y="6148"/>
                </a:lnTo>
                <a:lnTo>
                  <a:pt x="9584" y="6130"/>
                </a:lnTo>
                <a:lnTo>
                  <a:pt x="9573" y="6112"/>
                </a:lnTo>
                <a:lnTo>
                  <a:pt x="9564" y="6093"/>
                </a:lnTo>
                <a:lnTo>
                  <a:pt x="9555" y="6074"/>
                </a:lnTo>
                <a:lnTo>
                  <a:pt x="9548" y="6055"/>
                </a:lnTo>
                <a:lnTo>
                  <a:pt x="9541" y="6035"/>
                </a:lnTo>
                <a:lnTo>
                  <a:pt x="9535" y="6015"/>
                </a:lnTo>
                <a:lnTo>
                  <a:pt x="9531" y="5995"/>
                </a:lnTo>
                <a:lnTo>
                  <a:pt x="9527" y="5974"/>
                </a:lnTo>
                <a:lnTo>
                  <a:pt x="9525" y="5952"/>
                </a:lnTo>
                <a:lnTo>
                  <a:pt x="9522" y="5931"/>
                </a:lnTo>
                <a:lnTo>
                  <a:pt x="9522" y="5908"/>
                </a:lnTo>
                <a:lnTo>
                  <a:pt x="9522" y="5887"/>
                </a:lnTo>
                <a:lnTo>
                  <a:pt x="9525" y="5865"/>
                </a:lnTo>
                <a:lnTo>
                  <a:pt x="9527" y="5843"/>
                </a:lnTo>
                <a:lnTo>
                  <a:pt x="9531" y="5822"/>
                </a:lnTo>
                <a:lnTo>
                  <a:pt x="9535" y="5802"/>
                </a:lnTo>
                <a:lnTo>
                  <a:pt x="9541" y="5782"/>
                </a:lnTo>
                <a:lnTo>
                  <a:pt x="9548" y="5761"/>
                </a:lnTo>
                <a:lnTo>
                  <a:pt x="9555" y="5743"/>
                </a:lnTo>
                <a:lnTo>
                  <a:pt x="9564" y="5724"/>
                </a:lnTo>
                <a:lnTo>
                  <a:pt x="9573" y="5705"/>
                </a:lnTo>
                <a:lnTo>
                  <a:pt x="9584" y="5687"/>
                </a:lnTo>
                <a:lnTo>
                  <a:pt x="9595" y="5670"/>
                </a:lnTo>
                <a:lnTo>
                  <a:pt x="9606" y="5652"/>
                </a:lnTo>
                <a:lnTo>
                  <a:pt x="9619" y="5637"/>
                </a:lnTo>
                <a:lnTo>
                  <a:pt x="9632" y="5622"/>
                </a:lnTo>
                <a:lnTo>
                  <a:pt x="9647" y="5606"/>
                </a:lnTo>
                <a:lnTo>
                  <a:pt x="9662" y="5592"/>
                </a:lnTo>
                <a:lnTo>
                  <a:pt x="9677" y="5579"/>
                </a:lnTo>
                <a:lnTo>
                  <a:pt x="9693" y="5566"/>
                </a:lnTo>
                <a:lnTo>
                  <a:pt x="9709" y="5554"/>
                </a:lnTo>
                <a:lnTo>
                  <a:pt x="9727" y="5543"/>
                </a:lnTo>
                <a:lnTo>
                  <a:pt x="9745" y="5533"/>
                </a:lnTo>
                <a:lnTo>
                  <a:pt x="9764" y="5523"/>
                </a:lnTo>
                <a:lnTo>
                  <a:pt x="9783" y="5515"/>
                </a:lnTo>
                <a:lnTo>
                  <a:pt x="9802" y="5508"/>
                </a:lnTo>
                <a:lnTo>
                  <a:pt x="9822" y="5501"/>
                </a:lnTo>
                <a:lnTo>
                  <a:pt x="9842" y="5495"/>
                </a:lnTo>
                <a:lnTo>
                  <a:pt x="9862" y="5490"/>
                </a:lnTo>
                <a:lnTo>
                  <a:pt x="9884" y="5487"/>
                </a:lnTo>
                <a:lnTo>
                  <a:pt x="9905" y="5484"/>
                </a:lnTo>
                <a:lnTo>
                  <a:pt x="9926" y="5482"/>
                </a:lnTo>
                <a:lnTo>
                  <a:pt x="9949" y="5482"/>
                </a:lnTo>
                <a:lnTo>
                  <a:pt x="9970" y="5482"/>
                </a:lnTo>
                <a:lnTo>
                  <a:pt x="9993" y="5484"/>
                </a:lnTo>
                <a:lnTo>
                  <a:pt x="10014" y="5487"/>
                </a:lnTo>
                <a:lnTo>
                  <a:pt x="10035" y="5490"/>
                </a:lnTo>
                <a:lnTo>
                  <a:pt x="10055" y="5495"/>
                </a:lnTo>
                <a:lnTo>
                  <a:pt x="10076" y="5501"/>
                </a:lnTo>
                <a:lnTo>
                  <a:pt x="10096" y="5508"/>
                </a:lnTo>
                <a:lnTo>
                  <a:pt x="10115" y="5515"/>
                </a:lnTo>
                <a:lnTo>
                  <a:pt x="10134" y="5523"/>
                </a:lnTo>
                <a:lnTo>
                  <a:pt x="10153" y="5533"/>
                </a:lnTo>
                <a:lnTo>
                  <a:pt x="10170" y="5543"/>
                </a:lnTo>
                <a:lnTo>
                  <a:pt x="10187" y="5554"/>
                </a:lnTo>
                <a:lnTo>
                  <a:pt x="10205" y="5566"/>
                </a:lnTo>
                <a:lnTo>
                  <a:pt x="10220" y="5579"/>
                </a:lnTo>
                <a:lnTo>
                  <a:pt x="10235" y="5592"/>
                </a:lnTo>
                <a:lnTo>
                  <a:pt x="10251" y="5606"/>
                </a:lnTo>
                <a:lnTo>
                  <a:pt x="10265" y="5622"/>
                </a:lnTo>
                <a:lnTo>
                  <a:pt x="10278" y="5637"/>
                </a:lnTo>
                <a:lnTo>
                  <a:pt x="10291" y="5652"/>
                </a:lnTo>
                <a:lnTo>
                  <a:pt x="10303" y="5670"/>
                </a:lnTo>
                <a:lnTo>
                  <a:pt x="10314" y="5687"/>
                </a:lnTo>
                <a:lnTo>
                  <a:pt x="10324" y="5705"/>
                </a:lnTo>
                <a:lnTo>
                  <a:pt x="10334" y="5724"/>
                </a:lnTo>
                <a:lnTo>
                  <a:pt x="10342" y="5743"/>
                </a:lnTo>
                <a:lnTo>
                  <a:pt x="10350" y="5761"/>
                </a:lnTo>
                <a:lnTo>
                  <a:pt x="10356" y="5782"/>
                </a:lnTo>
                <a:lnTo>
                  <a:pt x="10362" y="5802"/>
                </a:lnTo>
                <a:lnTo>
                  <a:pt x="10367" y="5822"/>
                </a:lnTo>
                <a:lnTo>
                  <a:pt x="10371" y="5843"/>
                </a:lnTo>
                <a:lnTo>
                  <a:pt x="10374" y="5865"/>
                </a:lnTo>
                <a:lnTo>
                  <a:pt x="10375" y="5887"/>
                </a:lnTo>
                <a:lnTo>
                  <a:pt x="10376" y="5908"/>
                </a:lnTo>
                <a:lnTo>
                  <a:pt x="10375" y="5931"/>
                </a:lnTo>
                <a:lnTo>
                  <a:pt x="10374" y="5952"/>
                </a:lnTo>
                <a:lnTo>
                  <a:pt x="10371" y="5974"/>
                </a:lnTo>
                <a:lnTo>
                  <a:pt x="10367" y="5995"/>
                </a:lnTo>
                <a:lnTo>
                  <a:pt x="10362" y="6015"/>
                </a:lnTo>
                <a:lnTo>
                  <a:pt x="10356" y="6035"/>
                </a:lnTo>
                <a:lnTo>
                  <a:pt x="10350" y="6055"/>
                </a:lnTo>
                <a:lnTo>
                  <a:pt x="10342" y="6074"/>
                </a:lnTo>
                <a:lnTo>
                  <a:pt x="10334" y="6093"/>
                </a:lnTo>
                <a:lnTo>
                  <a:pt x="10324" y="6112"/>
                </a:lnTo>
                <a:lnTo>
                  <a:pt x="10314" y="6130"/>
                </a:lnTo>
                <a:lnTo>
                  <a:pt x="10303" y="6148"/>
                </a:lnTo>
                <a:lnTo>
                  <a:pt x="10291" y="6164"/>
                </a:lnTo>
                <a:lnTo>
                  <a:pt x="10278" y="6180"/>
                </a:lnTo>
                <a:lnTo>
                  <a:pt x="10265" y="6195"/>
                </a:lnTo>
                <a:lnTo>
                  <a:pt x="10251" y="6211"/>
                </a:lnTo>
                <a:lnTo>
                  <a:pt x="10235" y="6225"/>
                </a:lnTo>
                <a:lnTo>
                  <a:pt x="10220" y="6238"/>
                </a:lnTo>
                <a:lnTo>
                  <a:pt x="10205" y="6251"/>
                </a:lnTo>
                <a:lnTo>
                  <a:pt x="10187" y="6263"/>
                </a:lnTo>
                <a:lnTo>
                  <a:pt x="10170" y="6273"/>
                </a:lnTo>
                <a:lnTo>
                  <a:pt x="10153" y="6284"/>
                </a:lnTo>
                <a:lnTo>
                  <a:pt x="10134" y="6293"/>
                </a:lnTo>
                <a:lnTo>
                  <a:pt x="10115" y="6302"/>
                </a:lnTo>
                <a:lnTo>
                  <a:pt x="10096" y="6310"/>
                </a:lnTo>
                <a:lnTo>
                  <a:pt x="10076" y="6316"/>
                </a:lnTo>
                <a:lnTo>
                  <a:pt x="10055" y="6322"/>
                </a:lnTo>
                <a:lnTo>
                  <a:pt x="10035" y="6327"/>
                </a:lnTo>
                <a:lnTo>
                  <a:pt x="10014" y="6330"/>
                </a:lnTo>
                <a:lnTo>
                  <a:pt x="9993" y="6334"/>
                </a:lnTo>
                <a:lnTo>
                  <a:pt x="9970" y="6335"/>
                </a:lnTo>
                <a:lnTo>
                  <a:pt x="9949" y="6335"/>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21" name="KSO_Shape"/>
          <p:cNvSpPr>
            <a:spLocks noChangeAspect="1"/>
          </p:cNvSpPr>
          <p:nvPr/>
        </p:nvSpPr>
        <p:spPr bwMode="auto">
          <a:xfrm>
            <a:off x="7948723" y="3088928"/>
            <a:ext cx="695996" cy="607837"/>
          </a:xfrm>
          <a:custGeom>
            <a:avLst/>
            <a:gdLst>
              <a:gd name="T0" fmla="*/ 1506598 w 2143125"/>
              <a:gd name="T1" fmla="*/ 447803 h 1871663"/>
              <a:gd name="T2" fmla="*/ 1592777 w 2143125"/>
              <a:gd name="T3" fmla="*/ 499339 h 1871663"/>
              <a:gd name="T4" fmla="*/ 1655174 w 2143125"/>
              <a:gd name="T5" fmla="*/ 576523 h 1871663"/>
              <a:gd name="T6" fmla="*/ 1690965 w 2143125"/>
              <a:gd name="T7" fmla="*/ 723128 h 1871663"/>
              <a:gd name="T8" fmla="*/ 1661768 w 2143125"/>
              <a:gd name="T9" fmla="*/ 839846 h 1871663"/>
              <a:gd name="T10" fmla="*/ 1589952 w 2143125"/>
              <a:gd name="T11" fmla="*/ 932091 h 1871663"/>
              <a:gd name="T12" fmla="*/ 1653526 w 2143125"/>
              <a:gd name="T13" fmla="*/ 1027396 h 1871663"/>
              <a:gd name="T14" fmla="*/ 1757836 w 2143125"/>
              <a:gd name="T15" fmla="*/ 1106934 h 1871663"/>
              <a:gd name="T16" fmla="*/ 1838129 w 2143125"/>
              <a:gd name="T17" fmla="*/ 1211180 h 1871663"/>
              <a:gd name="T18" fmla="*/ 1888988 w 2143125"/>
              <a:gd name="T19" fmla="*/ 1334488 h 1871663"/>
              <a:gd name="T20" fmla="*/ 1905000 w 2143125"/>
              <a:gd name="T21" fmla="*/ 1464855 h 1871663"/>
              <a:gd name="T22" fmla="*/ 1875567 w 2143125"/>
              <a:gd name="T23" fmla="*/ 1522273 h 1871663"/>
              <a:gd name="T24" fmla="*/ 1735232 w 2143125"/>
              <a:gd name="T25" fmla="*/ 1607224 h 1871663"/>
              <a:gd name="T26" fmla="*/ 1502360 w 2143125"/>
              <a:gd name="T27" fmla="*/ 1659464 h 1871663"/>
              <a:gd name="T28" fmla="*/ 1183544 w 2143125"/>
              <a:gd name="T29" fmla="*/ 1640639 h 1871663"/>
              <a:gd name="T30" fmla="*/ 976101 w 2143125"/>
              <a:gd name="T31" fmla="*/ 1558748 h 1871663"/>
              <a:gd name="T32" fmla="*/ 911820 w 2143125"/>
              <a:gd name="T33" fmla="*/ 1489564 h 1871663"/>
              <a:gd name="T34" fmla="*/ 910878 w 2143125"/>
              <a:gd name="T35" fmla="*/ 1391671 h 1871663"/>
              <a:gd name="T36" fmla="*/ 947375 w 2143125"/>
              <a:gd name="T37" fmla="*/ 1262009 h 1871663"/>
              <a:gd name="T38" fmla="*/ 1015188 w 2143125"/>
              <a:gd name="T39" fmla="*/ 1149291 h 1871663"/>
              <a:gd name="T40" fmla="*/ 1109844 w 2143125"/>
              <a:gd name="T41" fmla="*/ 1058693 h 1871663"/>
              <a:gd name="T42" fmla="*/ 1225927 w 2143125"/>
              <a:gd name="T43" fmla="*/ 995157 h 1871663"/>
              <a:gd name="T44" fmla="*/ 1159526 w 2143125"/>
              <a:gd name="T45" fmla="*/ 859613 h 1871663"/>
              <a:gd name="T46" fmla="*/ 1119969 w 2143125"/>
              <a:gd name="T47" fmla="*/ 707126 h 1871663"/>
              <a:gd name="T48" fmla="*/ 1139983 w 2143125"/>
              <a:gd name="T49" fmla="*/ 609939 h 1871663"/>
              <a:gd name="T50" fmla="*/ 1193668 w 2143125"/>
              <a:gd name="T51" fmla="*/ 523811 h 1871663"/>
              <a:gd name="T52" fmla="*/ 1273725 w 2143125"/>
              <a:gd name="T53" fmla="*/ 461923 h 1871663"/>
              <a:gd name="T54" fmla="*/ 1405585 w 2143125"/>
              <a:gd name="T55" fmla="*/ 428978 h 1871663"/>
              <a:gd name="T56" fmla="*/ 779404 w 2143125"/>
              <a:gd name="T57" fmla="*/ 20690 h 1871663"/>
              <a:gd name="T58" fmla="*/ 894409 w 2143125"/>
              <a:gd name="T59" fmla="*/ 82761 h 1871663"/>
              <a:gd name="T60" fmla="*/ 981899 w 2143125"/>
              <a:gd name="T61" fmla="*/ 178924 h 1871663"/>
              <a:gd name="T62" fmla="*/ 1032699 w 2143125"/>
              <a:gd name="T63" fmla="*/ 300243 h 1871663"/>
              <a:gd name="T64" fmla="*/ 1040224 w 2143125"/>
              <a:gd name="T65" fmla="*/ 430733 h 1871663"/>
              <a:gd name="T66" fmla="*/ 1016706 w 2143125"/>
              <a:gd name="T67" fmla="*/ 527836 h 1871663"/>
              <a:gd name="T68" fmla="*/ 955323 w 2143125"/>
              <a:gd name="T69" fmla="*/ 632933 h 1871663"/>
              <a:gd name="T70" fmla="*/ 910872 w 2143125"/>
              <a:gd name="T71" fmla="*/ 717340 h 1871663"/>
              <a:gd name="T72" fmla="*/ 1037872 w 2143125"/>
              <a:gd name="T73" fmla="*/ 872752 h 1871663"/>
              <a:gd name="T74" fmla="*/ 1054335 w 2143125"/>
              <a:gd name="T75" fmla="*/ 987959 h 1871663"/>
              <a:gd name="T76" fmla="*/ 947561 w 2143125"/>
              <a:gd name="T77" fmla="*/ 1070484 h 1871663"/>
              <a:gd name="T78" fmla="*/ 863835 w 2143125"/>
              <a:gd name="T79" fmla="*/ 1176522 h 1871663"/>
              <a:gd name="T80" fmla="*/ 808096 w 2143125"/>
              <a:gd name="T81" fmla="*/ 1301134 h 1871663"/>
              <a:gd name="T82" fmla="*/ 784812 w 2143125"/>
              <a:gd name="T83" fmla="*/ 1439852 h 1871663"/>
              <a:gd name="T84" fmla="*/ 812800 w 2143125"/>
              <a:gd name="T85" fmla="*/ 1540482 h 1871663"/>
              <a:gd name="T86" fmla="*/ 708612 w 2143125"/>
              <a:gd name="T87" fmla="*/ 1603493 h 1871663"/>
              <a:gd name="T88" fmla="*/ 460257 w 2143125"/>
              <a:gd name="T89" fmla="*/ 1590797 h 1871663"/>
              <a:gd name="T90" fmla="*/ 262937 w 2143125"/>
              <a:gd name="T91" fmla="*/ 1545184 h 1871663"/>
              <a:gd name="T92" fmla="*/ 111713 w 2143125"/>
              <a:gd name="T93" fmla="*/ 1474884 h 1871663"/>
              <a:gd name="T94" fmla="*/ 20461 w 2143125"/>
              <a:gd name="T95" fmla="*/ 1388127 h 1871663"/>
              <a:gd name="T96" fmla="*/ 1411 w 2143125"/>
              <a:gd name="T97" fmla="*/ 1275741 h 1871663"/>
              <a:gd name="T98" fmla="*/ 28928 w 2143125"/>
              <a:gd name="T99" fmla="*/ 1127383 h 1871663"/>
              <a:gd name="T100" fmla="*/ 87959 w 2143125"/>
              <a:gd name="T101" fmla="*/ 992661 h 1871663"/>
              <a:gd name="T102" fmla="*/ 219192 w 2143125"/>
              <a:gd name="T103" fmla="*/ 832076 h 1871663"/>
              <a:gd name="T104" fmla="*/ 362185 w 2143125"/>
              <a:gd name="T105" fmla="*/ 734974 h 1871663"/>
              <a:gd name="T106" fmla="*/ 363831 w 2143125"/>
              <a:gd name="T107" fmla="*/ 643748 h 1871663"/>
              <a:gd name="T108" fmla="*/ 285515 w 2143125"/>
              <a:gd name="T109" fmla="*/ 505030 h 1871663"/>
              <a:gd name="T110" fmla="*/ 269287 w 2143125"/>
              <a:gd name="T111" fmla="*/ 348207 h 1871663"/>
              <a:gd name="T112" fmla="*/ 305740 w 2143125"/>
              <a:gd name="T113" fmla="*/ 219834 h 1871663"/>
              <a:gd name="T114" fmla="*/ 380764 w 2143125"/>
              <a:gd name="T115" fmla="*/ 113796 h 1871663"/>
              <a:gd name="T116" fmla="*/ 486833 w 2143125"/>
              <a:gd name="T117" fmla="*/ 38324 h 1871663"/>
              <a:gd name="T118" fmla="*/ 615244 w 2143125"/>
              <a:gd name="T119" fmla="*/ 2351 h 1871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43125" h="1871663">
                <a:moveTo>
                  <a:pt x="1581283" y="482600"/>
                </a:moveTo>
                <a:lnTo>
                  <a:pt x="1590554" y="482865"/>
                </a:lnTo>
                <a:lnTo>
                  <a:pt x="1599825" y="483130"/>
                </a:lnTo>
                <a:lnTo>
                  <a:pt x="1609097" y="484189"/>
                </a:lnTo>
                <a:lnTo>
                  <a:pt x="1618103" y="484983"/>
                </a:lnTo>
                <a:lnTo>
                  <a:pt x="1629229" y="486836"/>
                </a:lnTo>
                <a:lnTo>
                  <a:pt x="1635586" y="487895"/>
                </a:lnTo>
                <a:lnTo>
                  <a:pt x="1641679" y="488689"/>
                </a:lnTo>
                <a:lnTo>
                  <a:pt x="1654129" y="491601"/>
                </a:lnTo>
                <a:lnTo>
                  <a:pt x="1659957" y="492925"/>
                </a:lnTo>
                <a:lnTo>
                  <a:pt x="1665519" y="494249"/>
                </a:lnTo>
                <a:lnTo>
                  <a:pt x="1677969" y="497955"/>
                </a:lnTo>
                <a:lnTo>
                  <a:pt x="1689890" y="501661"/>
                </a:lnTo>
                <a:lnTo>
                  <a:pt x="1694923" y="503779"/>
                </a:lnTo>
                <a:lnTo>
                  <a:pt x="1699426" y="505632"/>
                </a:lnTo>
                <a:lnTo>
                  <a:pt x="1706843" y="508544"/>
                </a:lnTo>
                <a:lnTo>
                  <a:pt x="1714260" y="511986"/>
                </a:lnTo>
                <a:lnTo>
                  <a:pt x="1728829" y="519134"/>
                </a:lnTo>
                <a:lnTo>
                  <a:pt x="1730154" y="519663"/>
                </a:lnTo>
                <a:lnTo>
                  <a:pt x="1731213" y="520193"/>
                </a:lnTo>
                <a:lnTo>
                  <a:pt x="1739160" y="524693"/>
                </a:lnTo>
                <a:lnTo>
                  <a:pt x="1747107" y="529194"/>
                </a:lnTo>
                <a:lnTo>
                  <a:pt x="1755054" y="534224"/>
                </a:lnTo>
                <a:lnTo>
                  <a:pt x="1762736" y="539253"/>
                </a:lnTo>
                <a:lnTo>
                  <a:pt x="1770153" y="544548"/>
                </a:lnTo>
                <a:lnTo>
                  <a:pt x="1777570" y="550108"/>
                </a:lnTo>
                <a:lnTo>
                  <a:pt x="1784722" y="555932"/>
                </a:lnTo>
                <a:lnTo>
                  <a:pt x="1791874" y="561756"/>
                </a:lnTo>
                <a:lnTo>
                  <a:pt x="1793993" y="563609"/>
                </a:lnTo>
                <a:lnTo>
                  <a:pt x="1800086" y="569698"/>
                </a:lnTo>
                <a:lnTo>
                  <a:pt x="1806179" y="575257"/>
                </a:lnTo>
                <a:lnTo>
                  <a:pt x="1812006" y="581346"/>
                </a:lnTo>
                <a:lnTo>
                  <a:pt x="1818099" y="587435"/>
                </a:lnTo>
                <a:lnTo>
                  <a:pt x="1820218" y="589818"/>
                </a:lnTo>
                <a:lnTo>
                  <a:pt x="1826046" y="596701"/>
                </a:lnTo>
                <a:lnTo>
                  <a:pt x="1831873" y="603584"/>
                </a:lnTo>
                <a:lnTo>
                  <a:pt x="1837171" y="610732"/>
                </a:lnTo>
                <a:lnTo>
                  <a:pt x="1842734" y="617615"/>
                </a:lnTo>
                <a:lnTo>
                  <a:pt x="1842734" y="617880"/>
                </a:lnTo>
                <a:lnTo>
                  <a:pt x="1849357" y="627940"/>
                </a:lnTo>
                <a:lnTo>
                  <a:pt x="1855979" y="638000"/>
                </a:lnTo>
                <a:lnTo>
                  <a:pt x="1862071" y="648589"/>
                </a:lnTo>
                <a:lnTo>
                  <a:pt x="1867634" y="659443"/>
                </a:lnTo>
                <a:lnTo>
                  <a:pt x="1873197" y="670032"/>
                </a:lnTo>
                <a:lnTo>
                  <a:pt x="1877965" y="681416"/>
                </a:lnTo>
                <a:lnTo>
                  <a:pt x="1882468" y="693064"/>
                </a:lnTo>
                <a:lnTo>
                  <a:pt x="1886442" y="704448"/>
                </a:lnTo>
                <a:lnTo>
                  <a:pt x="1890150" y="716096"/>
                </a:lnTo>
                <a:lnTo>
                  <a:pt x="1893329" y="728009"/>
                </a:lnTo>
                <a:lnTo>
                  <a:pt x="1895978" y="740452"/>
                </a:lnTo>
                <a:lnTo>
                  <a:pt x="1898097" y="752894"/>
                </a:lnTo>
                <a:lnTo>
                  <a:pt x="1899951" y="765072"/>
                </a:lnTo>
                <a:lnTo>
                  <a:pt x="1901276" y="777779"/>
                </a:lnTo>
                <a:lnTo>
                  <a:pt x="1901806" y="790751"/>
                </a:lnTo>
                <a:lnTo>
                  <a:pt x="1902336" y="803459"/>
                </a:lnTo>
                <a:lnTo>
                  <a:pt x="1902336" y="813519"/>
                </a:lnTo>
                <a:lnTo>
                  <a:pt x="1901541" y="823579"/>
                </a:lnTo>
                <a:lnTo>
                  <a:pt x="1901011" y="833638"/>
                </a:lnTo>
                <a:lnTo>
                  <a:pt x="1899687" y="843434"/>
                </a:lnTo>
                <a:lnTo>
                  <a:pt x="1898627" y="853229"/>
                </a:lnTo>
                <a:lnTo>
                  <a:pt x="1896773" y="862759"/>
                </a:lnTo>
                <a:lnTo>
                  <a:pt x="1894918" y="872554"/>
                </a:lnTo>
                <a:lnTo>
                  <a:pt x="1892534" y="882085"/>
                </a:lnTo>
                <a:lnTo>
                  <a:pt x="1890150" y="891351"/>
                </a:lnTo>
                <a:lnTo>
                  <a:pt x="1887501" y="900616"/>
                </a:lnTo>
                <a:lnTo>
                  <a:pt x="1884323" y="909617"/>
                </a:lnTo>
                <a:lnTo>
                  <a:pt x="1880879" y="918618"/>
                </a:lnTo>
                <a:lnTo>
                  <a:pt x="1877435" y="927619"/>
                </a:lnTo>
                <a:lnTo>
                  <a:pt x="1873462" y="936356"/>
                </a:lnTo>
                <a:lnTo>
                  <a:pt x="1869489" y="944827"/>
                </a:lnTo>
                <a:lnTo>
                  <a:pt x="1865250" y="953299"/>
                </a:lnTo>
                <a:lnTo>
                  <a:pt x="1860482" y="961505"/>
                </a:lnTo>
                <a:lnTo>
                  <a:pt x="1855979" y="969977"/>
                </a:lnTo>
                <a:lnTo>
                  <a:pt x="1850681" y="977919"/>
                </a:lnTo>
                <a:lnTo>
                  <a:pt x="1845383" y="985596"/>
                </a:lnTo>
                <a:lnTo>
                  <a:pt x="1839820" y="993273"/>
                </a:lnTo>
                <a:lnTo>
                  <a:pt x="1834258" y="1000686"/>
                </a:lnTo>
                <a:lnTo>
                  <a:pt x="1828430" y="1008099"/>
                </a:lnTo>
                <a:lnTo>
                  <a:pt x="1822337" y="1015511"/>
                </a:lnTo>
                <a:lnTo>
                  <a:pt x="1815715" y="1022394"/>
                </a:lnTo>
                <a:lnTo>
                  <a:pt x="1809357" y="1029013"/>
                </a:lnTo>
                <a:lnTo>
                  <a:pt x="1802735" y="1035896"/>
                </a:lnTo>
                <a:lnTo>
                  <a:pt x="1795848" y="1041985"/>
                </a:lnTo>
                <a:lnTo>
                  <a:pt x="1788696" y="1048603"/>
                </a:lnTo>
                <a:lnTo>
                  <a:pt x="1781543" y="1054427"/>
                </a:lnTo>
                <a:lnTo>
                  <a:pt x="1773861" y="1060251"/>
                </a:lnTo>
                <a:lnTo>
                  <a:pt x="1766444" y="1065811"/>
                </a:lnTo>
                <a:lnTo>
                  <a:pt x="1722207" y="1097049"/>
                </a:lnTo>
                <a:lnTo>
                  <a:pt x="1772802" y="1115316"/>
                </a:lnTo>
                <a:lnTo>
                  <a:pt x="1783133" y="1119022"/>
                </a:lnTo>
                <a:lnTo>
                  <a:pt x="1792934" y="1123258"/>
                </a:lnTo>
                <a:lnTo>
                  <a:pt x="1802735" y="1127229"/>
                </a:lnTo>
                <a:lnTo>
                  <a:pt x="1812801" y="1131465"/>
                </a:lnTo>
                <a:lnTo>
                  <a:pt x="1822602" y="1135965"/>
                </a:lnTo>
                <a:lnTo>
                  <a:pt x="1832138" y="1140731"/>
                </a:lnTo>
                <a:lnTo>
                  <a:pt x="1841410" y="1145761"/>
                </a:lnTo>
                <a:lnTo>
                  <a:pt x="1850946" y="1150526"/>
                </a:lnTo>
                <a:lnTo>
                  <a:pt x="1860217" y="1155821"/>
                </a:lnTo>
                <a:lnTo>
                  <a:pt x="1869489" y="1161115"/>
                </a:lnTo>
                <a:lnTo>
                  <a:pt x="1878495" y="1166675"/>
                </a:lnTo>
                <a:lnTo>
                  <a:pt x="1887501" y="1172499"/>
                </a:lnTo>
                <a:lnTo>
                  <a:pt x="1895978" y="1178323"/>
                </a:lnTo>
                <a:lnTo>
                  <a:pt x="1904985" y="1184147"/>
                </a:lnTo>
                <a:lnTo>
                  <a:pt x="1913196" y="1190501"/>
                </a:lnTo>
                <a:lnTo>
                  <a:pt x="1921938" y="1196854"/>
                </a:lnTo>
                <a:lnTo>
                  <a:pt x="1930414" y="1203208"/>
                </a:lnTo>
                <a:lnTo>
                  <a:pt x="1938626" y="1209826"/>
                </a:lnTo>
                <a:lnTo>
                  <a:pt x="1946573" y="1216710"/>
                </a:lnTo>
                <a:lnTo>
                  <a:pt x="1954785" y="1223593"/>
                </a:lnTo>
                <a:lnTo>
                  <a:pt x="1962467" y="1230740"/>
                </a:lnTo>
                <a:lnTo>
                  <a:pt x="1970149" y="1237888"/>
                </a:lnTo>
                <a:lnTo>
                  <a:pt x="1977566" y="1245301"/>
                </a:lnTo>
                <a:lnTo>
                  <a:pt x="1984983" y="1252978"/>
                </a:lnTo>
                <a:lnTo>
                  <a:pt x="1992400" y="1260656"/>
                </a:lnTo>
                <a:lnTo>
                  <a:pt x="1999552" y="1268333"/>
                </a:lnTo>
                <a:lnTo>
                  <a:pt x="2006439" y="1276540"/>
                </a:lnTo>
                <a:lnTo>
                  <a:pt x="2013327" y="1284482"/>
                </a:lnTo>
                <a:lnTo>
                  <a:pt x="2020214" y="1292424"/>
                </a:lnTo>
                <a:lnTo>
                  <a:pt x="2026571" y="1300895"/>
                </a:lnTo>
                <a:lnTo>
                  <a:pt x="2032664" y="1309367"/>
                </a:lnTo>
                <a:lnTo>
                  <a:pt x="2039286" y="1317838"/>
                </a:lnTo>
                <a:lnTo>
                  <a:pt x="2045114" y="1326574"/>
                </a:lnTo>
                <a:lnTo>
                  <a:pt x="2050942" y="1335311"/>
                </a:lnTo>
                <a:lnTo>
                  <a:pt x="2056769" y="1344312"/>
                </a:lnTo>
                <a:lnTo>
                  <a:pt x="2062332" y="1353313"/>
                </a:lnTo>
                <a:lnTo>
                  <a:pt x="2067895" y="1362578"/>
                </a:lnTo>
                <a:lnTo>
                  <a:pt x="2073193" y="1371579"/>
                </a:lnTo>
                <a:lnTo>
                  <a:pt x="2078226" y="1380845"/>
                </a:lnTo>
                <a:lnTo>
                  <a:pt x="2082994" y="1390640"/>
                </a:lnTo>
                <a:lnTo>
                  <a:pt x="2087762" y="1400171"/>
                </a:lnTo>
                <a:lnTo>
                  <a:pt x="2092265" y="1409701"/>
                </a:lnTo>
                <a:lnTo>
                  <a:pt x="2096504" y="1419496"/>
                </a:lnTo>
                <a:lnTo>
                  <a:pt x="2101007" y="1429292"/>
                </a:lnTo>
                <a:lnTo>
                  <a:pt x="2104980" y="1439351"/>
                </a:lnTo>
                <a:lnTo>
                  <a:pt x="2108689" y="1449411"/>
                </a:lnTo>
                <a:lnTo>
                  <a:pt x="2112397" y="1459471"/>
                </a:lnTo>
                <a:lnTo>
                  <a:pt x="2115841" y="1469796"/>
                </a:lnTo>
                <a:lnTo>
                  <a:pt x="2119020" y="1480385"/>
                </a:lnTo>
                <a:lnTo>
                  <a:pt x="2121934" y="1490710"/>
                </a:lnTo>
                <a:lnTo>
                  <a:pt x="2125112" y="1501299"/>
                </a:lnTo>
                <a:lnTo>
                  <a:pt x="2127496" y="1511624"/>
                </a:lnTo>
                <a:lnTo>
                  <a:pt x="2129880" y="1522213"/>
                </a:lnTo>
                <a:lnTo>
                  <a:pt x="2132529" y="1533067"/>
                </a:lnTo>
                <a:lnTo>
                  <a:pt x="2134384" y="1543657"/>
                </a:lnTo>
                <a:lnTo>
                  <a:pt x="2136238" y="1554776"/>
                </a:lnTo>
                <a:lnTo>
                  <a:pt x="2138092" y="1565630"/>
                </a:lnTo>
                <a:lnTo>
                  <a:pt x="2139152" y="1576749"/>
                </a:lnTo>
                <a:lnTo>
                  <a:pt x="2140476" y="1587868"/>
                </a:lnTo>
                <a:lnTo>
                  <a:pt x="2141271" y="1598986"/>
                </a:lnTo>
                <a:lnTo>
                  <a:pt x="2142331" y="1610105"/>
                </a:lnTo>
                <a:lnTo>
                  <a:pt x="2142860" y="1621489"/>
                </a:lnTo>
                <a:lnTo>
                  <a:pt x="2143125" y="1632608"/>
                </a:lnTo>
                <a:lnTo>
                  <a:pt x="2143125" y="1643991"/>
                </a:lnTo>
                <a:lnTo>
                  <a:pt x="2143125" y="1647962"/>
                </a:lnTo>
                <a:lnTo>
                  <a:pt x="2142595" y="1652463"/>
                </a:lnTo>
                <a:lnTo>
                  <a:pt x="2142066" y="1656434"/>
                </a:lnTo>
                <a:lnTo>
                  <a:pt x="2141006" y="1660670"/>
                </a:lnTo>
                <a:lnTo>
                  <a:pt x="2139946" y="1664905"/>
                </a:lnTo>
                <a:lnTo>
                  <a:pt x="2138357" y="1669671"/>
                </a:lnTo>
                <a:lnTo>
                  <a:pt x="2136503" y="1674171"/>
                </a:lnTo>
                <a:lnTo>
                  <a:pt x="2134384" y="1678672"/>
                </a:lnTo>
                <a:lnTo>
                  <a:pt x="2131735" y="1683172"/>
                </a:lnTo>
                <a:lnTo>
                  <a:pt x="2129086" y="1688202"/>
                </a:lnTo>
                <a:lnTo>
                  <a:pt x="2125907" y="1692703"/>
                </a:lnTo>
                <a:lnTo>
                  <a:pt x="2122198" y="1697732"/>
                </a:lnTo>
                <a:lnTo>
                  <a:pt x="2118490" y="1702498"/>
                </a:lnTo>
                <a:lnTo>
                  <a:pt x="2114517" y="1707528"/>
                </a:lnTo>
                <a:lnTo>
                  <a:pt x="2110013" y="1712558"/>
                </a:lnTo>
                <a:lnTo>
                  <a:pt x="2105245" y="1717323"/>
                </a:lnTo>
                <a:lnTo>
                  <a:pt x="2097298" y="1725000"/>
                </a:lnTo>
                <a:lnTo>
                  <a:pt x="2088822" y="1732413"/>
                </a:lnTo>
                <a:lnTo>
                  <a:pt x="2079550" y="1739825"/>
                </a:lnTo>
                <a:lnTo>
                  <a:pt x="2069484" y="1747238"/>
                </a:lnTo>
                <a:lnTo>
                  <a:pt x="2058889" y="1754650"/>
                </a:lnTo>
                <a:lnTo>
                  <a:pt x="2047763" y="1761798"/>
                </a:lnTo>
                <a:lnTo>
                  <a:pt x="2035843" y="1768946"/>
                </a:lnTo>
                <a:lnTo>
                  <a:pt x="2023393" y="1776094"/>
                </a:lnTo>
                <a:lnTo>
                  <a:pt x="2010148" y="1782712"/>
                </a:lnTo>
                <a:lnTo>
                  <a:pt x="1996638" y="1789331"/>
                </a:lnTo>
                <a:lnTo>
                  <a:pt x="1982069" y="1795684"/>
                </a:lnTo>
                <a:lnTo>
                  <a:pt x="1967235" y="1802303"/>
                </a:lnTo>
                <a:lnTo>
                  <a:pt x="1952136" y="1808127"/>
                </a:lnTo>
                <a:lnTo>
                  <a:pt x="1936242" y="1814216"/>
                </a:lnTo>
                <a:lnTo>
                  <a:pt x="1919819" y="1819775"/>
                </a:lnTo>
                <a:lnTo>
                  <a:pt x="1902865" y="1825335"/>
                </a:lnTo>
                <a:lnTo>
                  <a:pt x="1885647" y="1830629"/>
                </a:lnTo>
                <a:lnTo>
                  <a:pt x="1867899" y="1835395"/>
                </a:lnTo>
                <a:lnTo>
                  <a:pt x="1849886" y="1840160"/>
                </a:lnTo>
                <a:lnTo>
                  <a:pt x="1830814" y="1844396"/>
                </a:lnTo>
                <a:lnTo>
                  <a:pt x="1811741" y="1848896"/>
                </a:lnTo>
                <a:lnTo>
                  <a:pt x="1792669" y="1852602"/>
                </a:lnTo>
                <a:lnTo>
                  <a:pt x="1772537" y="1856309"/>
                </a:lnTo>
                <a:lnTo>
                  <a:pt x="1752670" y="1859221"/>
                </a:lnTo>
                <a:lnTo>
                  <a:pt x="1732273" y="1862133"/>
                </a:lnTo>
                <a:lnTo>
                  <a:pt x="1711611" y="1864780"/>
                </a:lnTo>
                <a:lnTo>
                  <a:pt x="1690155" y="1866898"/>
                </a:lnTo>
                <a:lnTo>
                  <a:pt x="1668963" y="1868486"/>
                </a:lnTo>
                <a:lnTo>
                  <a:pt x="1647242" y="1870075"/>
                </a:lnTo>
                <a:lnTo>
                  <a:pt x="1625520" y="1870869"/>
                </a:lnTo>
                <a:lnTo>
                  <a:pt x="1603534" y="1871663"/>
                </a:lnTo>
                <a:lnTo>
                  <a:pt x="1581283" y="1871663"/>
                </a:lnTo>
                <a:lnTo>
                  <a:pt x="1551350" y="1871398"/>
                </a:lnTo>
                <a:lnTo>
                  <a:pt x="1521946" y="1870340"/>
                </a:lnTo>
                <a:lnTo>
                  <a:pt x="1493338" y="1868486"/>
                </a:lnTo>
                <a:lnTo>
                  <a:pt x="1464994" y="1866368"/>
                </a:lnTo>
                <a:lnTo>
                  <a:pt x="1436915" y="1863192"/>
                </a:lnTo>
                <a:lnTo>
                  <a:pt x="1409631" y="1859750"/>
                </a:lnTo>
                <a:lnTo>
                  <a:pt x="1382876" y="1855514"/>
                </a:lnTo>
                <a:lnTo>
                  <a:pt x="1356652" y="1851014"/>
                </a:lnTo>
                <a:lnTo>
                  <a:pt x="1331487" y="1845719"/>
                </a:lnTo>
                <a:lnTo>
                  <a:pt x="1306586" y="1839895"/>
                </a:lnTo>
                <a:lnTo>
                  <a:pt x="1282481" y="1833541"/>
                </a:lnTo>
                <a:lnTo>
                  <a:pt x="1259435" y="1826923"/>
                </a:lnTo>
                <a:lnTo>
                  <a:pt x="1236919" y="1819775"/>
                </a:lnTo>
                <a:lnTo>
                  <a:pt x="1215463" y="1812098"/>
                </a:lnTo>
                <a:lnTo>
                  <a:pt x="1195066" y="1804156"/>
                </a:lnTo>
                <a:lnTo>
                  <a:pt x="1175198" y="1795684"/>
                </a:lnTo>
                <a:lnTo>
                  <a:pt x="1163278" y="1790125"/>
                </a:lnTo>
                <a:lnTo>
                  <a:pt x="1151358" y="1784565"/>
                </a:lnTo>
                <a:lnTo>
                  <a:pt x="1139967" y="1778741"/>
                </a:lnTo>
                <a:lnTo>
                  <a:pt x="1129372" y="1772652"/>
                </a:lnTo>
                <a:lnTo>
                  <a:pt x="1118511" y="1766564"/>
                </a:lnTo>
                <a:lnTo>
                  <a:pt x="1107915" y="1759945"/>
                </a:lnTo>
                <a:lnTo>
                  <a:pt x="1098114" y="1753592"/>
                </a:lnTo>
                <a:lnTo>
                  <a:pt x="1088843" y="1746973"/>
                </a:lnTo>
                <a:lnTo>
                  <a:pt x="1079836" y="1740355"/>
                </a:lnTo>
                <a:lnTo>
                  <a:pt x="1071889" y="1733472"/>
                </a:lnTo>
                <a:lnTo>
                  <a:pt x="1064207" y="1726589"/>
                </a:lnTo>
                <a:lnTo>
                  <a:pt x="1057055" y="1719970"/>
                </a:lnTo>
                <a:lnTo>
                  <a:pt x="1052287" y="1714940"/>
                </a:lnTo>
                <a:lnTo>
                  <a:pt x="1048049" y="1709910"/>
                </a:lnTo>
                <a:lnTo>
                  <a:pt x="1043810" y="1705145"/>
                </a:lnTo>
                <a:lnTo>
                  <a:pt x="1040102" y="1700115"/>
                </a:lnTo>
                <a:lnTo>
                  <a:pt x="1036658" y="1695085"/>
                </a:lnTo>
                <a:lnTo>
                  <a:pt x="1033480" y="1690320"/>
                </a:lnTo>
                <a:lnTo>
                  <a:pt x="1030831" y="1685290"/>
                </a:lnTo>
                <a:lnTo>
                  <a:pt x="1027917" y="1680789"/>
                </a:lnTo>
                <a:lnTo>
                  <a:pt x="1025798" y="1675760"/>
                </a:lnTo>
                <a:lnTo>
                  <a:pt x="1023943" y="1671259"/>
                </a:lnTo>
                <a:lnTo>
                  <a:pt x="1022354" y="1666494"/>
                </a:lnTo>
                <a:lnTo>
                  <a:pt x="1021294" y="1661993"/>
                </a:lnTo>
                <a:lnTo>
                  <a:pt x="1020235" y="1657228"/>
                </a:lnTo>
                <a:lnTo>
                  <a:pt x="1019705" y="1652992"/>
                </a:lnTo>
                <a:lnTo>
                  <a:pt x="1019175" y="1648227"/>
                </a:lnTo>
                <a:lnTo>
                  <a:pt x="1019175" y="1643991"/>
                </a:lnTo>
                <a:lnTo>
                  <a:pt x="1019175" y="1632608"/>
                </a:lnTo>
                <a:lnTo>
                  <a:pt x="1019705" y="1621224"/>
                </a:lnTo>
                <a:lnTo>
                  <a:pt x="1019970" y="1610105"/>
                </a:lnTo>
                <a:lnTo>
                  <a:pt x="1021030" y="1598986"/>
                </a:lnTo>
                <a:lnTo>
                  <a:pt x="1021824" y="1587868"/>
                </a:lnTo>
                <a:lnTo>
                  <a:pt x="1023149" y="1576749"/>
                </a:lnTo>
                <a:lnTo>
                  <a:pt x="1024738" y="1565630"/>
                </a:lnTo>
                <a:lnTo>
                  <a:pt x="1026063" y="1554776"/>
                </a:lnTo>
                <a:lnTo>
                  <a:pt x="1027917" y="1543657"/>
                </a:lnTo>
                <a:lnTo>
                  <a:pt x="1030301" y="1533067"/>
                </a:lnTo>
                <a:lnTo>
                  <a:pt x="1032420" y="1522478"/>
                </a:lnTo>
                <a:lnTo>
                  <a:pt x="1034804" y="1511624"/>
                </a:lnTo>
                <a:lnTo>
                  <a:pt x="1037188" y="1501299"/>
                </a:lnTo>
                <a:lnTo>
                  <a:pt x="1040367" y="1490710"/>
                </a:lnTo>
                <a:lnTo>
                  <a:pt x="1043546" y="1480385"/>
                </a:lnTo>
                <a:lnTo>
                  <a:pt x="1046459" y="1470061"/>
                </a:lnTo>
                <a:lnTo>
                  <a:pt x="1049903" y="1460001"/>
                </a:lnTo>
                <a:lnTo>
                  <a:pt x="1053612" y="1449676"/>
                </a:lnTo>
                <a:lnTo>
                  <a:pt x="1057320" y="1439616"/>
                </a:lnTo>
                <a:lnTo>
                  <a:pt x="1061294" y="1429556"/>
                </a:lnTo>
                <a:lnTo>
                  <a:pt x="1065797" y="1419761"/>
                </a:lnTo>
                <a:lnTo>
                  <a:pt x="1070035" y="1409966"/>
                </a:lnTo>
                <a:lnTo>
                  <a:pt x="1074538" y="1400435"/>
                </a:lnTo>
                <a:lnTo>
                  <a:pt x="1079306" y="1390905"/>
                </a:lnTo>
                <a:lnTo>
                  <a:pt x="1084075" y="1381375"/>
                </a:lnTo>
                <a:lnTo>
                  <a:pt x="1089108" y="1372109"/>
                </a:lnTo>
                <a:lnTo>
                  <a:pt x="1094405" y="1362843"/>
                </a:lnTo>
                <a:lnTo>
                  <a:pt x="1099968" y="1353577"/>
                </a:lnTo>
                <a:lnTo>
                  <a:pt x="1105531" y="1344576"/>
                </a:lnTo>
                <a:lnTo>
                  <a:pt x="1111359" y="1335575"/>
                </a:lnTo>
                <a:lnTo>
                  <a:pt x="1117186" y="1327104"/>
                </a:lnTo>
                <a:lnTo>
                  <a:pt x="1123014" y="1318368"/>
                </a:lnTo>
                <a:lnTo>
                  <a:pt x="1129637" y="1309631"/>
                </a:lnTo>
                <a:lnTo>
                  <a:pt x="1135729" y="1301425"/>
                </a:lnTo>
                <a:lnTo>
                  <a:pt x="1142087" y="1292953"/>
                </a:lnTo>
                <a:lnTo>
                  <a:pt x="1148974" y="1284746"/>
                </a:lnTo>
                <a:lnTo>
                  <a:pt x="1155861" y="1276804"/>
                </a:lnTo>
                <a:lnTo>
                  <a:pt x="1162748" y="1268598"/>
                </a:lnTo>
                <a:lnTo>
                  <a:pt x="1169901" y="1260920"/>
                </a:lnTo>
                <a:lnTo>
                  <a:pt x="1177318" y="1253243"/>
                </a:lnTo>
                <a:lnTo>
                  <a:pt x="1184735" y="1245830"/>
                </a:lnTo>
                <a:lnTo>
                  <a:pt x="1192152" y="1238418"/>
                </a:lnTo>
                <a:lnTo>
                  <a:pt x="1199834" y="1231005"/>
                </a:lnTo>
                <a:lnTo>
                  <a:pt x="1207516" y="1223857"/>
                </a:lnTo>
                <a:lnTo>
                  <a:pt x="1215727" y="1217239"/>
                </a:lnTo>
                <a:lnTo>
                  <a:pt x="1223674" y="1210356"/>
                </a:lnTo>
                <a:lnTo>
                  <a:pt x="1231886" y="1203738"/>
                </a:lnTo>
                <a:lnTo>
                  <a:pt x="1240363" y="1197119"/>
                </a:lnTo>
                <a:lnTo>
                  <a:pt x="1248574" y="1191030"/>
                </a:lnTo>
                <a:lnTo>
                  <a:pt x="1257316" y="1184941"/>
                </a:lnTo>
                <a:lnTo>
                  <a:pt x="1266057" y="1178588"/>
                </a:lnTo>
                <a:lnTo>
                  <a:pt x="1274799" y="1172764"/>
                </a:lnTo>
                <a:lnTo>
                  <a:pt x="1283805" y="1167204"/>
                </a:lnTo>
                <a:lnTo>
                  <a:pt x="1292812" y="1161645"/>
                </a:lnTo>
                <a:lnTo>
                  <a:pt x="1302083" y="1156085"/>
                </a:lnTo>
                <a:lnTo>
                  <a:pt x="1311355" y="1150791"/>
                </a:lnTo>
                <a:lnTo>
                  <a:pt x="1320891" y="1146025"/>
                </a:lnTo>
                <a:lnTo>
                  <a:pt x="1330162" y="1140995"/>
                </a:lnTo>
                <a:lnTo>
                  <a:pt x="1339698" y="1136495"/>
                </a:lnTo>
                <a:lnTo>
                  <a:pt x="1349499" y="1131730"/>
                </a:lnTo>
                <a:lnTo>
                  <a:pt x="1359565" y="1127494"/>
                </a:lnTo>
                <a:lnTo>
                  <a:pt x="1369367" y="1123523"/>
                </a:lnTo>
                <a:lnTo>
                  <a:pt x="1379168" y="1119552"/>
                </a:lnTo>
                <a:lnTo>
                  <a:pt x="1389499" y="1115846"/>
                </a:lnTo>
                <a:lnTo>
                  <a:pt x="1440358" y="1097579"/>
                </a:lnTo>
                <a:lnTo>
                  <a:pt x="1396121" y="1066076"/>
                </a:lnTo>
                <a:lnTo>
                  <a:pt x="1386055" y="1058663"/>
                </a:lnTo>
                <a:lnTo>
                  <a:pt x="1376519" y="1050986"/>
                </a:lnTo>
                <a:lnTo>
                  <a:pt x="1367247" y="1043044"/>
                </a:lnTo>
                <a:lnTo>
                  <a:pt x="1357976" y="1034572"/>
                </a:lnTo>
                <a:lnTo>
                  <a:pt x="1349235" y="1026101"/>
                </a:lnTo>
                <a:lnTo>
                  <a:pt x="1341023" y="1016835"/>
                </a:lnTo>
                <a:lnTo>
                  <a:pt x="1332811" y="1007569"/>
                </a:lnTo>
                <a:lnTo>
                  <a:pt x="1325129" y="997509"/>
                </a:lnTo>
                <a:lnTo>
                  <a:pt x="1317977" y="987714"/>
                </a:lnTo>
                <a:lnTo>
                  <a:pt x="1311090" y="977654"/>
                </a:lnTo>
                <a:lnTo>
                  <a:pt x="1304467" y="967065"/>
                </a:lnTo>
                <a:lnTo>
                  <a:pt x="1298375" y="955946"/>
                </a:lnTo>
                <a:lnTo>
                  <a:pt x="1292812" y="945092"/>
                </a:lnTo>
                <a:lnTo>
                  <a:pt x="1287514" y="933708"/>
                </a:lnTo>
                <a:lnTo>
                  <a:pt x="1282481" y="922325"/>
                </a:lnTo>
                <a:lnTo>
                  <a:pt x="1277978" y="910412"/>
                </a:lnTo>
                <a:lnTo>
                  <a:pt x="1274004" y="897969"/>
                </a:lnTo>
                <a:lnTo>
                  <a:pt x="1270296" y="884997"/>
                </a:lnTo>
                <a:lnTo>
                  <a:pt x="1267117" y="872025"/>
                </a:lnTo>
                <a:lnTo>
                  <a:pt x="1264733" y="858788"/>
                </a:lnTo>
                <a:lnTo>
                  <a:pt x="1262879" y="845287"/>
                </a:lnTo>
                <a:lnTo>
                  <a:pt x="1261289" y="831785"/>
                </a:lnTo>
                <a:lnTo>
                  <a:pt x="1260495" y="818019"/>
                </a:lnTo>
                <a:lnTo>
                  <a:pt x="1259965" y="803988"/>
                </a:lnTo>
                <a:lnTo>
                  <a:pt x="1259965" y="795517"/>
                </a:lnTo>
                <a:lnTo>
                  <a:pt x="1260495" y="787310"/>
                </a:lnTo>
                <a:lnTo>
                  <a:pt x="1261024" y="779368"/>
                </a:lnTo>
                <a:lnTo>
                  <a:pt x="1261554" y="770896"/>
                </a:lnTo>
                <a:lnTo>
                  <a:pt x="1262614" y="762954"/>
                </a:lnTo>
                <a:lnTo>
                  <a:pt x="1263673" y="755012"/>
                </a:lnTo>
                <a:lnTo>
                  <a:pt x="1264998" y="746805"/>
                </a:lnTo>
                <a:lnTo>
                  <a:pt x="1266587" y="739128"/>
                </a:lnTo>
                <a:lnTo>
                  <a:pt x="1268442" y="731186"/>
                </a:lnTo>
                <a:lnTo>
                  <a:pt x="1270296" y="723509"/>
                </a:lnTo>
                <a:lnTo>
                  <a:pt x="1272415" y="716096"/>
                </a:lnTo>
                <a:lnTo>
                  <a:pt x="1274799" y="708419"/>
                </a:lnTo>
                <a:lnTo>
                  <a:pt x="1277448" y="701006"/>
                </a:lnTo>
                <a:lnTo>
                  <a:pt x="1279832" y="693329"/>
                </a:lnTo>
                <a:lnTo>
                  <a:pt x="1282481" y="686181"/>
                </a:lnTo>
                <a:lnTo>
                  <a:pt x="1285660" y="678769"/>
                </a:lnTo>
                <a:lnTo>
                  <a:pt x="1288574" y="672150"/>
                </a:lnTo>
                <a:lnTo>
                  <a:pt x="1291487" y="666061"/>
                </a:lnTo>
                <a:lnTo>
                  <a:pt x="1297845" y="654148"/>
                </a:lnTo>
                <a:lnTo>
                  <a:pt x="1299964" y="650177"/>
                </a:lnTo>
                <a:lnTo>
                  <a:pt x="1302083" y="645942"/>
                </a:lnTo>
                <a:lnTo>
                  <a:pt x="1306851" y="637735"/>
                </a:lnTo>
                <a:lnTo>
                  <a:pt x="1312149" y="629528"/>
                </a:lnTo>
                <a:lnTo>
                  <a:pt x="1314798" y="625822"/>
                </a:lnTo>
                <a:lnTo>
                  <a:pt x="1317182" y="621586"/>
                </a:lnTo>
                <a:lnTo>
                  <a:pt x="1324599" y="611791"/>
                </a:lnTo>
                <a:lnTo>
                  <a:pt x="1332281" y="601996"/>
                </a:lnTo>
                <a:lnTo>
                  <a:pt x="1333871" y="599878"/>
                </a:lnTo>
                <a:lnTo>
                  <a:pt x="1342877" y="589288"/>
                </a:lnTo>
                <a:lnTo>
                  <a:pt x="1347380" y="584258"/>
                </a:lnTo>
                <a:lnTo>
                  <a:pt x="1352148" y="579493"/>
                </a:lnTo>
                <a:lnTo>
                  <a:pt x="1358241" y="573669"/>
                </a:lnTo>
                <a:lnTo>
                  <a:pt x="1365658" y="566521"/>
                </a:lnTo>
                <a:lnTo>
                  <a:pt x="1373075" y="559903"/>
                </a:lnTo>
                <a:lnTo>
                  <a:pt x="1376519" y="557255"/>
                </a:lnTo>
                <a:lnTo>
                  <a:pt x="1379697" y="554079"/>
                </a:lnTo>
                <a:lnTo>
                  <a:pt x="1390293" y="546137"/>
                </a:lnTo>
                <a:lnTo>
                  <a:pt x="1401154" y="538724"/>
                </a:lnTo>
                <a:lnTo>
                  <a:pt x="1401419" y="538195"/>
                </a:lnTo>
                <a:lnTo>
                  <a:pt x="1401949" y="537930"/>
                </a:lnTo>
                <a:lnTo>
                  <a:pt x="1413869" y="530517"/>
                </a:lnTo>
                <a:lnTo>
                  <a:pt x="1425524" y="523369"/>
                </a:lnTo>
                <a:lnTo>
                  <a:pt x="1432941" y="519663"/>
                </a:lnTo>
                <a:lnTo>
                  <a:pt x="1442213" y="514898"/>
                </a:lnTo>
                <a:lnTo>
                  <a:pt x="1451749" y="510662"/>
                </a:lnTo>
                <a:lnTo>
                  <a:pt x="1459166" y="506956"/>
                </a:lnTo>
                <a:lnTo>
                  <a:pt x="1472411" y="501926"/>
                </a:lnTo>
                <a:lnTo>
                  <a:pt x="1485920" y="497425"/>
                </a:lnTo>
                <a:lnTo>
                  <a:pt x="1499430" y="493719"/>
                </a:lnTo>
                <a:lnTo>
                  <a:pt x="1513470" y="490278"/>
                </a:lnTo>
                <a:lnTo>
                  <a:pt x="1517443" y="489483"/>
                </a:lnTo>
                <a:lnTo>
                  <a:pt x="1521681" y="488689"/>
                </a:lnTo>
                <a:lnTo>
                  <a:pt x="1532277" y="486571"/>
                </a:lnTo>
                <a:lnTo>
                  <a:pt x="1543138" y="485512"/>
                </a:lnTo>
                <a:lnTo>
                  <a:pt x="1551614" y="484189"/>
                </a:lnTo>
                <a:lnTo>
                  <a:pt x="1566184" y="483130"/>
                </a:lnTo>
                <a:lnTo>
                  <a:pt x="1581283" y="482600"/>
                </a:lnTo>
                <a:close/>
                <a:moveTo>
                  <a:pt x="736864" y="0"/>
                </a:moveTo>
                <a:lnTo>
                  <a:pt x="747977" y="529"/>
                </a:lnTo>
                <a:lnTo>
                  <a:pt x="759354" y="793"/>
                </a:lnTo>
                <a:lnTo>
                  <a:pt x="770466" y="1587"/>
                </a:lnTo>
                <a:lnTo>
                  <a:pt x="781579" y="2645"/>
                </a:lnTo>
                <a:lnTo>
                  <a:pt x="792427" y="3703"/>
                </a:lnTo>
                <a:lnTo>
                  <a:pt x="803539" y="5290"/>
                </a:lnTo>
                <a:lnTo>
                  <a:pt x="814123" y="6877"/>
                </a:lnTo>
                <a:lnTo>
                  <a:pt x="824706" y="8993"/>
                </a:lnTo>
                <a:lnTo>
                  <a:pt x="835554" y="11374"/>
                </a:lnTo>
                <a:lnTo>
                  <a:pt x="845873" y="14019"/>
                </a:lnTo>
                <a:lnTo>
                  <a:pt x="856456" y="16664"/>
                </a:lnTo>
                <a:lnTo>
                  <a:pt x="866510" y="19838"/>
                </a:lnTo>
                <a:lnTo>
                  <a:pt x="876829" y="23276"/>
                </a:lnTo>
                <a:lnTo>
                  <a:pt x="886883" y="26715"/>
                </a:lnTo>
                <a:lnTo>
                  <a:pt x="896937" y="30682"/>
                </a:lnTo>
                <a:lnTo>
                  <a:pt x="906727" y="34650"/>
                </a:lnTo>
                <a:lnTo>
                  <a:pt x="916516" y="38618"/>
                </a:lnTo>
                <a:lnTo>
                  <a:pt x="926041" y="43114"/>
                </a:lnTo>
                <a:lnTo>
                  <a:pt x="935302" y="47875"/>
                </a:lnTo>
                <a:lnTo>
                  <a:pt x="944827" y="52901"/>
                </a:lnTo>
                <a:lnTo>
                  <a:pt x="954087" y="57927"/>
                </a:lnTo>
                <a:lnTo>
                  <a:pt x="963083" y="63217"/>
                </a:lnTo>
                <a:lnTo>
                  <a:pt x="972079" y="68771"/>
                </a:lnTo>
                <a:lnTo>
                  <a:pt x="981075" y="74590"/>
                </a:lnTo>
                <a:lnTo>
                  <a:pt x="989541" y="80939"/>
                </a:lnTo>
                <a:lnTo>
                  <a:pt x="998008" y="87022"/>
                </a:lnTo>
                <a:lnTo>
                  <a:pt x="1006210" y="93106"/>
                </a:lnTo>
                <a:lnTo>
                  <a:pt x="1014677" y="99983"/>
                </a:lnTo>
                <a:lnTo>
                  <a:pt x="1022350" y="106596"/>
                </a:lnTo>
                <a:lnTo>
                  <a:pt x="1030288" y="113473"/>
                </a:lnTo>
                <a:lnTo>
                  <a:pt x="1037961" y="120614"/>
                </a:lnTo>
                <a:lnTo>
                  <a:pt x="1045369" y="128021"/>
                </a:lnTo>
                <a:lnTo>
                  <a:pt x="1052777" y="135427"/>
                </a:lnTo>
                <a:lnTo>
                  <a:pt x="1059921" y="143097"/>
                </a:lnTo>
                <a:lnTo>
                  <a:pt x="1066536" y="151033"/>
                </a:lnTo>
                <a:lnTo>
                  <a:pt x="1073415" y="158968"/>
                </a:lnTo>
                <a:lnTo>
                  <a:pt x="1080294" y="167167"/>
                </a:lnTo>
                <a:lnTo>
                  <a:pt x="1086379" y="175367"/>
                </a:lnTo>
                <a:lnTo>
                  <a:pt x="1092465" y="184096"/>
                </a:lnTo>
                <a:lnTo>
                  <a:pt x="1098815" y="192560"/>
                </a:lnTo>
                <a:lnTo>
                  <a:pt x="1104636" y="201289"/>
                </a:lnTo>
                <a:lnTo>
                  <a:pt x="1110192" y="210282"/>
                </a:lnTo>
                <a:lnTo>
                  <a:pt x="1115219" y="219275"/>
                </a:lnTo>
                <a:lnTo>
                  <a:pt x="1120511" y="228533"/>
                </a:lnTo>
                <a:lnTo>
                  <a:pt x="1125538" y="238055"/>
                </a:lnTo>
                <a:lnTo>
                  <a:pt x="1130036" y="247313"/>
                </a:lnTo>
                <a:lnTo>
                  <a:pt x="1134798" y="256835"/>
                </a:lnTo>
                <a:lnTo>
                  <a:pt x="1138767" y="266622"/>
                </a:lnTo>
                <a:lnTo>
                  <a:pt x="1142736" y="276408"/>
                </a:lnTo>
                <a:lnTo>
                  <a:pt x="1146704" y="286460"/>
                </a:lnTo>
                <a:lnTo>
                  <a:pt x="1150144" y="296511"/>
                </a:lnTo>
                <a:lnTo>
                  <a:pt x="1153584" y="306562"/>
                </a:lnTo>
                <a:lnTo>
                  <a:pt x="1156759" y="316878"/>
                </a:lnTo>
                <a:lnTo>
                  <a:pt x="1159404" y="327194"/>
                </a:lnTo>
                <a:lnTo>
                  <a:pt x="1161786" y="337774"/>
                </a:lnTo>
                <a:lnTo>
                  <a:pt x="1164431" y="348618"/>
                </a:lnTo>
                <a:lnTo>
                  <a:pt x="1166548" y="358934"/>
                </a:lnTo>
                <a:lnTo>
                  <a:pt x="1168136" y="369779"/>
                </a:lnTo>
                <a:lnTo>
                  <a:pt x="1169459" y="380888"/>
                </a:lnTo>
                <a:lnTo>
                  <a:pt x="1170781" y="391733"/>
                </a:lnTo>
                <a:lnTo>
                  <a:pt x="1172104" y="402842"/>
                </a:lnTo>
                <a:lnTo>
                  <a:pt x="1172634" y="413951"/>
                </a:lnTo>
                <a:lnTo>
                  <a:pt x="1172898" y="425325"/>
                </a:lnTo>
                <a:lnTo>
                  <a:pt x="1173163" y="436434"/>
                </a:lnTo>
                <a:lnTo>
                  <a:pt x="1172898" y="446486"/>
                </a:lnTo>
                <a:lnTo>
                  <a:pt x="1172634" y="456801"/>
                </a:lnTo>
                <a:lnTo>
                  <a:pt x="1172104" y="466588"/>
                </a:lnTo>
                <a:lnTo>
                  <a:pt x="1171046" y="476375"/>
                </a:lnTo>
                <a:lnTo>
                  <a:pt x="1170252" y="484575"/>
                </a:lnTo>
                <a:lnTo>
                  <a:pt x="1169194" y="493833"/>
                </a:lnTo>
                <a:lnTo>
                  <a:pt x="1168136" y="503355"/>
                </a:lnTo>
                <a:lnTo>
                  <a:pt x="1166548" y="512613"/>
                </a:lnTo>
                <a:lnTo>
                  <a:pt x="1164696" y="522135"/>
                </a:lnTo>
                <a:lnTo>
                  <a:pt x="1163902" y="525573"/>
                </a:lnTo>
                <a:lnTo>
                  <a:pt x="1163109" y="528483"/>
                </a:lnTo>
                <a:lnTo>
                  <a:pt x="1159140" y="546734"/>
                </a:lnTo>
                <a:lnTo>
                  <a:pt x="1156759" y="555727"/>
                </a:lnTo>
                <a:lnTo>
                  <a:pt x="1154113" y="564191"/>
                </a:lnTo>
                <a:lnTo>
                  <a:pt x="1153584" y="565514"/>
                </a:lnTo>
                <a:lnTo>
                  <a:pt x="1153319" y="566836"/>
                </a:lnTo>
                <a:lnTo>
                  <a:pt x="1150144" y="576094"/>
                </a:lnTo>
                <a:lnTo>
                  <a:pt x="1146969" y="584823"/>
                </a:lnTo>
                <a:lnTo>
                  <a:pt x="1143794" y="593816"/>
                </a:lnTo>
                <a:lnTo>
                  <a:pt x="1140090" y="602809"/>
                </a:lnTo>
                <a:lnTo>
                  <a:pt x="1137444" y="609157"/>
                </a:lnTo>
                <a:lnTo>
                  <a:pt x="1129506" y="626615"/>
                </a:lnTo>
                <a:lnTo>
                  <a:pt x="1125273" y="634814"/>
                </a:lnTo>
                <a:lnTo>
                  <a:pt x="1120775" y="643014"/>
                </a:lnTo>
                <a:lnTo>
                  <a:pt x="1118923" y="646717"/>
                </a:lnTo>
                <a:lnTo>
                  <a:pt x="1114425" y="654917"/>
                </a:lnTo>
                <a:lnTo>
                  <a:pt x="1109398" y="662852"/>
                </a:lnTo>
                <a:lnTo>
                  <a:pt x="1099609" y="678458"/>
                </a:lnTo>
                <a:lnTo>
                  <a:pt x="1098021" y="681367"/>
                </a:lnTo>
                <a:lnTo>
                  <a:pt x="1092465" y="689038"/>
                </a:lnTo>
                <a:lnTo>
                  <a:pt x="1086644" y="696709"/>
                </a:lnTo>
                <a:lnTo>
                  <a:pt x="1080823" y="704379"/>
                </a:lnTo>
                <a:lnTo>
                  <a:pt x="1074738" y="712050"/>
                </a:lnTo>
                <a:lnTo>
                  <a:pt x="1071563" y="715753"/>
                </a:lnTo>
                <a:lnTo>
                  <a:pt x="1058598" y="730565"/>
                </a:lnTo>
                <a:lnTo>
                  <a:pt x="1051719" y="737707"/>
                </a:lnTo>
                <a:lnTo>
                  <a:pt x="1045104" y="744849"/>
                </a:lnTo>
                <a:lnTo>
                  <a:pt x="1038490" y="751197"/>
                </a:lnTo>
                <a:lnTo>
                  <a:pt x="1031875" y="757810"/>
                </a:lnTo>
                <a:lnTo>
                  <a:pt x="1024996" y="763893"/>
                </a:lnTo>
                <a:lnTo>
                  <a:pt x="1017852" y="769977"/>
                </a:lnTo>
                <a:lnTo>
                  <a:pt x="1010973" y="776060"/>
                </a:lnTo>
                <a:lnTo>
                  <a:pt x="1003564" y="781880"/>
                </a:lnTo>
                <a:lnTo>
                  <a:pt x="996156" y="787434"/>
                </a:lnTo>
                <a:lnTo>
                  <a:pt x="988748" y="792460"/>
                </a:lnTo>
                <a:lnTo>
                  <a:pt x="1006739" y="799601"/>
                </a:lnTo>
                <a:lnTo>
                  <a:pt x="1024731" y="807008"/>
                </a:lnTo>
                <a:lnTo>
                  <a:pt x="1042723" y="814678"/>
                </a:lnTo>
                <a:lnTo>
                  <a:pt x="1060186" y="823142"/>
                </a:lnTo>
                <a:lnTo>
                  <a:pt x="1077384" y="831607"/>
                </a:lnTo>
                <a:lnTo>
                  <a:pt x="1094317" y="840864"/>
                </a:lnTo>
                <a:lnTo>
                  <a:pt x="1110986" y="850387"/>
                </a:lnTo>
                <a:lnTo>
                  <a:pt x="1127390" y="860702"/>
                </a:lnTo>
                <a:lnTo>
                  <a:pt x="1130036" y="876573"/>
                </a:lnTo>
                <a:lnTo>
                  <a:pt x="1133740" y="892443"/>
                </a:lnTo>
                <a:lnTo>
                  <a:pt x="1137709" y="908049"/>
                </a:lnTo>
                <a:lnTo>
                  <a:pt x="1142736" y="923655"/>
                </a:lnTo>
                <a:lnTo>
                  <a:pt x="1148027" y="938732"/>
                </a:lnTo>
                <a:lnTo>
                  <a:pt x="1154113" y="953544"/>
                </a:lnTo>
                <a:lnTo>
                  <a:pt x="1160727" y="967827"/>
                </a:lnTo>
                <a:lnTo>
                  <a:pt x="1167606" y="981846"/>
                </a:lnTo>
                <a:lnTo>
                  <a:pt x="1175544" y="995600"/>
                </a:lnTo>
                <a:lnTo>
                  <a:pt x="1183746" y="1009090"/>
                </a:lnTo>
                <a:lnTo>
                  <a:pt x="1192742" y="1022051"/>
                </a:lnTo>
                <a:lnTo>
                  <a:pt x="1202267" y="1034747"/>
                </a:lnTo>
                <a:lnTo>
                  <a:pt x="1212056" y="1046914"/>
                </a:lnTo>
                <a:lnTo>
                  <a:pt x="1222375" y="1058817"/>
                </a:lnTo>
                <a:lnTo>
                  <a:pt x="1233488" y="1070191"/>
                </a:lnTo>
                <a:lnTo>
                  <a:pt x="1244600" y="1081036"/>
                </a:lnTo>
                <a:lnTo>
                  <a:pt x="1234546" y="1085532"/>
                </a:lnTo>
                <a:lnTo>
                  <a:pt x="1224756" y="1090558"/>
                </a:lnTo>
                <a:lnTo>
                  <a:pt x="1214967" y="1095583"/>
                </a:lnTo>
                <a:lnTo>
                  <a:pt x="1205442" y="1100345"/>
                </a:lnTo>
                <a:lnTo>
                  <a:pt x="1195652" y="1105899"/>
                </a:lnTo>
                <a:lnTo>
                  <a:pt x="1186127" y="1111454"/>
                </a:lnTo>
                <a:lnTo>
                  <a:pt x="1176867" y="1117008"/>
                </a:lnTo>
                <a:lnTo>
                  <a:pt x="1167606" y="1122828"/>
                </a:lnTo>
                <a:lnTo>
                  <a:pt x="1158611" y="1128647"/>
                </a:lnTo>
                <a:lnTo>
                  <a:pt x="1149615" y="1134995"/>
                </a:lnTo>
                <a:lnTo>
                  <a:pt x="1140619" y="1141078"/>
                </a:lnTo>
                <a:lnTo>
                  <a:pt x="1131888" y="1147427"/>
                </a:lnTo>
                <a:lnTo>
                  <a:pt x="1123421" y="1154039"/>
                </a:lnTo>
                <a:lnTo>
                  <a:pt x="1114690" y="1160916"/>
                </a:lnTo>
                <a:lnTo>
                  <a:pt x="1105959" y="1167794"/>
                </a:lnTo>
                <a:lnTo>
                  <a:pt x="1098021" y="1174671"/>
                </a:lnTo>
                <a:lnTo>
                  <a:pt x="1089819" y="1182077"/>
                </a:lnTo>
                <a:lnTo>
                  <a:pt x="1081617" y="1189219"/>
                </a:lnTo>
                <a:lnTo>
                  <a:pt x="1073679" y="1196625"/>
                </a:lnTo>
                <a:lnTo>
                  <a:pt x="1066006" y="1204295"/>
                </a:lnTo>
                <a:lnTo>
                  <a:pt x="1058334" y="1211966"/>
                </a:lnTo>
                <a:lnTo>
                  <a:pt x="1050925" y="1219637"/>
                </a:lnTo>
                <a:lnTo>
                  <a:pt x="1043517" y="1227572"/>
                </a:lnTo>
                <a:lnTo>
                  <a:pt x="1036109" y="1235772"/>
                </a:lnTo>
                <a:lnTo>
                  <a:pt x="1028965" y="1243971"/>
                </a:lnTo>
                <a:lnTo>
                  <a:pt x="1022350" y="1252171"/>
                </a:lnTo>
                <a:lnTo>
                  <a:pt x="1015206" y="1260900"/>
                </a:lnTo>
                <a:lnTo>
                  <a:pt x="1008591" y="1269628"/>
                </a:lnTo>
                <a:lnTo>
                  <a:pt x="1002241" y="1278093"/>
                </a:lnTo>
                <a:lnTo>
                  <a:pt x="995627" y="1287086"/>
                </a:lnTo>
                <a:lnTo>
                  <a:pt x="989541" y="1296079"/>
                </a:lnTo>
                <a:lnTo>
                  <a:pt x="983456" y="1305072"/>
                </a:lnTo>
                <a:lnTo>
                  <a:pt x="977635" y="1314330"/>
                </a:lnTo>
                <a:lnTo>
                  <a:pt x="971814" y="1323588"/>
                </a:lnTo>
                <a:lnTo>
                  <a:pt x="966258" y="1332845"/>
                </a:lnTo>
                <a:lnTo>
                  <a:pt x="960966" y="1342367"/>
                </a:lnTo>
                <a:lnTo>
                  <a:pt x="955675" y="1351890"/>
                </a:lnTo>
                <a:lnTo>
                  <a:pt x="950383" y="1361676"/>
                </a:lnTo>
                <a:lnTo>
                  <a:pt x="945621" y="1371463"/>
                </a:lnTo>
                <a:lnTo>
                  <a:pt x="940858" y="1381514"/>
                </a:lnTo>
                <a:lnTo>
                  <a:pt x="936360" y="1391301"/>
                </a:lnTo>
                <a:lnTo>
                  <a:pt x="931598" y="1401352"/>
                </a:lnTo>
                <a:lnTo>
                  <a:pt x="927629" y="1411668"/>
                </a:lnTo>
                <a:lnTo>
                  <a:pt x="923660" y="1421719"/>
                </a:lnTo>
                <a:lnTo>
                  <a:pt x="919691" y="1432299"/>
                </a:lnTo>
                <a:lnTo>
                  <a:pt x="915987" y="1442615"/>
                </a:lnTo>
                <a:lnTo>
                  <a:pt x="912548" y="1453195"/>
                </a:lnTo>
                <a:lnTo>
                  <a:pt x="909108" y="1463776"/>
                </a:lnTo>
                <a:lnTo>
                  <a:pt x="905933" y="1474356"/>
                </a:lnTo>
                <a:lnTo>
                  <a:pt x="903023" y="1485201"/>
                </a:lnTo>
                <a:lnTo>
                  <a:pt x="900112" y="1496045"/>
                </a:lnTo>
                <a:lnTo>
                  <a:pt x="897731" y="1507155"/>
                </a:lnTo>
                <a:lnTo>
                  <a:pt x="895350" y="1517999"/>
                </a:lnTo>
                <a:lnTo>
                  <a:pt x="893233" y="1529109"/>
                </a:lnTo>
                <a:lnTo>
                  <a:pt x="890852" y="1539953"/>
                </a:lnTo>
                <a:lnTo>
                  <a:pt x="889529" y="1551592"/>
                </a:lnTo>
                <a:lnTo>
                  <a:pt x="887941" y="1562701"/>
                </a:lnTo>
                <a:lnTo>
                  <a:pt x="886354" y="1574075"/>
                </a:lnTo>
                <a:lnTo>
                  <a:pt x="885031" y="1585448"/>
                </a:lnTo>
                <a:lnTo>
                  <a:pt x="884237" y="1596822"/>
                </a:lnTo>
                <a:lnTo>
                  <a:pt x="883444" y="1608460"/>
                </a:lnTo>
                <a:lnTo>
                  <a:pt x="882914" y="1619834"/>
                </a:lnTo>
                <a:lnTo>
                  <a:pt x="882650" y="1631472"/>
                </a:lnTo>
                <a:lnTo>
                  <a:pt x="882650" y="1643375"/>
                </a:lnTo>
                <a:lnTo>
                  <a:pt x="882650" y="1651310"/>
                </a:lnTo>
                <a:lnTo>
                  <a:pt x="883444" y="1659245"/>
                </a:lnTo>
                <a:lnTo>
                  <a:pt x="884766" y="1666916"/>
                </a:lnTo>
                <a:lnTo>
                  <a:pt x="886354" y="1674851"/>
                </a:lnTo>
                <a:lnTo>
                  <a:pt x="888471" y="1682522"/>
                </a:lnTo>
                <a:lnTo>
                  <a:pt x="890852" y="1690193"/>
                </a:lnTo>
                <a:lnTo>
                  <a:pt x="894027" y="1697599"/>
                </a:lnTo>
                <a:lnTo>
                  <a:pt x="897466" y="1704740"/>
                </a:lnTo>
                <a:lnTo>
                  <a:pt x="901171" y="1712147"/>
                </a:lnTo>
                <a:lnTo>
                  <a:pt x="905139" y="1719024"/>
                </a:lnTo>
                <a:lnTo>
                  <a:pt x="909637" y="1725901"/>
                </a:lnTo>
                <a:lnTo>
                  <a:pt x="914400" y="1733043"/>
                </a:lnTo>
                <a:lnTo>
                  <a:pt x="919691" y="1739655"/>
                </a:lnTo>
                <a:lnTo>
                  <a:pt x="925248" y="1746268"/>
                </a:lnTo>
                <a:lnTo>
                  <a:pt x="931069" y="1752616"/>
                </a:lnTo>
                <a:lnTo>
                  <a:pt x="936889" y="1759229"/>
                </a:lnTo>
                <a:lnTo>
                  <a:pt x="944562" y="1766370"/>
                </a:lnTo>
                <a:lnTo>
                  <a:pt x="952235" y="1773247"/>
                </a:lnTo>
                <a:lnTo>
                  <a:pt x="960702" y="1780125"/>
                </a:lnTo>
                <a:lnTo>
                  <a:pt x="969169" y="1787002"/>
                </a:lnTo>
                <a:lnTo>
                  <a:pt x="941916" y="1791234"/>
                </a:lnTo>
                <a:lnTo>
                  <a:pt x="913871" y="1794672"/>
                </a:lnTo>
                <a:lnTo>
                  <a:pt x="885031" y="1797582"/>
                </a:lnTo>
                <a:lnTo>
                  <a:pt x="856191" y="1800492"/>
                </a:lnTo>
                <a:lnTo>
                  <a:pt x="826823" y="1802343"/>
                </a:lnTo>
                <a:lnTo>
                  <a:pt x="797189" y="1803930"/>
                </a:lnTo>
                <a:lnTo>
                  <a:pt x="767291" y="1804724"/>
                </a:lnTo>
                <a:lnTo>
                  <a:pt x="737129" y="1804988"/>
                </a:lnTo>
                <a:lnTo>
                  <a:pt x="718079" y="1804724"/>
                </a:lnTo>
                <a:lnTo>
                  <a:pt x="699294" y="1804459"/>
                </a:lnTo>
                <a:lnTo>
                  <a:pt x="680508" y="1803930"/>
                </a:lnTo>
                <a:lnTo>
                  <a:pt x="661723" y="1803137"/>
                </a:lnTo>
                <a:lnTo>
                  <a:pt x="643202" y="1802343"/>
                </a:lnTo>
                <a:lnTo>
                  <a:pt x="624681" y="1801021"/>
                </a:lnTo>
                <a:lnTo>
                  <a:pt x="606425" y="1799434"/>
                </a:lnTo>
                <a:lnTo>
                  <a:pt x="588698" y="1798111"/>
                </a:lnTo>
                <a:lnTo>
                  <a:pt x="570441" y="1796259"/>
                </a:lnTo>
                <a:lnTo>
                  <a:pt x="552979" y="1794408"/>
                </a:lnTo>
                <a:lnTo>
                  <a:pt x="535252" y="1792027"/>
                </a:lnTo>
                <a:lnTo>
                  <a:pt x="517789" y="1789647"/>
                </a:lnTo>
                <a:lnTo>
                  <a:pt x="500327" y="1787266"/>
                </a:lnTo>
                <a:lnTo>
                  <a:pt x="483394" y="1784357"/>
                </a:lnTo>
                <a:lnTo>
                  <a:pt x="466725" y="1781447"/>
                </a:lnTo>
                <a:lnTo>
                  <a:pt x="450321" y="1778273"/>
                </a:lnTo>
                <a:lnTo>
                  <a:pt x="433652" y="1774835"/>
                </a:lnTo>
                <a:lnTo>
                  <a:pt x="417512" y="1771396"/>
                </a:lnTo>
                <a:lnTo>
                  <a:pt x="401637" y="1768222"/>
                </a:lnTo>
                <a:lnTo>
                  <a:pt x="385498" y="1763990"/>
                </a:lnTo>
                <a:lnTo>
                  <a:pt x="370152" y="1760022"/>
                </a:lnTo>
                <a:lnTo>
                  <a:pt x="354541" y="1756055"/>
                </a:lnTo>
                <a:lnTo>
                  <a:pt x="339460" y="1751823"/>
                </a:lnTo>
                <a:lnTo>
                  <a:pt x="324644" y="1747326"/>
                </a:lnTo>
                <a:lnTo>
                  <a:pt x="310356" y="1742829"/>
                </a:lnTo>
                <a:lnTo>
                  <a:pt x="295804" y="1738333"/>
                </a:lnTo>
                <a:lnTo>
                  <a:pt x="282046" y="1733307"/>
                </a:lnTo>
                <a:lnTo>
                  <a:pt x="268023" y="1728281"/>
                </a:lnTo>
                <a:lnTo>
                  <a:pt x="254529" y="1723520"/>
                </a:lnTo>
                <a:lnTo>
                  <a:pt x="241300" y="1718230"/>
                </a:lnTo>
                <a:lnTo>
                  <a:pt x="228335" y="1712676"/>
                </a:lnTo>
                <a:lnTo>
                  <a:pt x="215635" y="1707121"/>
                </a:lnTo>
                <a:lnTo>
                  <a:pt x="203464" y="1701566"/>
                </a:lnTo>
                <a:lnTo>
                  <a:pt x="191294" y="1696012"/>
                </a:lnTo>
                <a:lnTo>
                  <a:pt x="179652" y="1690193"/>
                </a:lnTo>
                <a:lnTo>
                  <a:pt x="168275" y="1684109"/>
                </a:lnTo>
                <a:lnTo>
                  <a:pt x="157162" y="1678025"/>
                </a:lnTo>
                <a:lnTo>
                  <a:pt x="146314" y="1671942"/>
                </a:lnTo>
                <a:lnTo>
                  <a:pt x="135731" y="1665594"/>
                </a:lnTo>
                <a:lnTo>
                  <a:pt x="125677" y="1659245"/>
                </a:lnTo>
                <a:lnTo>
                  <a:pt x="116152" y="1652897"/>
                </a:lnTo>
                <a:lnTo>
                  <a:pt x="106627" y="1646020"/>
                </a:lnTo>
                <a:lnTo>
                  <a:pt x="97631" y="1639672"/>
                </a:lnTo>
                <a:lnTo>
                  <a:pt x="88900" y="1632795"/>
                </a:lnTo>
                <a:lnTo>
                  <a:pt x="80698" y="1626182"/>
                </a:lnTo>
                <a:lnTo>
                  <a:pt x="72760" y="1619305"/>
                </a:lnTo>
                <a:lnTo>
                  <a:pt x="64823" y="1612163"/>
                </a:lnTo>
                <a:lnTo>
                  <a:pt x="57944" y="1605022"/>
                </a:lnTo>
                <a:lnTo>
                  <a:pt x="51064" y="1597880"/>
                </a:lnTo>
                <a:lnTo>
                  <a:pt x="44714" y="1591003"/>
                </a:lnTo>
                <a:lnTo>
                  <a:pt x="38629" y="1583597"/>
                </a:lnTo>
                <a:lnTo>
                  <a:pt x="32808" y="1576455"/>
                </a:lnTo>
                <a:lnTo>
                  <a:pt x="28046" y="1569049"/>
                </a:lnTo>
                <a:lnTo>
                  <a:pt x="23019" y="1561643"/>
                </a:lnTo>
                <a:lnTo>
                  <a:pt x="18785" y="1554237"/>
                </a:lnTo>
                <a:lnTo>
                  <a:pt x="15081" y="1546566"/>
                </a:lnTo>
                <a:lnTo>
                  <a:pt x="11377" y="1539160"/>
                </a:lnTo>
                <a:lnTo>
                  <a:pt x="8466" y="1531489"/>
                </a:lnTo>
                <a:lnTo>
                  <a:pt x="5821" y="1524083"/>
                </a:lnTo>
                <a:lnTo>
                  <a:pt x="3704" y="1516412"/>
                </a:lnTo>
                <a:lnTo>
                  <a:pt x="2116" y="1508742"/>
                </a:lnTo>
                <a:lnTo>
                  <a:pt x="794" y="1501071"/>
                </a:lnTo>
                <a:lnTo>
                  <a:pt x="264" y="1493136"/>
                </a:lnTo>
                <a:lnTo>
                  <a:pt x="0" y="1485465"/>
                </a:lnTo>
                <a:lnTo>
                  <a:pt x="0" y="1473033"/>
                </a:lnTo>
                <a:lnTo>
                  <a:pt x="264" y="1460337"/>
                </a:lnTo>
                <a:lnTo>
                  <a:pt x="794" y="1447905"/>
                </a:lnTo>
                <a:lnTo>
                  <a:pt x="1587" y="1435209"/>
                </a:lnTo>
                <a:lnTo>
                  <a:pt x="2381" y="1423042"/>
                </a:lnTo>
                <a:lnTo>
                  <a:pt x="3704" y="1410610"/>
                </a:lnTo>
                <a:lnTo>
                  <a:pt x="4762" y="1398707"/>
                </a:lnTo>
                <a:lnTo>
                  <a:pt x="6350" y="1386275"/>
                </a:lnTo>
                <a:lnTo>
                  <a:pt x="8202" y="1374373"/>
                </a:lnTo>
                <a:lnTo>
                  <a:pt x="10054" y="1362205"/>
                </a:lnTo>
                <a:lnTo>
                  <a:pt x="12171" y="1350303"/>
                </a:lnTo>
                <a:lnTo>
                  <a:pt x="14816" y="1338135"/>
                </a:lnTo>
                <a:lnTo>
                  <a:pt x="17198" y="1326233"/>
                </a:lnTo>
                <a:lnTo>
                  <a:pt x="19844" y="1314594"/>
                </a:lnTo>
                <a:lnTo>
                  <a:pt x="22754" y="1302956"/>
                </a:lnTo>
                <a:lnTo>
                  <a:pt x="25929" y="1291318"/>
                </a:lnTo>
                <a:lnTo>
                  <a:pt x="29104" y="1279680"/>
                </a:lnTo>
                <a:lnTo>
                  <a:pt x="32544" y="1268306"/>
                </a:lnTo>
                <a:lnTo>
                  <a:pt x="36248" y="1256932"/>
                </a:lnTo>
                <a:lnTo>
                  <a:pt x="39952" y="1245558"/>
                </a:lnTo>
                <a:lnTo>
                  <a:pt x="43921" y="1234449"/>
                </a:lnTo>
                <a:lnTo>
                  <a:pt x="47889" y="1223075"/>
                </a:lnTo>
                <a:lnTo>
                  <a:pt x="52387" y="1211966"/>
                </a:lnTo>
                <a:lnTo>
                  <a:pt x="56885" y="1201121"/>
                </a:lnTo>
                <a:lnTo>
                  <a:pt x="61648" y="1190012"/>
                </a:lnTo>
                <a:lnTo>
                  <a:pt x="66410" y="1179167"/>
                </a:lnTo>
                <a:lnTo>
                  <a:pt x="71437" y="1168852"/>
                </a:lnTo>
                <a:lnTo>
                  <a:pt x="76729" y="1158007"/>
                </a:lnTo>
                <a:lnTo>
                  <a:pt x="82021" y="1147427"/>
                </a:lnTo>
                <a:lnTo>
                  <a:pt x="87577" y="1137111"/>
                </a:lnTo>
                <a:lnTo>
                  <a:pt x="93398" y="1126795"/>
                </a:lnTo>
                <a:lnTo>
                  <a:pt x="98954" y="1116744"/>
                </a:lnTo>
                <a:lnTo>
                  <a:pt x="105039" y="1106428"/>
                </a:lnTo>
                <a:lnTo>
                  <a:pt x="111125" y="1096377"/>
                </a:lnTo>
                <a:lnTo>
                  <a:pt x="117475" y="1086590"/>
                </a:lnTo>
                <a:lnTo>
                  <a:pt x="123825" y="1076804"/>
                </a:lnTo>
                <a:lnTo>
                  <a:pt x="130704" y="1067017"/>
                </a:lnTo>
                <a:lnTo>
                  <a:pt x="137054" y="1057495"/>
                </a:lnTo>
                <a:lnTo>
                  <a:pt x="144198" y="1047972"/>
                </a:lnTo>
                <a:lnTo>
                  <a:pt x="151341" y="1038715"/>
                </a:lnTo>
                <a:lnTo>
                  <a:pt x="165629" y="1020199"/>
                </a:lnTo>
                <a:lnTo>
                  <a:pt x="180710" y="1002477"/>
                </a:lnTo>
                <a:lnTo>
                  <a:pt x="196321" y="985285"/>
                </a:lnTo>
                <a:lnTo>
                  <a:pt x="212460" y="968092"/>
                </a:lnTo>
                <a:lnTo>
                  <a:pt x="229129" y="951957"/>
                </a:lnTo>
                <a:lnTo>
                  <a:pt x="246591" y="936086"/>
                </a:lnTo>
                <a:lnTo>
                  <a:pt x="264054" y="920745"/>
                </a:lnTo>
                <a:lnTo>
                  <a:pt x="282310" y="905933"/>
                </a:lnTo>
                <a:lnTo>
                  <a:pt x="301096" y="891914"/>
                </a:lnTo>
                <a:lnTo>
                  <a:pt x="310621" y="885037"/>
                </a:lnTo>
                <a:lnTo>
                  <a:pt x="320146" y="878160"/>
                </a:lnTo>
                <a:lnTo>
                  <a:pt x="329671" y="871812"/>
                </a:lnTo>
                <a:lnTo>
                  <a:pt x="339460" y="865199"/>
                </a:lnTo>
                <a:lnTo>
                  <a:pt x="349514" y="859115"/>
                </a:lnTo>
                <a:lnTo>
                  <a:pt x="359569" y="853032"/>
                </a:lnTo>
                <a:lnTo>
                  <a:pt x="359833" y="852767"/>
                </a:lnTo>
                <a:lnTo>
                  <a:pt x="371739" y="845890"/>
                </a:lnTo>
                <a:lnTo>
                  <a:pt x="383381" y="839542"/>
                </a:lnTo>
                <a:lnTo>
                  <a:pt x="395287" y="832929"/>
                </a:lnTo>
                <a:lnTo>
                  <a:pt x="407458" y="826846"/>
                </a:lnTo>
                <a:lnTo>
                  <a:pt x="415660" y="822349"/>
                </a:lnTo>
                <a:lnTo>
                  <a:pt x="424391" y="818381"/>
                </a:lnTo>
                <a:lnTo>
                  <a:pt x="442383" y="810182"/>
                </a:lnTo>
                <a:lnTo>
                  <a:pt x="463814" y="800924"/>
                </a:lnTo>
                <a:lnTo>
                  <a:pt x="474662" y="796692"/>
                </a:lnTo>
                <a:lnTo>
                  <a:pt x="485246" y="792460"/>
                </a:lnTo>
                <a:lnTo>
                  <a:pt x="474927" y="785318"/>
                </a:lnTo>
                <a:lnTo>
                  <a:pt x="464608" y="777118"/>
                </a:lnTo>
                <a:lnTo>
                  <a:pt x="454819" y="769183"/>
                </a:lnTo>
                <a:lnTo>
                  <a:pt x="445294" y="760455"/>
                </a:lnTo>
                <a:lnTo>
                  <a:pt x="436033" y="751990"/>
                </a:lnTo>
                <a:lnTo>
                  <a:pt x="426773" y="742997"/>
                </a:lnTo>
                <a:lnTo>
                  <a:pt x="417777" y="733739"/>
                </a:lnTo>
                <a:lnTo>
                  <a:pt x="409310" y="724217"/>
                </a:lnTo>
                <a:lnTo>
                  <a:pt x="400844" y="714695"/>
                </a:lnTo>
                <a:lnTo>
                  <a:pt x="392906" y="704644"/>
                </a:lnTo>
                <a:lnTo>
                  <a:pt x="385233" y="694328"/>
                </a:lnTo>
                <a:lnTo>
                  <a:pt x="377825" y="684012"/>
                </a:lnTo>
                <a:lnTo>
                  <a:pt x="370681" y="673432"/>
                </a:lnTo>
                <a:lnTo>
                  <a:pt x="363802" y="662587"/>
                </a:lnTo>
                <a:lnTo>
                  <a:pt x="357452" y="651478"/>
                </a:lnTo>
                <a:lnTo>
                  <a:pt x="351102" y="640104"/>
                </a:lnTo>
                <a:lnTo>
                  <a:pt x="345016" y="628731"/>
                </a:lnTo>
                <a:lnTo>
                  <a:pt x="339460" y="616828"/>
                </a:lnTo>
                <a:lnTo>
                  <a:pt x="334698" y="604925"/>
                </a:lnTo>
                <a:lnTo>
                  <a:pt x="329671" y="593022"/>
                </a:lnTo>
                <a:lnTo>
                  <a:pt x="325173" y="580591"/>
                </a:lnTo>
                <a:lnTo>
                  <a:pt x="321204" y="568159"/>
                </a:lnTo>
                <a:lnTo>
                  <a:pt x="317500" y="555727"/>
                </a:lnTo>
                <a:lnTo>
                  <a:pt x="314060" y="543031"/>
                </a:lnTo>
                <a:lnTo>
                  <a:pt x="310885" y="530070"/>
                </a:lnTo>
                <a:lnTo>
                  <a:pt x="308239" y="517109"/>
                </a:lnTo>
                <a:lnTo>
                  <a:pt x="305858" y="503884"/>
                </a:lnTo>
                <a:lnTo>
                  <a:pt x="304006" y="490659"/>
                </a:lnTo>
                <a:lnTo>
                  <a:pt x="302683" y="477433"/>
                </a:lnTo>
                <a:lnTo>
                  <a:pt x="301625" y="463943"/>
                </a:lnTo>
                <a:lnTo>
                  <a:pt x="301096" y="450189"/>
                </a:lnTo>
                <a:lnTo>
                  <a:pt x="300831" y="436434"/>
                </a:lnTo>
                <a:lnTo>
                  <a:pt x="300831" y="425325"/>
                </a:lnTo>
                <a:lnTo>
                  <a:pt x="301360" y="413951"/>
                </a:lnTo>
                <a:lnTo>
                  <a:pt x="301889" y="402842"/>
                </a:lnTo>
                <a:lnTo>
                  <a:pt x="302948" y="391733"/>
                </a:lnTo>
                <a:lnTo>
                  <a:pt x="304006" y="380888"/>
                </a:lnTo>
                <a:lnTo>
                  <a:pt x="305594" y="369779"/>
                </a:lnTo>
                <a:lnTo>
                  <a:pt x="307446" y="358934"/>
                </a:lnTo>
                <a:lnTo>
                  <a:pt x="309562" y="348618"/>
                </a:lnTo>
                <a:lnTo>
                  <a:pt x="311944" y="337774"/>
                </a:lnTo>
                <a:lnTo>
                  <a:pt x="314589" y="327194"/>
                </a:lnTo>
                <a:lnTo>
                  <a:pt x="317500" y="316878"/>
                </a:lnTo>
                <a:lnTo>
                  <a:pt x="320410" y="306562"/>
                </a:lnTo>
                <a:lnTo>
                  <a:pt x="323585" y="296511"/>
                </a:lnTo>
                <a:lnTo>
                  <a:pt x="327289" y="286460"/>
                </a:lnTo>
                <a:lnTo>
                  <a:pt x="330994" y="276408"/>
                </a:lnTo>
                <a:lnTo>
                  <a:pt x="334962" y="266622"/>
                </a:lnTo>
                <a:lnTo>
                  <a:pt x="339196" y="256835"/>
                </a:lnTo>
                <a:lnTo>
                  <a:pt x="343958" y="247313"/>
                </a:lnTo>
                <a:lnTo>
                  <a:pt x="348456" y="238055"/>
                </a:lnTo>
                <a:lnTo>
                  <a:pt x="353483" y="228533"/>
                </a:lnTo>
                <a:lnTo>
                  <a:pt x="358246" y="219275"/>
                </a:lnTo>
                <a:lnTo>
                  <a:pt x="363802" y="210282"/>
                </a:lnTo>
                <a:lnTo>
                  <a:pt x="369358" y="201289"/>
                </a:lnTo>
                <a:lnTo>
                  <a:pt x="375444" y="192560"/>
                </a:lnTo>
                <a:lnTo>
                  <a:pt x="381264" y="184096"/>
                </a:lnTo>
                <a:lnTo>
                  <a:pt x="387350" y="175367"/>
                </a:lnTo>
                <a:lnTo>
                  <a:pt x="393700" y="167167"/>
                </a:lnTo>
                <a:lnTo>
                  <a:pt x="400314" y="158968"/>
                </a:lnTo>
                <a:lnTo>
                  <a:pt x="407194" y="151033"/>
                </a:lnTo>
                <a:lnTo>
                  <a:pt x="414073" y="143097"/>
                </a:lnTo>
                <a:lnTo>
                  <a:pt x="421216" y="135427"/>
                </a:lnTo>
                <a:lnTo>
                  <a:pt x="428360" y="128021"/>
                </a:lnTo>
                <a:lnTo>
                  <a:pt x="436033" y="120614"/>
                </a:lnTo>
                <a:lnTo>
                  <a:pt x="443706" y="113473"/>
                </a:lnTo>
                <a:lnTo>
                  <a:pt x="451379" y="106596"/>
                </a:lnTo>
                <a:lnTo>
                  <a:pt x="459581" y="99983"/>
                </a:lnTo>
                <a:lnTo>
                  <a:pt x="467519" y="93106"/>
                </a:lnTo>
                <a:lnTo>
                  <a:pt x="475721" y="87022"/>
                </a:lnTo>
                <a:lnTo>
                  <a:pt x="484452" y="80939"/>
                </a:lnTo>
                <a:lnTo>
                  <a:pt x="493183" y="74590"/>
                </a:lnTo>
                <a:lnTo>
                  <a:pt x="501650" y="68771"/>
                </a:lnTo>
                <a:lnTo>
                  <a:pt x="510646" y="63217"/>
                </a:lnTo>
                <a:lnTo>
                  <a:pt x="519906" y="57927"/>
                </a:lnTo>
                <a:lnTo>
                  <a:pt x="528902" y="52901"/>
                </a:lnTo>
                <a:lnTo>
                  <a:pt x="538427" y="47875"/>
                </a:lnTo>
                <a:lnTo>
                  <a:pt x="547687" y="43114"/>
                </a:lnTo>
                <a:lnTo>
                  <a:pt x="557477" y="38618"/>
                </a:lnTo>
                <a:lnTo>
                  <a:pt x="567002" y="34650"/>
                </a:lnTo>
                <a:lnTo>
                  <a:pt x="576791" y="30682"/>
                </a:lnTo>
                <a:lnTo>
                  <a:pt x="586846" y="26715"/>
                </a:lnTo>
                <a:lnTo>
                  <a:pt x="596900" y="23276"/>
                </a:lnTo>
                <a:lnTo>
                  <a:pt x="607219" y="19838"/>
                </a:lnTo>
                <a:lnTo>
                  <a:pt x="617537" y="16664"/>
                </a:lnTo>
                <a:lnTo>
                  <a:pt x="627856" y="14019"/>
                </a:lnTo>
                <a:lnTo>
                  <a:pt x="638175" y="11374"/>
                </a:lnTo>
                <a:lnTo>
                  <a:pt x="649023" y="8993"/>
                </a:lnTo>
                <a:lnTo>
                  <a:pt x="659606" y="6877"/>
                </a:lnTo>
                <a:lnTo>
                  <a:pt x="670189" y="5290"/>
                </a:lnTo>
                <a:lnTo>
                  <a:pt x="681302" y="3703"/>
                </a:lnTo>
                <a:lnTo>
                  <a:pt x="692150" y="2645"/>
                </a:lnTo>
                <a:lnTo>
                  <a:pt x="703262" y="1587"/>
                </a:lnTo>
                <a:lnTo>
                  <a:pt x="714375" y="793"/>
                </a:lnTo>
                <a:lnTo>
                  <a:pt x="725487" y="529"/>
                </a:lnTo>
                <a:lnTo>
                  <a:pt x="736864"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6926" y="2107112"/>
            <a:ext cx="695453" cy="981816"/>
          </a:xfrm>
          <a:prstGeom prst="rect">
            <a:avLst/>
          </a:prstGeom>
        </p:spPr>
      </p:pic>
      <p:sp>
        <p:nvSpPr>
          <p:cNvPr id="15" name="KSO_Shape"/>
          <p:cNvSpPr>
            <a:spLocks noChangeAspect="1"/>
          </p:cNvSpPr>
          <p:nvPr/>
        </p:nvSpPr>
        <p:spPr bwMode="auto">
          <a:xfrm>
            <a:off x="5760340" y="2627240"/>
            <a:ext cx="667839" cy="667839"/>
          </a:xfrm>
          <a:custGeom>
            <a:avLst/>
            <a:gdLst>
              <a:gd name="T0" fmla="*/ 1424804 w 1341438"/>
              <a:gd name="T1" fmla="*/ 976171 h 1341438"/>
              <a:gd name="T2" fmla="*/ 277295 w 1341438"/>
              <a:gd name="T3" fmla="*/ 649654 h 1341438"/>
              <a:gd name="T4" fmla="*/ 216426 w 1341438"/>
              <a:gd name="T5" fmla="*/ 876225 h 1341438"/>
              <a:gd name="T6" fmla="*/ 240849 w 1341438"/>
              <a:gd name="T7" fmla="*/ 1155024 h 1341438"/>
              <a:gd name="T8" fmla="*/ 370479 w 1341438"/>
              <a:gd name="T9" fmla="*/ 1409400 h 1341438"/>
              <a:gd name="T10" fmla="*/ 584651 w 1341438"/>
              <a:gd name="T11" fmla="*/ 1594639 h 1341438"/>
              <a:gd name="T12" fmla="*/ 858189 w 1341438"/>
              <a:gd name="T13" fmla="*/ 1686695 h 1341438"/>
              <a:gd name="T14" fmla="*/ 1117075 w 1341438"/>
              <a:gd name="T15" fmla="*/ 1673920 h 1341438"/>
              <a:gd name="T16" fmla="*/ 1331997 w 1341438"/>
              <a:gd name="T17" fmla="*/ 1588251 h 1341438"/>
              <a:gd name="T18" fmla="*/ 1203960 w 1341438"/>
              <a:gd name="T19" fmla="*/ 343359 h 1341438"/>
              <a:gd name="T20" fmla="*/ 1297593 w 1341438"/>
              <a:gd name="T21" fmla="*/ 448935 h 1341438"/>
              <a:gd name="T22" fmla="*/ 1331436 w 1341438"/>
              <a:gd name="T23" fmla="*/ 593446 h 1341438"/>
              <a:gd name="T24" fmla="*/ 1507794 w 1341438"/>
              <a:gd name="T25" fmla="*/ 672066 h 1341438"/>
              <a:gd name="T26" fmla="*/ 1571343 w 1341438"/>
              <a:gd name="T27" fmla="*/ 841663 h 1341438"/>
              <a:gd name="T28" fmla="*/ 1485984 w 1341438"/>
              <a:gd name="T29" fmla="*/ 738332 h 1341438"/>
              <a:gd name="T30" fmla="*/ 1372423 w 1341438"/>
              <a:gd name="T31" fmla="*/ 654845 h 1341438"/>
              <a:gd name="T32" fmla="*/ 1212234 w 1341438"/>
              <a:gd name="T33" fmla="*/ 623771 h 1341438"/>
              <a:gd name="T34" fmla="*/ 1250588 w 1341438"/>
              <a:gd name="T35" fmla="*/ 517072 h 1341438"/>
              <a:gd name="T36" fmla="*/ 1219378 w 1341438"/>
              <a:gd name="T37" fmla="*/ 424225 h 1341438"/>
              <a:gd name="T38" fmla="*/ 1123491 w 1341438"/>
              <a:gd name="T39" fmla="*/ 382294 h 1341438"/>
              <a:gd name="T40" fmla="*/ 1086639 w 1341438"/>
              <a:gd name="T41" fmla="*/ 356462 h 1341438"/>
              <a:gd name="T42" fmla="*/ 1112209 w 1341438"/>
              <a:gd name="T43" fmla="*/ 325387 h 1341438"/>
              <a:gd name="T44" fmla="*/ 1078761 w 1341438"/>
              <a:gd name="T45" fmla="*/ 288169 h 1341438"/>
              <a:gd name="T46" fmla="*/ 1060385 w 1341438"/>
              <a:gd name="T47" fmla="*/ 323825 h 1341438"/>
              <a:gd name="T48" fmla="*/ 979380 w 1341438"/>
              <a:gd name="T49" fmla="*/ 350849 h 1341438"/>
              <a:gd name="T50" fmla="*/ 946002 w 1341438"/>
              <a:gd name="T51" fmla="*/ 457065 h 1341438"/>
              <a:gd name="T52" fmla="*/ 990255 w 1341438"/>
              <a:gd name="T53" fmla="*/ 530628 h 1341438"/>
              <a:gd name="T54" fmla="*/ 1093763 w 1341438"/>
              <a:gd name="T55" fmla="*/ 556527 h 1341438"/>
              <a:gd name="T56" fmla="*/ 1107264 w 1341438"/>
              <a:gd name="T57" fmla="*/ 609071 h 1341438"/>
              <a:gd name="T58" fmla="*/ 1131266 w 1341438"/>
              <a:gd name="T59" fmla="*/ 714163 h 1341438"/>
              <a:gd name="T60" fmla="*/ 1418162 w 1341438"/>
              <a:gd name="T61" fmla="*/ 749818 h 1341438"/>
              <a:gd name="T62" fmla="*/ 1481166 w 1341438"/>
              <a:gd name="T63" fmla="*/ 868046 h 1341438"/>
              <a:gd name="T64" fmla="*/ 1381785 w 1341438"/>
              <a:gd name="T65" fmla="*/ 795608 h 1341438"/>
              <a:gd name="T66" fmla="*/ 1106515 w 1341438"/>
              <a:gd name="T67" fmla="*/ 766707 h 1341438"/>
              <a:gd name="T68" fmla="*/ 1048010 w 1341438"/>
              <a:gd name="T69" fmla="*/ 683011 h 1341438"/>
              <a:gd name="T70" fmla="*/ 998881 w 1341438"/>
              <a:gd name="T71" fmla="*/ 600064 h 1341438"/>
              <a:gd name="T72" fmla="*/ 907374 w 1341438"/>
              <a:gd name="T73" fmla="*/ 518619 h 1341438"/>
              <a:gd name="T74" fmla="*/ 898374 w 1341438"/>
              <a:gd name="T75" fmla="*/ 377121 h 1341438"/>
              <a:gd name="T76" fmla="*/ 983504 w 1341438"/>
              <a:gd name="T77" fmla="*/ 281038 h 1341438"/>
              <a:gd name="T78" fmla="*/ 802580 w 1341438"/>
              <a:gd name="T79" fmla="*/ 228074 h 1341438"/>
              <a:gd name="T80" fmla="*/ 585402 w 1341438"/>
              <a:gd name="T81" fmla="*/ 309985 h 1341438"/>
              <a:gd name="T82" fmla="*/ 1615681 w 1341438"/>
              <a:gd name="T83" fmla="*/ 1281648 h 1341438"/>
              <a:gd name="T84" fmla="*/ 1685193 w 1341438"/>
              <a:gd name="T85" fmla="*/ 1058459 h 1341438"/>
              <a:gd name="T86" fmla="*/ 1673920 w 1341438"/>
              <a:gd name="T87" fmla="*/ 785672 h 1341438"/>
              <a:gd name="T88" fmla="*/ 1556314 w 1341438"/>
              <a:gd name="T89" fmla="*/ 524533 h 1341438"/>
              <a:gd name="T90" fmla="*/ 1351536 w 1341438"/>
              <a:gd name="T91" fmla="*/ 328773 h 1341438"/>
              <a:gd name="T92" fmla="*/ 1083632 w 1341438"/>
              <a:gd name="T93" fmla="*/ 224316 h 1341438"/>
              <a:gd name="T94" fmla="*/ 1121207 w 1341438"/>
              <a:gd name="T95" fmla="*/ 15029 h 1341438"/>
              <a:gd name="T96" fmla="*/ 1466137 w 1341438"/>
              <a:gd name="T97" fmla="*/ 150295 h 1341438"/>
              <a:gd name="T98" fmla="*/ 1729530 w 1341438"/>
              <a:gd name="T99" fmla="*/ 400915 h 1341438"/>
              <a:gd name="T100" fmla="*/ 1880577 w 1341438"/>
              <a:gd name="T101" fmla="*/ 737577 h 1341438"/>
              <a:gd name="T102" fmla="*/ 1889971 w 1341438"/>
              <a:gd name="T103" fmla="*/ 1120832 h 1341438"/>
              <a:gd name="T104" fmla="*/ 1755080 w 1341438"/>
              <a:gd name="T105" fmla="*/ 1466137 h 1341438"/>
              <a:gd name="T106" fmla="*/ 1504087 w 1341438"/>
              <a:gd name="T107" fmla="*/ 1729154 h 1341438"/>
              <a:gd name="T108" fmla="*/ 1167800 w 1341438"/>
              <a:gd name="T109" fmla="*/ 1880577 h 1341438"/>
              <a:gd name="T110" fmla="*/ 807465 w 1341438"/>
              <a:gd name="T111" fmla="*/ 1893729 h 1341438"/>
              <a:gd name="T112" fmla="*/ 458778 w 1341438"/>
              <a:gd name="T113" fmla="*/ 1767104 h 1341438"/>
              <a:gd name="T114" fmla="*/ 189748 w 1341438"/>
              <a:gd name="T115" fmla="*/ 1522497 h 1341438"/>
              <a:gd name="T116" fmla="*/ 30058 w 1341438"/>
              <a:gd name="T117" fmla="*/ 1190719 h 1341438"/>
              <a:gd name="T118" fmla="*/ 11271 w 1341438"/>
              <a:gd name="T119" fmla="*/ 807841 h 1341438"/>
              <a:gd name="T120" fmla="*/ 137896 w 1341438"/>
              <a:gd name="T121" fmla="*/ 458779 h 1341438"/>
              <a:gd name="T122" fmla="*/ 382503 w 1341438"/>
              <a:gd name="T123" fmla="*/ 189373 h 1341438"/>
              <a:gd name="T124" fmla="*/ 714656 w 1341438"/>
              <a:gd name="T125" fmla="*/ 30060 h 134143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341438" h="1341438">
                <a:moveTo>
                  <a:pt x="824769" y="688975"/>
                </a:moveTo>
                <a:lnTo>
                  <a:pt x="979487" y="688975"/>
                </a:lnTo>
                <a:lnTo>
                  <a:pt x="979487" y="809625"/>
                </a:lnTo>
                <a:lnTo>
                  <a:pt x="944636" y="809625"/>
                </a:lnTo>
                <a:lnTo>
                  <a:pt x="824769" y="688975"/>
                </a:lnTo>
                <a:close/>
                <a:moveTo>
                  <a:pt x="230187" y="688975"/>
                </a:moveTo>
                <a:lnTo>
                  <a:pt x="553352" y="688975"/>
                </a:lnTo>
                <a:lnTo>
                  <a:pt x="673219" y="809625"/>
                </a:lnTo>
                <a:lnTo>
                  <a:pt x="230187" y="809625"/>
                </a:lnTo>
                <a:lnTo>
                  <a:pt x="230187" y="688975"/>
                </a:lnTo>
                <a:close/>
                <a:moveTo>
                  <a:pt x="1066800" y="687387"/>
                </a:moveTo>
                <a:lnTo>
                  <a:pt x="1106488" y="687387"/>
                </a:lnTo>
                <a:lnTo>
                  <a:pt x="1106488" y="808037"/>
                </a:lnTo>
                <a:lnTo>
                  <a:pt x="1066800" y="808037"/>
                </a:lnTo>
                <a:lnTo>
                  <a:pt x="1066800" y="687387"/>
                </a:lnTo>
                <a:close/>
                <a:moveTo>
                  <a:pt x="1003300" y="687387"/>
                </a:moveTo>
                <a:lnTo>
                  <a:pt x="1042988" y="687387"/>
                </a:lnTo>
                <a:lnTo>
                  <a:pt x="1042988" y="808037"/>
                </a:lnTo>
                <a:lnTo>
                  <a:pt x="1003300" y="808037"/>
                </a:lnTo>
                <a:lnTo>
                  <a:pt x="1003300" y="687387"/>
                </a:lnTo>
                <a:close/>
                <a:moveTo>
                  <a:pt x="251354" y="361421"/>
                </a:moveTo>
                <a:lnTo>
                  <a:pt x="245533" y="369888"/>
                </a:lnTo>
                <a:lnTo>
                  <a:pt x="239712" y="378090"/>
                </a:lnTo>
                <a:lnTo>
                  <a:pt x="233892" y="386292"/>
                </a:lnTo>
                <a:lnTo>
                  <a:pt x="228600" y="395023"/>
                </a:lnTo>
                <a:lnTo>
                  <a:pt x="223573" y="403490"/>
                </a:lnTo>
                <a:lnTo>
                  <a:pt x="218281" y="412486"/>
                </a:lnTo>
                <a:lnTo>
                  <a:pt x="213254" y="421217"/>
                </a:lnTo>
                <a:lnTo>
                  <a:pt x="208492" y="430213"/>
                </a:lnTo>
                <a:lnTo>
                  <a:pt x="203729" y="439209"/>
                </a:lnTo>
                <a:lnTo>
                  <a:pt x="199496" y="448469"/>
                </a:lnTo>
                <a:lnTo>
                  <a:pt x="195262" y="457465"/>
                </a:lnTo>
                <a:lnTo>
                  <a:pt x="191294" y="466990"/>
                </a:lnTo>
                <a:lnTo>
                  <a:pt x="187060" y="476250"/>
                </a:lnTo>
                <a:lnTo>
                  <a:pt x="183356" y="485775"/>
                </a:lnTo>
                <a:lnTo>
                  <a:pt x="179916" y="495565"/>
                </a:lnTo>
                <a:lnTo>
                  <a:pt x="176741" y="505090"/>
                </a:lnTo>
                <a:lnTo>
                  <a:pt x="173566" y="514879"/>
                </a:lnTo>
                <a:lnTo>
                  <a:pt x="170391" y="524934"/>
                </a:lnTo>
                <a:lnTo>
                  <a:pt x="167481" y="534988"/>
                </a:lnTo>
                <a:lnTo>
                  <a:pt x="164835" y="544777"/>
                </a:lnTo>
                <a:lnTo>
                  <a:pt x="162719" y="554832"/>
                </a:lnTo>
                <a:lnTo>
                  <a:pt x="160337" y="565150"/>
                </a:lnTo>
                <a:lnTo>
                  <a:pt x="158221" y="575469"/>
                </a:lnTo>
                <a:lnTo>
                  <a:pt x="156633" y="585788"/>
                </a:lnTo>
                <a:lnTo>
                  <a:pt x="154781" y="596107"/>
                </a:lnTo>
                <a:lnTo>
                  <a:pt x="153458" y="606690"/>
                </a:lnTo>
                <a:lnTo>
                  <a:pt x="152400" y="617009"/>
                </a:lnTo>
                <a:lnTo>
                  <a:pt x="151606" y="627592"/>
                </a:lnTo>
                <a:lnTo>
                  <a:pt x="150548" y="638440"/>
                </a:lnTo>
                <a:lnTo>
                  <a:pt x="150019" y="649023"/>
                </a:lnTo>
                <a:lnTo>
                  <a:pt x="149754" y="659871"/>
                </a:lnTo>
                <a:lnTo>
                  <a:pt x="149754" y="670719"/>
                </a:lnTo>
                <a:lnTo>
                  <a:pt x="149754" y="684213"/>
                </a:lnTo>
                <a:lnTo>
                  <a:pt x="150283" y="697707"/>
                </a:lnTo>
                <a:lnTo>
                  <a:pt x="151077" y="710671"/>
                </a:lnTo>
                <a:lnTo>
                  <a:pt x="152400" y="724165"/>
                </a:lnTo>
                <a:lnTo>
                  <a:pt x="153723" y="737130"/>
                </a:lnTo>
                <a:lnTo>
                  <a:pt x="155839" y="750094"/>
                </a:lnTo>
                <a:lnTo>
                  <a:pt x="157691" y="763059"/>
                </a:lnTo>
                <a:lnTo>
                  <a:pt x="160337" y="776023"/>
                </a:lnTo>
                <a:lnTo>
                  <a:pt x="162983" y="788459"/>
                </a:lnTo>
                <a:lnTo>
                  <a:pt x="166158" y="801159"/>
                </a:lnTo>
                <a:lnTo>
                  <a:pt x="169598" y="813330"/>
                </a:lnTo>
                <a:lnTo>
                  <a:pt x="173302" y="825765"/>
                </a:lnTo>
                <a:lnTo>
                  <a:pt x="177271" y="837936"/>
                </a:lnTo>
                <a:lnTo>
                  <a:pt x="181239" y="849842"/>
                </a:lnTo>
                <a:lnTo>
                  <a:pt x="185737" y="861748"/>
                </a:lnTo>
                <a:lnTo>
                  <a:pt x="190500" y="873655"/>
                </a:lnTo>
                <a:lnTo>
                  <a:pt x="195791" y="885296"/>
                </a:lnTo>
                <a:lnTo>
                  <a:pt x="201083" y="896673"/>
                </a:lnTo>
                <a:lnTo>
                  <a:pt x="206639" y="907786"/>
                </a:lnTo>
                <a:lnTo>
                  <a:pt x="212460" y="918898"/>
                </a:lnTo>
                <a:lnTo>
                  <a:pt x="218546" y="930011"/>
                </a:lnTo>
                <a:lnTo>
                  <a:pt x="225160" y="940859"/>
                </a:lnTo>
                <a:lnTo>
                  <a:pt x="231775" y="951442"/>
                </a:lnTo>
                <a:lnTo>
                  <a:pt x="238654" y="962026"/>
                </a:lnTo>
                <a:lnTo>
                  <a:pt x="245798" y="972344"/>
                </a:lnTo>
                <a:lnTo>
                  <a:pt x="253206" y="982398"/>
                </a:lnTo>
                <a:lnTo>
                  <a:pt x="260879" y="992453"/>
                </a:lnTo>
                <a:lnTo>
                  <a:pt x="268552" y="1001978"/>
                </a:lnTo>
                <a:lnTo>
                  <a:pt x="276754" y="1011767"/>
                </a:lnTo>
                <a:lnTo>
                  <a:pt x="285221" y="1021292"/>
                </a:lnTo>
                <a:lnTo>
                  <a:pt x="293687" y="1030288"/>
                </a:lnTo>
                <a:lnTo>
                  <a:pt x="302154" y="1039284"/>
                </a:lnTo>
                <a:lnTo>
                  <a:pt x="311414" y="1048015"/>
                </a:lnTo>
                <a:lnTo>
                  <a:pt x="320410" y="1056746"/>
                </a:lnTo>
                <a:lnTo>
                  <a:pt x="329935" y="1064949"/>
                </a:lnTo>
                <a:lnTo>
                  <a:pt x="339460" y="1072886"/>
                </a:lnTo>
                <a:lnTo>
                  <a:pt x="348985" y="1080559"/>
                </a:lnTo>
                <a:lnTo>
                  <a:pt x="359039" y="1088232"/>
                </a:lnTo>
                <a:lnTo>
                  <a:pt x="369358" y="1095640"/>
                </a:lnTo>
                <a:lnTo>
                  <a:pt x="379677" y="1102784"/>
                </a:lnTo>
                <a:lnTo>
                  <a:pt x="389996" y="1109663"/>
                </a:lnTo>
                <a:lnTo>
                  <a:pt x="400844" y="1116542"/>
                </a:lnTo>
                <a:lnTo>
                  <a:pt x="411692" y="1122892"/>
                </a:lnTo>
                <a:lnTo>
                  <a:pt x="422540" y="1128978"/>
                </a:lnTo>
                <a:lnTo>
                  <a:pt x="433652" y="1134799"/>
                </a:lnTo>
                <a:lnTo>
                  <a:pt x="445029" y="1140619"/>
                </a:lnTo>
                <a:lnTo>
                  <a:pt x="456406" y="1145911"/>
                </a:lnTo>
                <a:lnTo>
                  <a:pt x="467783" y="1150938"/>
                </a:lnTo>
                <a:lnTo>
                  <a:pt x="479954" y="1155701"/>
                </a:lnTo>
                <a:lnTo>
                  <a:pt x="491596" y="1160199"/>
                </a:lnTo>
                <a:lnTo>
                  <a:pt x="503502" y="1164696"/>
                </a:lnTo>
                <a:lnTo>
                  <a:pt x="515937" y="1168665"/>
                </a:lnTo>
                <a:lnTo>
                  <a:pt x="528108" y="1172105"/>
                </a:lnTo>
                <a:lnTo>
                  <a:pt x="540544" y="1175544"/>
                </a:lnTo>
                <a:lnTo>
                  <a:pt x="552979" y="1178455"/>
                </a:lnTo>
                <a:lnTo>
                  <a:pt x="565944" y="1181365"/>
                </a:lnTo>
                <a:lnTo>
                  <a:pt x="578379" y="1183746"/>
                </a:lnTo>
                <a:lnTo>
                  <a:pt x="591344" y="1185863"/>
                </a:lnTo>
                <a:lnTo>
                  <a:pt x="604308" y="1187715"/>
                </a:lnTo>
                <a:lnTo>
                  <a:pt x="617538" y="1189038"/>
                </a:lnTo>
                <a:lnTo>
                  <a:pt x="630767" y="1190361"/>
                </a:lnTo>
                <a:lnTo>
                  <a:pt x="643731" y="1191155"/>
                </a:lnTo>
                <a:lnTo>
                  <a:pt x="657225" y="1191684"/>
                </a:lnTo>
                <a:lnTo>
                  <a:pt x="670719" y="1191949"/>
                </a:lnTo>
                <a:lnTo>
                  <a:pt x="681567" y="1191684"/>
                </a:lnTo>
                <a:lnTo>
                  <a:pt x="692415" y="1191419"/>
                </a:lnTo>
                <a:lnTo>
                  <a:pt x="703263" y="1190890"/>
                </a:lnTo>
                <a:lnTo>
                  <a:pt x="713846" y="1190361"/>
                </a:lnTo>
                <a:lnTo>
                  <a:pt x="724429" y="1189038"/>
                </a:lnTo>
                <a:lnTo>
                  <a:pt x="735013" y="1187980"/>
                </a:lnTo>
                <a:lnTo>
                  <a:pt x="745331" y="1186657"/>
                </a:lnTo>
                <a:lnTo>
                  <a:pt x="755915" y="1184805"/>
                </a:lnTo>
                <a:lnTo>
                  <a:pt x="766234" y="1183217"/>
                </a:lnTo>
                <a:lnTo>
                  <a:pt x="776553" y="1181101"/>
                </a:lnTo>
                <a:lnTo>
                  <a:pt x="786607" y="1178719"/>
                </a:lnTo>
                <a:lnTo>
                  <a:pt x="796926" y="1176603"/>
                </a:lnTo>
                <a:lnTo>
                  <a:pt x="806980" y="1173957"/>
                </a:lnTo>
                <a:lnTo>
                  <a:pt x="816769" y="1171046"/>
                </a:lnTo>
                <a:lnTo>
                  <a:pt x="826559" y="1168401"/>
                </a:lnTo>
                <a:lnTo>
                  <a:pt x="836613" y="1165226"/>
                </a:lnTo>
                <a:lnTo>
                  <a:pt x="846138" y="1161786"/>
                </a:lnTo>
                <a:lnTo>
                  <a:pt x="855663" y="1158082"/>
                </a:lnTo>
                <a:lnTo>
                  <a:pt x="865453" y="1154378"/>
                </a:lnTo>
                <a:lnTo>
                  <a:pt x="874713" y="1150674"/>
                </a:lnTo>
                <a:lnTo>
                  <a:pt x="883973" y="1146176"/>
                </a:lnTo>
                <a:lnTo>
                  <a:pt x="893498" y="1141942"/>
                </a:lnTo>
                <a:lnTo>
                  <a:pt x="902494" y="1137709"/>
                </a:lnTo>
                <a:lnTo>
                  <a:pt x="911755" y="1133211"/>
                </a:lnTo>
                <a:lnTo>
                  <a:pt x="920486" y="1128184"/>
                </a:lnTo>
                <a:lnTo>
                  <a:pt x="929482" y="1123421"/>
                </a:lnTo>
                <a:lnTo>
                  <a:pt x="937948" y="1118394"/>
                </a:lnTo>
                <a:lnTo>
                  <a:pt x="946680" y="1112838"/>
                </a:lnTo>
                <a:lnTo>
                  <a:pt x="955146" y="1107546"/>
                </a:lnTo>
                <a:lnTo>
                  <a:pt x="963613" y="1101990"/>
                </a:lnTo>
                <a:lnTo>
                  <a:pt x="971815" y="1095905"/>
                </a:lnTo>
                <a:lnTo>
                  <a:pt x="980017" y="1090349"/>
                </a:lnTo>
                <a:lnTo>
                  <a:pt x="251354" y="361421"/>
                </a:lnTo>
                <a:close/>
                <a:moveTo>
                  <a:pt x="785564" y="228600"/>
                </a:moveTo>
                <a:lnTo>
                  <a:pt x="792978" y="229127"/>
                </a:lnTo>
                <a:lnTo>
                  <a:pt x="800392" y="229655"/>
                </a:lnTo>
                <a:lnTo>
                  <a:pt x="807806" y="230446"/>
                </a:lnTo>
                <a:lnTo>
                  <a:pt x="814956" y="231500"/>
                </a:lnTo>
                <a:lnTo>
                  <a:pt x="821840" y="233082"/>
                </a:lnTo>
                <a:lnTo>
                  <a:pt x="828725" y="234664"/>
                </a:lnTo>
                <a:lnTo>
                  <a:pt x="835080" y="236773"/>
                </a:lnTo>
                <a:lnTo>
                  <a:pt x="841434" y="239145"/>
                </a:lnTo>
                <a:lnTo>
                  <a:pt x="847789" y="241782"/>
                </a:lnTo>
                <a:lnTo>
                  <a:pt x="853615" y="244681"/>
                </a:lnTo>
                <a:lnTo>
                  <a:pt x="859440" y="247845"/>
                </a:lnTo>
                <a:lnTo>
                  <a:pt x="865001" y="251536"/>
                </a:lnTo>
                <a:lnTo>
                  <a:pt x="870032" y="255227"/>
                </a:lnTo>
                <a:lnTo>
                  <a:pt x="875327" y="259181"/>
                </a:lnTo>
                <a:lnTo>
                  <a:pt x="880094" y="263135"/>
                </a:lnTo>
                <a:lnTo>
                  <a:pt x="884595" y="267617"/>
                </a:lnTo>
                <a:lnTo>
                  <a:pt x="888832" y="272362"/>
                </a:lnTo>
                <a:lnTo>
                  <a:pt x="892804" y="277371"/>
                </a:lnTo>
                <a:lnTo>
                  <a:pt x="897040" y="282117"/>
                </a:lnTo>
                <a:lnTo>
                  <a:pt x="900482" y="287653"/>
                </a:lnTo>
                <a:lnTo>
                  <a:pt x="903395" y="292925"/>
                </a:lnTo>
                <a:lnTo>
                  <a:pt x="906573" y="298462"/>
                </a:lnTo>
                <a:lnTo>
                  <a:pt x="909220" y="303998"/>
                </a:lnTo>
                <a:lnTo>
                  <a:pt x="911868" y="310061"/>
                </a:lnTo>
                <a:lnTo>
                  <a:pt x="913722" y="316125"/>
                </a:lnTo>
                <a:lnTo>
                  <a:pt x="915840" y="321924"/>
                </a:lnTo>
                <a:lnTo>
                  <a:pt x="917164" y="328252"/>
                </a:lnTo>
                <a:lnTo>
                  <a:pt x="918753" y="334579"/>
                </a:lnTo>
                <a:lnTo>
                  <a:pt x="919547" y="341169"/>
                </a:lnTo>
                <a:lnTo>
                  <a:pt x="920342" y="347496"/>
                </a:lnTo>
                <a:lnTo>
                  <a:pt x="920606" y="353824"/>
                </a:lnTo>
                <a:lnTo>
                  <a:pt x="920871" y="360678"/>
                </a:lnTo>
                <a:lnTo>
                  <a:pt x="920606" y="367532"/>
                </a:lnTo>
                <a:lnTo>
                  <a:pt x="920077" y="374650"/>
                </a:lnTo>
                <a:lnTo>
                  <a:pt x="919018" y="381768"/>
                </a:lnTo>
                <a:lnTo>
                  <a:pt x="917694" y="388886"/>
                </a:lnTo>
                <a:lnTo>
                  <a:pt x="915840" y="396268"/>
                </a:lnTo>
                <a:lnTo>
                  <a:pt x="913722" y="403386"/>
                </a:lnTo>
                <a:lnTo>
                  <a:pt x="911339" y="410767"/>
                </a:lnTo>
                <a:lnTo>
                  <a:pt x="908426" y="417885"/>
                </a:lnTo>
                <a:lnTo>
                  <a:pt x="937553" y="417885"/>
                </a:lnTo>
                <a:lnTo>
                  <a:pt x="947350" y="418149"/>
                </a:lnTo>
                <a:lnTo>
                  <a:pt x="956618" y="418940"/>
                </a:lnTo>
                <a:lnTo>
                  <a:pt x="966150" y="420258"/>
                </a:lnTo>
                <a:lnTo>
                  <a:pt x="974888" y="421840"/>
                </a:lnTo>
                <a:lnTo>
                  <a:pt x="983891" y="424212"/>
                </a:lnTo>
                <a:lnTo>
                  <a:pt x="992364" y="426849"/>
                </a:lnTo>
                <a:lnTo>
                  <a:pt x="1000308" y="430012"/>
                </a:lnTo>
                <a:lnTo>
                  <a:pt x="1008252" y="433176"/>
                </a:lnTo>
                <a:lnTo>
                  <a:pt x="1016195" y="436866"/>
                </a:lnTo>
                <a:lnTo>
                  <a:pt x="1023609" y="441348"/>
                </a:lnTo>
                <a:lnTo>
                  <a:pt x="1030759" y="445830"/>
                </a:lnTo>
                <a:lnTo>
                  <a:pt x="1037643" y="450575"/>
                </a:lnTo>
                <a:lnTo>
                  <a:pt x="1043998" y="455848"/>
                </a:lnTo>
                <a:lnTo>
                  <a:pt x="1050353" y="461120"/>
                </a:lnTo>
                <a:lnTo>
                  <a:pt x="1056443" y="467184"/>
                </a:lnTo>
                <a:lnTo>
                  <a:pt x="1061739" y="473247"/>
                </a:lnTo>
                <a:lnTo>
                  <a:pt x="1067299" y="479311"/>
                </a:lnTo>
                <a:lnTo>
                  <a:pt x="1072066" y="485901"/>
                </a:lnTo>
                <a:lnTo>
                  <a:pt x="1076567" y="492756"/>
                </a:lnTo>
                <a:lnTo>
                  <a:pt x="1081068" y="499610"/>
                </a:lnTo>
                <a:lnTo>
                  <a:pt x="1085040" y="506728"/>
                </a:lnTo>
                <a:lnTo>
                  <a:pt x="1088747" y="514109"/>
                </a:lnTo>
                <a:lnTo>
                  <a:pt x="1091925" y="521491"/>
                </a:lnTo>
                <a:lnTo>
                  <a:pt x="1095102" y="528873"/>
                </a:lnTo>
                <a:lnTo>
                  <a:pt x="1097485" y="536518"/>
                </a:lnTo>
                <a:lnTo>
                  <a:pt x="1099869" y="544163"/>
                </a:lnTo>
                <a:lnTo>
                  <a:pt x="1101722" y="552336"/>
                </a:lnTo>
                <a:lnTo>
                  <a:pt x="1103576" y="560244"/>
                </a:lnTo>
                <a:lnTo>
                  <a:pt x="1104635" y="568153"/>
                </a:lnTo>
                <a:lnTo>
                  <a:pt x="1105429" y="576326"/>
                </a:lnTo>
                <a:lnTo>
                  <a:pt x="1106223" y="584498"/>
                </a:lnTo>
                <a:lnTo>
                  <a:pt x="1106488" y="592671"/>
                </a:lnTo>
                <a:lnTo>
                  <a:pt x="1106488" y="666223"/>
                </a:lnTo>
                <a:lnTo>
                  <a:pt x="1106488" y="666750"/>
                </a:lnTo>
                <a:lnTo>
                  <a:pt x="1066240" y="666223"/>
                </a:lnTo>
                <a:lnTo>
                  <a:pt x="1066240" y="592671"/>
                </a:lnTo>
                <a:lnTo>
                  <a:pt x="1065711" y="586080"/>
                </a:lnTo>
                <a:lnTo>
                  <a:pt x="1065446" y="579753"/>
                </a:lnTo>
                <a:lnTo>
                  <a:pt x="1064652" y="573689"/>
                </a:lnTo>
                <a:lnTo>
                  <a:pt x="1063857" y="567362"/>
                </a:lnTo>
                <a:lnTo>
                  <a:pt x="1062268" y="561035"/>
                </a:lnTo>
                <a:lnTo>
                  <a:pt x="1060945" y="554708"/>
                </a:lnTo>
                <a:lnTo>
                  <a:pt x="1059356" y="548908"/>
                </a:lnTo>
                <a:lnTo>
                  <a:pt x="1056973" y="542581"/>
                </a:lnTo>
                <a:lnTo>
                  <a:pt x="1054590" y="536781"/>
                </a:lnTo>
                <a:lnTo>
                  <a:pt x="1052206" y="530982"/>
                </a:lnTo>
                <a:lnTo>
                  <a:pt x="1049294" y="525182"/>
                </a:lnTo>
                <a:lnTo>
                  <a:pt x="1046381" y="519909"/>
                </a:lnTo>
                <a:lnTo>
                  <a:pt x="1042939" y="514373"/>
                </a:lnTo>
                <a:lnTo>
                  <a:pt x="1039497" y="509364"/>
                </a:lnTo>
                <a:lnTo>
                  <a:pt x="1035525" y="504355"/>
                </a:lnTo>
                <a:lnTo>
                  <a:pt x="1031553" y="499610"/>
                </a:lnTo>
                <a:lnTo>
                  <a:pt x="1027316" y="495128"/>
                </a:lnTo>
                <a:lnTo>
                  <a:pt x="1023080" y="490383"/>
                </a:lnTo>
                <a:lnTo>
                  <a:pt x="1018049" y="486428"/>
                </a:lnTo>
                <a:lnTo>
                  <a:pt x="1013283" y="482474"/>
                </a:lnTo>
                <a:lnTo>
                  <a:pt x="1007987" y="478783"/>
                </a:lnTo>
                <a:lnTo>
                  <a:pt x="1002956" y="475356"/>
                </a:lnTo>
                <a:lnTo>
                  <a:pt x="997130" y="472193"/>
                </a:lnTo>
                <a:lnTo>
                  <a:pt x="991570" y="469556"/>
                </a:lnTo>
                <a:lnTo>
                  <a:pt x="985480" y="466920"/>
                </a:lnTo>
                <a:lnTo>
                  <a:pt x="979390" y="464811"/>
                </a:lnTo>
                <a:lnTo>
                  <a:pt x="973035" y="462966"/>
                </a:lnTo>
                <a:lnTo>
                  <a:pt x="966415" y="461120"/>
                </a:lnTo>
                <a:lnTo>
                  <a:pt x="959530" y="459802"/>
                </a:lnTo>
                <a:lnTo>
                  <a:pt x="952381" y="459011"/>
                </a:lnTo>
                <a:lnTo>
                  <a:pt x="945232" y="458220"/>
                </a:lnTo>
                <a:lnTo>
                  <a:pt x="937553" y="457957"/>
                </a:lnTo>
                <a:lnTo>
                  <a:pt x="873739" y="457957"/>
                </a:lnTo>
                <a:lnTo>
                  <a:pt x="870826" y="457957"/>
                </a:lnTo>
                <a:lnTo>
                  <a:pt x="868178" y="457429"/>
                </a:lnTo>
                <a:lnTo>
                  <a:pt x="865530" y="456375"/>
                </a:lnTo>
                <a:lnTo>
                  <a:pt x="863147" y="455320"/>
                </a:lnTo>
                <a:lnTo>
                  <a:pt x="861029" y="453475"/>
                </a:lnTo>
                <a:lnTo>
                  <a:pt x="858911" y="451893"/>
                </a:lnTo>
                <a:lnTo>
                  <a:pt x="857322" y="449521"/>
                </a:lnTo>
                <a:lnTo>
                  <a:pt x="855733" y="447148"/>
                </a:lnTo>
                <a:lnTo>
                  <a:pt x="854674" y="444775"/>
                </a:lnTo>
                <a:lnTo>
                  <a:pt x="854144" y="441875"/>
                </a:lnTo>
                <a:lnTo>
                  <a:pt x="853615" y="439239"/>
                </a:lnTo>
                <a:lnTo>
                  <a:pt x="853615" y="436339"/>
                </a:lnTo>
                <a:lnTo>
                  <a:pt x="854144" y="433966"/>
                </a:lnTo>
                <a:lnTo>
                  <a:pt x="854674" y="431330"/>
                </a:lnTo>
                <a:lnTo>
                  <a:pt x="855733" y="428694"/>
                </a:lnTo>
                <a:lnTo>
                  <a:pt x="857587" y="426058"/>
                </a:lnTo>
                <a:lnTo>
                  <a:pt x="860234" y="422103"/>
                </a:lnTo>
                <a:lnTo>
                  <a:pt x="862882" y="418149"/>
                </a:lnTo>
                <a:lnTo>
                  <a:pt x="865530" y="413931"/>
                </a:lnTo>
                <a:lnTo>
                  <a:pt x="867649" y="409713"/>
                </a:lnTo>
                <a:lnTo>
                  <a:pt x="869767" y="405495"/>
                </a:lnTo>
                <a:lnTo>
                  <a:pt x="871885" y="401013"/>
                </a:lnTo>
                <a:lnTo>
                  <a:pt x="874798" y="392313"/>
                </a:lnTo>
                <a:lnTo>
                  <a:pt x="877446" y="384141"/>
                </a:lnTo>
                <a:lnTo>
                  <a:pt x="879299" y="375705"/>
                </a:lnTo>
                <a:lnTo>
                  <a:pt x="880358" y="367796"/>
                </a:lnTo>
                <a:lnTo>
                  <a:pt x="880623" y="364105"/>
                </a:lnTo>
                <a:lnTo>
                  <a:pt x="880623" y="360414"/>
                </a:lnTo>
                <a:lnTo>
                  <a:pt x="880623" y="355669"/>
                </a:lnTo>
                <a:lnTo>
                  <a:pt x="880358" y="351187"/>
                </a:lnTo>
                <a:lnTo>
                  <a:pt x="879829" y="346178"/>
                </a:lnTo>
                <a:lnTo>
                  <a:pt x="879035" y="341697"/>
                </a:lnTo>
                <a:lnTo>
                  <a:pt x="877975" y="337215"/>
                </a:lnTo>
                <a:lnTo>
                  <a:pt x="876916" y="332733"/>
                </a:lnTo>
                <a:lnTo>
                  <a:pt x="875857" y="328515"/>
                </a:lnTo>
                <a:lnTo>
                  <a:pt x="874004" y="324297"/>
                </a:lnTo>
                <a:lnTo>
                  <a:pt x="872415" y="320343"/>
                </a:lnTo>
                <a:lnTo>
                  <a:pt x="870561" y="316388"/>
                </a:lnTo>
                <a:lnTo>
                  <a:pt x="868708" y="312698"/>
                </a:lnTo>
                <a:lnTo>
                  <a:pt x="866325" y="309007"/>
                </a:lnTo>
                <a:lnTo>
                  <a:pt x="863942" y="305580"/>
                </a:lnTo>
                <a:lnTo>
                  <a:pt x="861558" y="302152"/>
                </a:lnTo>
                <a:lnTo>
                  <a:pt x="858646" y="298725"/>
                </a:lnTo>
                <a:lnTo>
                  <a:pt x="855733" y="295562"/>
                </a:lnTo>
                <a:lnTo>
                  <a:pt x="852556" y="292662"/>
                </a:lnTo>
                <a:lnTo>
                  <a:pt x="849378" y="289762"/>
                </a:lnTo>
                <a:lnTo>
                  <a:pt x="845936" y="287389"/>
                </a:lnTo>
                <a:lnTo>
                  <a:pt x="842494" y="284753"/>
                </a:lnTo>
                <a:lnTo>
                  <a:pt x="838787" y="282380"/>
                </a:lnTo>
                <a:lnTo>
                  <a:pt x="834815" y="280271"/>
                </a:lnTo>
                <a:lnTo>
                  <a:pt x="830578" y="278162"/>
                </a:lnTo>
                <a:lnTo>
                  <a:pt x="826342" y="276317"/>
                </a:lnTo>
                <a:lnTo>
                  <a:pt x="822105" y="274735"/>
                </a:lnTo>
                <a:lnTo>
                  <a:pt x="817074" y="273153"/>
                </a:lnTo>
                <a:lnTo>
                  <a:pt x="812572" y="271835"/>
                </a:lnTo>
                <a:lnTo>
                  <a:pt x="807541" y="270781"/>
                </a:lnTo>
                <a:lnTo>
                  <a:pt x="802246" y="269990"/>
                </a:lnTo>
                <a:lnTo>
                  <a:pt x="796950" y="269462"/>
                </a:lnTo>
                <a:lnTo>
                  <a:pt x="791125" y="269199"/>
                </a:lnTo>
                <a:lnTo>
                  <a:pt x="785564" y="268935"/>
                </a:lnTo>
                <a:lnTo>
                  <a:pt x="783181" y="268935"/>
                </a:lnTo>
                <a:lnTo>
                  <a:pt x="781063" y="268672"/>
                </a:lnTo>
                <a:lnTo>
                  <a:pt x="779474" y="267881"/>
                </a:lnTo>
                <a:lnTo>
                  <a:pt x="777356" y="267353"/>
                </a:lnTo>
                <a:lnTo>
                  <a:pt x="775767" y="266563"/>
                </a:lnTo>
                <a:lnTo>
                  <a:pt x="773913" y="265508"/>
                </a:lnTo>
                <a:lnTo>
                  <a:pt x="772589" y="264190"/>
                </a:lnTo>
                <a:lnTo>
                  <a:pt x="771265" y="263135"/>
                </a:lnTo>
                <a:lnTo>
                  <a:pt x="769677" y="261817"/>
                </a:lnTo>
                <a:lnTo>
                  <a:pt x="768618" y="259972"/>
                </a:lnTo>
                <a:lnTo>
                  <a:pt x="767823" y="258654"/>
                </a:lnTo>
                <a:lnTo>
                  <a:pt x="766764" y="256545"/>
                </a:lnTo>
                <a:lnTo>
                  <a:pt x="765970" y="254963"/>
                </a:lnTo>
                <a:lnTo>
                  <a:pt x="765705" y="252854"/>
                </a:lnTo>
                <a:lnTo>
                  <a:pt x="765175" y="251009"/>
                </a:lnTo>
                <a:lnTo>
                  <a:pt x="765175" y="248899"/>
                </a:lnTo>
                <a:lnTo>
                  <a:pt x="765175" y="247054"/>
                </a:lnTo>
                <a:lnTo>
                  <a:pt x="765705" y="244945"/>
                </a:lnTo>
                <a:lnTo>
                  <a:pt x="765970" y="242836"/>
                </a:lnTo>
                <a:lnTo>
                  <a:pt x="766764" y="241254"/>
                </a:lnTo>
                <a:lnTo>
                  <a:pt x="767823" y="239145"/>
                </a:lnTo>
                <a:lnTo>
                  <a:pt x="768618" y="237827"/>
                </a:lnTo>
                <a:lnTo>
                  <a:pt x="769677" y="235982"/>
                </a:lnTo>
                <a:lnTo>
                  <a:pt x="771265" y="234664"/>
                </a:lnTo>
                <a:lnTo>
                  <a:pt x="772589" y="233609"/>
                </a:lnTo>
                <a:lnTo>
                  <a:pt x="773913" y="232291"/>
                </a:lnTo>
                <a:lnTo>
                  <a:pt x="775767" y="231236"/>
                </a:lnTo>
                <a:lnTo>
                  <a:pt x="777356" y="230446"/>
                </a:lnTo>
                <a:lnTo>
                  <a:pt x="779474" y="229918"/>
                </a:lnTo>
                <a:lnTo>
                  <a:pt x="781063" y="229391"/>
                </a:lnTo>
                <a:lnTo>
                  <a:pt x="783181" y="229127"/>
                </a:lnTo>
                <a:lnTo>
                  <a:pt x="785564" y="228600"/>
                </a:lnTo>
                <a:close/>
                <a:moveTo>
                  <a:pt x="732956" y="188912"/>
                </a:moveTo>
                <a:lnTo>
                  <a:pt x="740614" y="188912"/>
                </a:lnTo>
                <a:lnTo>
                  <a:pt x="742727" y="188912"/>
                </a:lnTo>
                <a:lnTo>
                  <a:pt x="744576" y="189176"/>
                </a:lnTo>
                <a:lnTo>
                  <a:pt x="746688" y="189705"/>
                </a:lnTo>
                <a:lnTo>
                  <a:pt x="748273" y="190233"/>
                </a:lnTo>
                <a:lnTo>
                  <a:pt x="750121" y="191026"/>
                </a:lnTo>
                <a:lnTo>
                  <a:pt x="751706" y="192348"/>
                </a:lnTo>
                <a:lnTo>
                  <a:pt x="753290" y="193405"/>
                </a:lnTo>
                <a:lnTo>
                  <a:pt x="754611" y="194462"/>
                </a:lnTo>
                <a:lnTo>
                  <a:pt x="755931" y="196048"/>
                </a:lnTo>
                <a:lnTo>
                  <a:pt x="757251" y="197633"/>
                </a:lnTo>
                <a:lnTo>
                  <a:pt x="758308" y="198955"/>
                </a:lnTo>
                <a:lnTo>
                  <a:pt x="759100" y="201069"/>
                </a:lnTo>
                <a:lnTo>
                  <a:pt x="759628" y="202919"/>
                </a:lnTo>
                <a:lnTo>
                  <a:pt x="760420" y="204769"/>
                </a:lnTo>
                <a:lnTo>
                  <a:pt x="760685" y="206884"/>
                </a:lnTo>
                <a:lnTo>
                  <a:pt x="760685" y="208734"/>
                </a:lnTo>
                <a:lnTo>
                  <a:pt x="760685" y="210848"/>
                </a:lnTo>
                <a:lnTo>
                  <a:pt x="760420" y="212698"/>
                </a:lnTo>
                <a:lnTo>
                  <a:pt x="759628" y="214812"/>
                </a:lnTo>
                <a:lnTo>
                  <a:pt x="759100" y="216398"/>
                </a:lnTo>
                <a:lnTo>
                  <a:pt x="758308" y="218512"/>
                </a:lnTo>
                <a:lnTo>
                  <a:pt x="757251" y="219834"/>
                </a:lnTo>
                <a:lnTo>
                  <a:pt x="755931" y="221684"/>
                </a:lnTo>
                <a:lnTo>
                  <a:pt x="754875" y="223005"/>
                </a:lnTo>
                <a:lnTo>
                  <a:pt x="753554" y="224063"/>
                </a:lnTo>
                <a:lnTo>
                  <a:pt x="751706" y="225384"/>
                </a:lnTo>
                <a:lnTo>
                  <a:pt x="750121" y="226441"/>
                </a:lnTo>
                <a:lnTo>
                  <a:pt x="748273" y="227234"/>
                </a:lnTo>
                <a:lnTo>
                  <a:pt x="746688" y="228027"/>
                </a:lnTo>
                <a:lnTo>
                  <a:pt x="744576" y="228556"/>
                </a:lnTo>
                <a:lnTo>
                  <a:pt x="742727" y="228820"/>
                </a:lnTo>
                <a:lnTo>
                  <a:pt x="740614" y="228820"/>
                </a:lnTo>
                <a:lnTo>
                  <a:pt x="735069" y="229084"/>
                </a:lnTo>
                <a:lnTo>
                  <a:pt x="729787" y="229349"/>
                </a:lnTo>
                <a:lnTo>
                  <a:pt x="725034" y="230142"/>
                </a:lnTo>
                <a:lnTo>
                  <a:pt x="720280" y="230934"/>
                </a:lnTo>
                <a:lnTo>
                  <a:pt x="716055" y="232256"/>
                </a:lnTo>
                <a:lnTo>
                  <a:pt x="711829" y="233313"/>
                </a:lnTo>
                <a:lnTo>
                  <a:pt x="708132" y="234634"/>
                </a:lnTo>
                <a:lnTo>
                  <a:pt x="704699" y="236484"/>
                </a:lnTo>
                <a:lnTo>
                  <a:pt x="701266" y="238070"/>
                </a:lnTo>
                <a:lnTo>
                  <a:pt x="698097" y="240185"/>
                </a:lnTo>
                <a:lnTo>
                  <a:pt x="694928" y="242563"/>
                </a:lnTo>
                <a:lnTo>
                  <a:pt x="692287" y="244678"/>
                </a:lnTo>
                <a:lnTo>
                  <a:pt x="689647" y="247056"/>
                </a:lnTo>
                <a:lnTo>
                  <a:pt x="687006" y="249699"/>
                </a:lnTo>
                <a:lnTo>
                  <a:pt x="684893" y="252342"/>
                </a:lnTo>
                <a:lnTo>
                  <a:pt x="682516" y="255249"/>
                </a:lnTo>
                <a:lnTo>
                  <a:pt x="680140" y="258156"/>
                </a:lnTo>
                <a:lnTo>
                  <a:pt x="678555" y="261328"/>
                </a:lnTo>
                <a:lnTo>
                  <a:pt x="676442" y="264499"/>
                </a:lnTo>
                <a:lnTo>
                  <a:pt x="674858" y="267935"/>
                </a:lnTo>
                <a:lnTo>
                  <a:pt x="671953" y="274807"/>
                </a:lnTo>
                <a:lnTo>
                  <a:pt x="669576" y="281678"/>
                </a:lnTo>
                <a:lnTo>
                  <a:pt x="667992" y="288814"/>
                </a:lnTo>
                <a:lnTo>
                  <a:pt x="666407" y="296479"/>
                </a:lnTo>
                <a:lnTo>
                  <a:pt x="665615" y="303879"/>
                </a:lnTo>
                <a:lnTo>
                  <a:pt x="665615" y="311015"/>
                </a:lnTo>
                <a:lnTo>
                  <a:pt x="665615" y="314715"/>
                </a:lnTo>
                <a:lnTo>
                  <a:pt x="665879" y="318150"/>
                </a:lnTo>
                <a:lnTo>
                  <a:pt x="666143" y="321850"/>
                </a:lnTo>
                <a:lnTo>
                  <a:pt x="667200" y="325551"/>
                </a:lnTo>
                <a:lnTo>
                  <a:pt x="667728" y="328986"/>
                </a:lnTo>
                <a:lnTo>
                  <a:pt x="668784" y="332686"/>
                </a:lnTo>
                <a:lnTo>
                  <a:pt x="669840" y="336122"/>
                </a:lnTo>
                <a:lnTo>
                  <a:pt x="671425" y="339822"/>
                </a:lnTo>
                <a:lnTo>
                  <a:pt x="672745" y="343258"/>
                </a:lnTo>
                <a:lnTo>
                  <a:pt x="674594" y="346694"/>
                </a:lnTo>
                <a:lnTo>
                  <a:pt x="676178" y="349865"/>
                </a:lnTo>
                <a:lnTo>
                  <a:pt x="678291" y="353037"/>
                </a:lnTo>
                <a:lnTo>
                  <a:pt x="680404" y="356473"/>
                </a:lnTo>
                <a:lnTo>
                  <a:pt x="683045" y="359644"/>
                </a:lnTo>
                <a:lnTo>
                  <a:pt x="685421" y="362551"/>
                </a:lnTo>
                <a:lnTo>
                  <a:pt x="688326" y="365458"/>
                </a:lnTo>
                <a:lnTo>
                  <a:pt x="690967" y="368366"/>
                </a:lnTo>
                <a:lnTo>
                  <a:pt x="694136" y="371009"/>
                </a:lnTo>
                <a:lnTo>
                  <a:pt x="697305" y="373651"/>
                </a:lnTo>
                <a:lnTo>
                  <a:pt x="700738" y="376030"/>
                </a:lnTo>
                <a:lnTo>
                  <a:pt x="704435" y="378144"/>
                </a:lnTo>
                <a:lnTo>
                  <a:pt x="708132" y="380523"/>
                </a:lnTo>
                <a:lnTo>
                  <a:pt x="712094" y="382373"/>
                </a:lnTo>
                <a:lnTo>
                  <a:pt x="716055" y="384223"/>
                </a:lnTo>
                <a:lnTo>
                  <a:pt x="720808" y="385809"/>
                </a:lnTo>
                <a:lnTo>
                  <a:pt x="725298" y="387395"/>
                </a:lnTo>
                <a:lnTo>
                  <a:pt x="729787" y="388452"/>
                </a:lnTo>
                <a:lnTo>
                  <a:pt x="735069" y="389509"/>
                </a:lnTo>
                <a:lnTo>
                  <a:pt x="740086" y="390566"/>
                </a:lnTo>
                <a:lnTo>
                  <a:pt x="745368" y="391095"/>
                </a:lnTo>
                <a:lnTo>
                  <a:pt x="750914" y="391623"/>
                </a:lnTo>
                <a:lnTo>
                  <a:pt x="756987" y="391623"/>
                </a:lnTo>
                <a:lnTo>
                  <a:pt x="764910" y="391359"/>
                </a:lnTo>
                <a:lnTo>
                  <a:pt x="767815" y="391359"/>
                </a:lnTo>
                <a:lnTo>
                  <a:pt x="770192" y="391888"/>
                </a:lnTo>
                <a:lnTo>
                  <a:pt x="772833" y="392680"/>
                </a:lnTo>
                <a:lnTo>
                  <a:pt x="775474" y="393738"/>
                </a:lnTo>
                <a:lnTo>
                  <a:pt x="777586" y="395059"/>
                </a:lnTo>
                <a:lnTo>
                  <a:pt x="779699" y="396645"/>
                </a:lnTo>
                <a:lnTo>
                  <a:pt x="781812" y="398759"/>
                </a:lnTo>
                <a:lnTo>
                  <a:pt x="783396" y="401138"/>
                </a:lnTo>
                <a:lnTo>
                  <a:pt x="784452" y="403516"/>
                </a:lnTo>
                <a:lnTo>
                  <a:pt x="785509" y="406159"/>
                </a:lnTo>
                <a:lnTo>
                  <a:pt x="786037" y="408802"/>
                </a:lnTo>
                <a:lnTo>
                  <a:pt x="786301" y="411445"/>
                </a:lnTo>
                <a:lnTo>
                  <a:pt x="786037" y="414088"/>
                </a:lnTo>
                <a:lnTo>
                  <a:pt x="785509" y="416731"/>
                </a:lnTo>
                <a:lnTo>
                  <a:pt x="784452" y="419374"/>
                </a:lnTo>
                <a:lnTo>
                  <a:pt x="783396" y="421752"/>
                </a:lnTo>
                <a:lnTo>
                  <a:pt x="781283" y="425188"/>
                </a:lnTo>
                <a:lnTo>
                  <a:pt x="779699" y="428888"/>
                </a:lnTo>
                <a:lnTo>
                  <a:pt x="778378" y="433117"/>
                </a:lnTo>
                <a:lnTo>
                  <a:pt x="777058" y="437081"/>
                </a:lnTo>
                <a:lnTo>
                  <a:pt x="776266" y="441310"/>
                </a:lnTo>
                <a:lnTo>
                  <a:pt x="775738" y="445274"/>
                </a:lnTo>
                <a:lnTo>
                  <a:pt x="775210" y="449767"/>
                </a:lnTo>
                <a:lnTo>
                  <a:pt x="775210" y="453996"/>
                </a:lnTo>
                <a:lnTo>
                  <a:pt x="775474" y="459810"/>
                </a:lnTo>
                <a:lnTo>
                  <a:pt x="776002" y="465625"/>
                </a:lnTo>
                <a:lnTo>
                  <a:pt x="777058" y="471175"/>
                </a:lnTo>
                <a:lnTo>
                  <a:pt x="778907" y="476725"/>
                </a:lnTo>
                <a:lnTo>
                  <a:pt x="780755" y="482011"/>
                </a:lnTo>
                <a:lnTo>
                  <a:pt x="783132" y="487032"/>
                </a:lnTo>
                <a:lnTo>
                  <a:pt x="786037" y="491525"/>
                </a:lnTo>
                <a:lnTo>
                  <a:pt x="789206" y="495754"/>
                </a:lnTo>
                <a:lnTo>
                  <a:pt x="792639" y="499454"/>
                </a:lnTo>
                <a:lnTo>
                  <a:pt x="796600" y="502890"/>
                </a:lnTo>
                <a:lnTo>
                  <a:pt x="800561" y="506061"/>
                </a:lnTo>
                <a:lnTo>
                  <a:pt x="805051" y="508176"/>
                </a:lnTo>
                <a:lnTo>
                  <a:pt x="809804" y="510290"/>
                </a:lnTo>
                <a:lnTo>
                  <a:pt x="815350" y="512140"/>
                </a:lnTo>
                <a:lnTo>
                  <a:pt x="821424" y="512933"/>
                </a:lnTo>
                <a:lnTo>
                  <a:pt x="827498" y="513197"/>
                </a:lnTo>
                <a:lnTo>
                  <a:pt x="881370" y="513197"/>
                </a:lnTo>
                <a:lnTo>
                  <a:pt x="935507" y="513197"/>
                </a:lnTo>
                <a:lnTo>
                  <a:pt x="944486" y="513461"/>
                </a:lnTo>
                <a:lnTo>
                  <a:pt x="952936" y="513990"/>
                </a:lnTo>
                <a:lnTo>
                  <a:pt x="961651" y="515047"/>
                </a:lnTo>
                <a:lnTo>
                  <a:pt x="969574" y="516897"/>
                </a:lnTo>
                <a:lnTo>
                  <a:pt x="977232" y="518747"/>
                </a:lnTo>
                <a:lnTo>
                  <a:pt x="984626" y="521390"/>
                </a:lnTo>
                <a:lnTo>
                  <a:pt x="991756" y="524562"/>
                </a:lnTo>
                <a:lnTo>
                  <a:pt x="998623" y="527997"/>
                </a:lnTo>
                <a:lnTo>
                  <a:pt x="1004960" y="531962"/>
                </a:lnTo>
                <a:lnTo>
                  <a:pt x="1010770" y="536455"/>
                </a:lnTo>
                <a:lnTo>
                  <a:pt x="1016316" y="541476"/>
                </a:lnTo>
                <a:lnTo>
                  <a:pt x="1021069" y="546762"/>
                </a:lnTo>
                <a:lnTo>
                  <a:pt x="1025559" y="552576"/>
                </a:lnTo>
                <a:lnTo>
                  <a:pt x="1029784" y="558919"/>
                </a:lnTo>
                <a:lnTo>
                  <a:pt x="1032953" y="564998"/>
                </a:lnTo>
                <a:lnTo>
                  <a:pt x="1036122" y="571870"/>
                </a:lnTo>
                <a:lnTo>
                  <a:pt x="1037971" y="576363"/>
                </a:lnTo>
                <a:lnTo>
                  <a:pt x="1039291" y="581384"/>
                </a:lnTo>
                <a:lnTo>
                  <a:pt x="1040612" y="585877"/>
                </a:lnTo>
                <a:lnTo>
                  <a:pt x="1041404" y="590899"/>
                </a:lnTo>
                <a:lnTo>
                  <a:pt x="1042196" y="595920"/>
                </a:lnTo>
                <a:lnTo>
                  <a:pt x="1042460" y="600942"/>
                </a:lnTo>
                <a:lnTo>
                  <a:pt x="1042988" y="606228"/>
                </a:lnTo>
                <a:lnTo>
                  <a:pt x="1042988" y="611249"/>
                </a:lnTo>
                <a:lnTo>
                  <a:pt x="1042988" y="666222"/>
                </a:lnTo>
                <a:lnTo>
                  <a:pt x="1042724" y="666750"/>
                </a:lnTo>
                <a:lnTo>
                  <a:pt x="1002848" y="666750"/>
                </a:lnTo>
                <a:lnTo>
                  <a:pt x="1002848" y="666222"/>
                </a:lnTo>
                <a:lnTo>
                  <a:pt x="1002848" y="611249"/>
                </a:lnTo>
                <a:lnTo>
                  <a:pt x="1002584" y="604377"/>
                </a:lnTo>
                <a:lnTo>
                  <a:pt x="1001792" y="597770"/>
                </a:lnTo>
                <a:lnTo>
                  <a:pt x="1000207" y="591956"/>
                </a:lnTo>
                <a:lnTo>
                  <a:pt x="998623" y="586406"/>
                </a:lnTo>
                <a:lnTo>
                  <a:pt x="996246" y="581648"/>
                </a:lnTo>
                <a:lnTo>
                  <a:pt x="993869" y="577156"/>
                </a:lnTo>
                <a:lnTo>
                  <a:pt x="990700" y="572927"/>
                </a:lnTo>
                <a:lnTo>
                  <a:pt x="987003" y="569227"/>
                </a:lnTo>
                <a:lnTo>
                  <a:pt x="983042" y="566055"/>
                </a:lnTo>
                <a:lnTo>
                  <a:pt x="978288" y="563148"/>
                </a:lnTo>
                <a:lnTo>
                  <a:pt x="973007" y="560241"/>
                </a:lnTo>
                <a:lnTo>
                  <a:pt x="966933" y="557862"/>
                </a:lnTo>
                <a:lnTo>
                  <a:pt x="960067" y="556012"/>
                </a:lnTo>
                <a:lnTo>
                  <a:pt x="952672" y="554426"/>
                </a:lnTo>
                <a:lnTo>
                  <a:pt x="944486" y="553634"/>
                </a:lnTo>
                <a:lnTo>
                  <a:pt x="935243" y="553369"/>
                </a:lnTo>
                <a:lnTo>
                  <a:pt x="827498" y="553369"/>
                </a:lnTo>
                <a:lnTo>
                  <a:pt x="822216" y="553369"/>
                </a:lnTo>
                <a:lnTo>
                  <a:pt x="816670" y="552841"/>
                </a:lnTo>
                <a:lnTo>
                  <a:pt x="811653" y="552312"/>
                </a:lnTo>
                <a:lnTo>
                  <a:pt x="806371" y="550991"/>
                </a:lnTo>
                <a:lnTo>
                  <a:pt x="801618" y="549934"/>
                </a:lnTo>
                <a:lnTo>
                  <a:pt x="796864" y="548348"/>
                </a:lnTo>
                <a:lnTo>
                  <a:pt x="791847" y="546498"/>
                </a:lnTo>
                <a:lnTo>
                  <a:pt x="787621" y="544648"/>
                </a:lnTo>
                <a:lnTo>
                  <a:pt x="783396" y="542269"/>
                </a:lnTo>
                <a:lnTo>
                  <a:pt x="779171" y="539890"/>
                </a:lnTo>
                <a:lnTo>
                  <a:pt x="775210" y="536983"/>
                </a:lnTo>
                <a:lnTo>
                  <a:pt x="771512" y="534340"/>
                </a:lnTo>
                <a:lnTo>
                  <a:pt x="767815" y="531433"/>
                </a:lnTo>
                <a:lnTo>
                  <a:pt x="764382" y="528262"/>
                </a:lnTo>
                <a:lnTo>
                  <a:pt x="760949" y="524826"/>
                </a:lnTo>
                <a:lnTo>
                  <a:pt x="758044" y="521390"/>
                </a:lnTo>
                <a:lnTo>
                  <a:pt x="755139" y="517690"/>
                </a:lnTo>
                <a:lnTo>
                  <a:pt x="752498" y="513990"/>
                </a:lnTo>
                <a:lnTo>
                  <a:pt x="750121" y="510026"/>
                </a:lnTo>
                <a:lnTo>
                  <a:pt x="747745" y="506061"/>
                </a:lnTo>
                <a:lnTo>
                  <a:pt x="745896" y="502097"/>
                </a:lnTo>
                <a:lnTo>
                  <a:pt x="743783" y="498133"/>
                </a:lnTo>
                <a:lnTo>
                  <a:pt x="742199" y="493640"/>
                </a:lnTo>
                <a:lnTo>
                  <a:pt x="740614" y="489411"/>
                </a:lnTo>
                <a:lnTo>
                  <a:pt x="739294" y="485182"/>
                </a:lnTo>
                <a:lnTo>
                  <a:pt x="737974" y="480954"/>
                </a:lnTo>
                <a:lnTo>
                  <a:pt x="737181" y="476461"/>
                </a:lnTo>
                <a:lnTo>
                  <a:pt x="736389" y="471968"/>
                </a:lnTo>
                <a:lnTo>
                  <a:pt x="735861" y="467475"/>
                </a:lnTo>
                <a:lnTo>
                  <a:pt x="735333" y="462982"/>
                </a:lnTo>
                <a:lnTo>
                  <a:pt x="735069" y="458753"/>
                </a:lnTo>
                <a:lnTo>
                  <a:pt x="735069" y="453996"/>
                </a:lnTo>
                <a:lnTo>
                  <a:pt x="735069" y="448182"/>
                </a:lnTo>
                <a:lnTo>
                  <a:pt x="735597" y="442367"/>
                </a:lnTo>
                <a:lnTo>
                  <a:pt x="736389" y="436817"/>
                </a:lnTo>
                <a:lnTo>
                  <a:pt x="737445" y="430738"/>
                </a:lnTo>
                <a:lnTo>
                  <a:pt x="731107" y="429945"/>
                </a:lnTo>
                <a:lnTo>
                  <a:pt x="725562" y="428888"/>
                </a:lnTo>
                <a:lnTo>
                  <a:pt x="719752" y="427567"/>
                </a:lnTo>
                <a:lnTo>
                  <a:pt x="714206" y="426245"/>
                </a:lnTo>
                <a:lnTo>
                  <a:pt x="708660" y="424395"/>
                </a:lnTo>
                <a:lnTo>
                  <a:pt x="703379" y="422545"/>
                </a:lnTo>
                <a:lnTo>
                  <a:pt x="698097" y="420431"/>
                </a:lnTo>
                <a:lnTo>
                  <a:pt x="693344" y="418052"/>
                </a:lnTo>
                <a:lnTo>
                  <a:pt x="688590" y="415674"/>
                </a:lnTo>
                <a:lnTo>
                  <a:pt x="683837" y="413031"/>
                </a:lnTo>
                <a:lnTo>
                  <a:pt x="679347" y="410124"/>
                </a:lnTo>
                <a:lnTo>
                  <a:pt x="675122" y="406952"/>
                </a:lnTo>
                <a:lnTo>
                  <a:pt x="670897" y="403781"/>
                </a:lnTo>
                <a:lnTo>
                  <a:pt x="666936" y="400873"/>
                </a:lnTo>
                <a:lnTo>
                  <a:pt x="663238" y="397438"/>
                </a:lnTo>
                <a:lnTo>
                  <a:pt x="659541" y="393738"/>
                </a:lnTo>
                <a:lnTo>
                  <a:pt x="655316" y="389245"/>
                </a:lnTo>
                <a:lnTo>
                  <a:pt x="651355" y="384752"/>
                </a:lnTo>
                <a:lnTo>
                  <a:pt x="647922" y="379994"/>
                </a:lnTo>
                <a:lnTo>
                  <a:pt x="644489" y="374973"/>
                </a:lnTo>
                <a:lnTo>
                  <a:pt x="641584" y="370216"/>
                </a:lnTo>
                <a:lnTo>
                  <a:pt x="638943" y="365194"/>
                </a:lnTo>
                <a:lnTo>
                  <a:pt x="636302" y="359908"/>
                </a:lnTo>
                <a:lnTo>
                  <a:pt x="633925" y="354887"/>
                </a:lnTo>
                <a:lnTo>
                  <a:pt x="632077" y="349337"/>
                </a:lnTo>
                <a:lnTo>
                  <a:pt x="630228" y="344051"/>
                </a:lnTo>
                <a:lnTo>
                  <a:pt x="628908" y="338501"/>
                </a:lnTo>
                <a:lnTo>
                  <a:pt x="627587" y="333215"/>
                </a:lnTo>
                <a:lnTo>
                  <a:pt x="626531" y="327401"/>
                </a:lnTo>
                <a:lnTo>
                  <a:pt x="626003" y="322115"/>
                </a:lnTo>
                <a:lnTo>
                  <a:pt x="625475" y="316300"/>
                </a:lnTo>
                <a:lnTo>
                  <a:pt x="625475" y="311015"/>
                </a:lnTo>
                <a:lnTo>
                  <a:pt x="625475" y="303614"/>
                </a:lnTo>
                <a:lnTo>
                  <a:pt x="626003" y="295950"/>
                </a:lnTo>
                <a:lnTo>
                  <a:pt x="627323" y="288286"/>
                </a:lnTo>
                <a:lnTo>
                  <a:pt x="628644" y="280885"/>
                </a:lnTo>
                <a:lnTo>
                  <a:pt x="630228" y="273221"/>
                </a:lnTo>
                <a:lnTo>
                  <a:pt x="632605" y="265556"/>
                </a:lnTo>
                <a:lnTo>
                  <a:pt x="635510" y="257892"/>
                </a:lnTo>
                <a:lnTo>
                  <a:pt x="638679" y="250492"/>
                </a:lnTo>
                <a:lnTo>
                  <a:pt x="642640" y="243092"/>
                </a:lnTo>
                <a:lnTo>
                  <a:pt x="646865" y="235956"/>
                </a:lnTo>
                <a:lnTo>
                  <a:pt x="651883" y="229084"/>
                </a:lnTo>
                <a:lnTo>
                  <a:pt x="654524" y="225648"/>
                </a:lnTo>
                <a:lnTo>
                  <a:pt x="657693" y="222213"/>
                </a:lnTo>
                <a:lnTo>
                  <a:pt x="660598" y="219041"/>
                </a:lnTo>
                <a:lnTo>
                  <a:pt x="664031" y="216134"/>
                </a:lnTo>
                <a:lnTo>
                  <a:pt x="667464" y="212962"/>
                </a:lnTo>
                <a:lnTo>
                  <a:pt x="670897" y="210319"/>
                </a:lnTo>
                <a:lnTo>
                  <a:pt x="674594" y="207677"/>
                </a:lnTo>
                <a:lnTo>
                  <a:pt x="678555" y="205034"/>
                </a:lnTo>
                <a:lnTo>
                  <a:pt x="682516" y="202919"/>
                </a:lnTo>
                <a:lnTo>
                  <a:pt x="686742" y="200541"/>
                </a:lnTo>
                <a:lnTo>
                  <a:pt x="692551" y="197898"/>
                </a:lnTo>
                <a:lnTo>
                  <a:pt x="698625" y="195255"/>
                </a:lnTo>
                <a:lnTo>
                  <a:pt x="704963" y="193405"/>
                </a:lnTo>
                <a:lnTo>
                  <a:pt x="711565" y="191555"/>
                </a:lnTo>
                <a:lnTo>
                  <a:pt x="718431" y="190498"/>
                </a:lnTo>
                <a:lnTo>
                  <a:pt x="725562" y="189440"/>
                </a:lnTo>
                <a:lnTo>
                  <a:pt x="732956" y="188912"/>
                </a:lnTo>
                <a:close/>
                <a:moveTo>
                  <a:pt x="660135" y="149754"/>
                </a:moveTo>
                <a:lnTo>
                  <a:pt x="649288" y="150283"/>
                </a:lnTo>
                <a:lnTo>
                  <a:pt x="638440" y="150548"/>
                </a:lnTo>
                <a:lnTo>
                  <a:pt x="627856" y="151342"/>
                </a:lnTo>
                <a:lnTo>
                  <a:pt x="617273" y="152400"/>
                </a:lnTo>
                <a:lnTo>
                  <a:pt x="606690" y="153723"/>
                </a:lnTo>
                <a:lnTo>
                  <a:pt x="596106" y="155046"/>
                </a:lnTo>
                <a:lnTo>
                  <a:pt x="585787" y="156633"/>
                </a:lnTo>
                <a:lnTo>
                  <a:pt x="575204" y="158485"/>
                </a:lnTo>
                <a:lnTo>
                  <a:pt x="565150" y="160602"/>
                </a:lnTo>
                <a:lnTo>
                  <a:pt x="555096" y="162454"/>
                </a:lnTo>
                <a:lnTo>
                  <a:pt x="544777" y="165100"/>
                </a:lnTo>
                <a:lnTo>
                  <a:pt x="534723" y="167746"/>
                </a:lnTo>
                <a:lnTo>
                  <a:pt x="524669" y="170392"/>
                </a:lnTo>
                <a:lnTo>
                  <a:pt x="514879" y="173302"/>
                </a:lnTo>
                <a:lnTo>
                  <a:pt x="505354" y="176477"/>
                </a:lnTo>
                <a:lnTo>
                  <a:pt x="495565" y="179917"/>
                </a:lnTo>
                <a:lnTo>
                  <a:pt x="485775" y="183356"/>
                </a:lnTo>
                <a:lnTo>
                  <a:pt x="476515" y="187060"/>
                </a:lnTo>
                <a:lnTo>
                  <a:pt x="466725" y="191029"/>
                </a:lnTo>
                <a:lnTo>
                  <a:pt x="457729" y="194998"/>
                </a:lnTo>
                <a:lnTo>
                  <a:pt x="448204" y="199231"/>
                </a:lnTo>
                <a:lnTo>
                  <a:pt x="438944" y="203994"/>
                </a:lnTo>
                <a:lnTo>
                  <a:pt x="430212" y="208492"/>
                </a:lnTo>
                <a:lnTo>
                  <a:pt x="420952" y="213254"/>
                </a:lnTo>
                <a:lnTo>
                  <a:pt x="412221" y="218281"/>
                </a:lnTo>
                <a:lnTo>
                  <a:pt x="403754" y="223308"/>
                </a:lnTo>
                <a:lnTo>
                  <a:pt x="395023" y="228600"/>
                </a:lnTo>
                <a:lnTo>
                  <a:pt x="386556" y="234156"/>
                </a:lnTo>
                <a:lnTo>
                  <a:pt x="377825" y="239713"/>
                </a:lnTo>
                <a:lnTo>
                  <a:pt x="369623" y="245269"/>
                </a:lnTo>
                <a:lnTo>
                  <a:pt x="361685" y="251354"/>
                </a:lnTo>
                <a:lnTo>
                  <a:pt x="1090349" y="979753"/>
                </a:lnTo>
                <a:lnTo>
                  <a:pt x="1096169" y="971815"/>
                </a:lnTo>
                <a:lnTo>
                  <a:pt x="1101726" y="963613"/>
                </a:lnTo>
                <a:lnTo>
                  <a:pt x="1107546" y="954882"/>
                </a:lnTo>
                <a:lnTo>
                  <a:pt x="1113103" y="946680"/>
                </a:lnTo>
                <a:lnTo>
                  <a:pt x="1118394" y="937948"/>
                </a:lnTo>
                <a:lnTo>
                  <a:pt x="1123421" y="929217"/>
                </a:lnTo>
                <a:lnTo>
                  <a:pt x="1128449" y="920486"/>
                </a:lnTo>
                <a:lnTo>
                  <a:pt x="1133211" y="911490"/>
                </a:lnTo>
                <a:lnTo>
                  <a:pt x="1137709" y="902494"/>
                </a:lnTo>
                <a:lnTo>
                  <a:pt x="1142207" y="893234"/>
                </a:lnTo>
                <a:lnTo>
                  <a:pt x="1146440" y="884238"/>
                </a:lnTo>
                <a:lnTo>
                  <a:pt x="1150409" y="874713"/>
                </a:lnTo>
                <a:lnTo>
                  <a:pt x="1154378" y="865188"/>
                </a:lnTo>
                <a:lnTo>
                  <a:pt x="1158082" y="855928"/>
                </a:lnTo>
                <a:lnTo>
                  <a:pt x="1161786" y="846138"/>
                </a:lnTo>
                <a:lnTo>
                  <a:pt x="1164961" y="836348"/>
                </a:lnTo>
                <a:lnTo>
                  <a:pt x="1168136" y="826823"/>
                </a:lnTo>
                <a:lnTo>
                  <a:pt x="1171311" y="816769"/>
                </a:lnTo>
                <a:lnTo>
                  <a:pt x="1173957" y="806715"/>
                </a:lnTo>
                <a:lnTo>
                  <a:pt x="1176603" y="796661"/>
                </a:lnTo>
                <a:lnTo>
                  <a:pt x="1178984" y="786871"/>
                </a:lnTo>
                <a:lnTo>
                  <a:pt x="1181101" y="776553"/>
                </a:lnTo>
                <a:lnTo>
                  <a:pt x="1183217" y="766234"/>
                </a:lnTo>
                <a:lnTo>
                  <a:pt x="1184805" y="755915"/>
                </a:lnTo>
                <a:lnTo>
                  <a:pt x="1186657" y="745332"/>
                </a:lnTo>
                <a:lnTo>
                  <a:pt x="1187980" y="735013"/>
                </a:lnTo>
                <a:lnTo>
                  <a:pt x="1189303" y="724430"/>
                </a:lnTo>
                <a:lnTo>
                  <a:pt x="1190096" y="713846"/>
                </a:lnTo>
                <a:lnTo>
                  <a:pt x="1190890" y="702998"/>
                </a:lnTo>
                <a:lnTo>
                  <a:pt x="1191419" y="692415"/>
                </a:lnTo>
                <a:lnTo>
                  <a:pt x="1191684" y="681567"/>
                </a:lnTo>
                <a:lnTo>
                  <a:pt x="1191949" y="670719"/>
                </a:lnTo>
                <a:lnTo>
                  <a:pt x="1191684" y="657490"/>
                </a:lnTo>
                <a:lnTo>
                  <a:pt x="1191155" y="643996"/>
                </a:lnTo>
                <a:lnTo>
                  <a:pt x="1190361" y="630502"/>
                </a:lnTo>
                <a:lnTo>
                  <a:pt x="1189303" y="617538"/>
                </a:lnTo>
                <a:lnTo>
                  <a:pt x="1187715" y="604309"/>
                </a:lnTo>
                <a:lnTo>
                  <a:pt x="1185863" y="591344"/>
                </a:lnTo>
                <a:lnTo>
                  <a:pt x="1183746" y="578644"/>
                </a:lnTo>
                <a:lnTo>
                  <a:pt x="1181101" y="565680"/>
                </a:lnTo>
                <a:lnTo>
                  <a:pt x="1178719" y="553244"/>
                </a:lnTo>
                <a:lnTo>
                  <a:pt x="1175544" y="540544"/>
                </a:lnTo>
                <a:lnTo>
                  <a:pt x="1172105" y="528109"/>
                </a:lnTo>
                <a:lnTo>
                  <a:pt x="1168401" y="515673"/>
                </a:lnTo>
                <a:lnTo>
                  <a:pt x="1164696" y="503767"/>
                </a:lnTo>
                <a:lnTo>
                  <a:pt x="1160463" y="491596"/>
                </a:lnTo>
                <a:lnTo>
                  <a:pt x="1155701" y="479690"/>
                </a:lnTo>
                <a:lnTo>
                  <a:pt x="1150938" y="468048"/>
                </a:lnTo>
                <a:lnTo>
                  <a:pt x="1145911" y="456407"/>
                </a:lnTo>
                <a:lnTo>
                  <a:pt x="1140619" y="445029"/>
                </a:lnTo>
                <a:lnTo>
                  <a:pt x="1135063" y="433388"/>
                </a:lnTo>
                <a:lnTo>
                  <a:pt x="1128978" y="422275"/>
                </a:lnTo>
                <a:lnTo>
                  <a:pt x="1122892" y="411427"/>
                </a:lnTo>
                <a:lnTo>
                  <a:pt x="1116278" y="400579"/>
                </a:lnTo>
                <a:lnTo>
                  <a:pt x="1109928" y="389996"/>
                </a:lnTo>
                <a:lnTo>
                  <a:pt x="1103049" y="379413"/>
                </a:lnTo>
                <a:lnTo>
                  <a:pt x="1095905" y="369359"/>
                </a:lnTo>
                <a:lnTo>
                  <a:pt x="1088496" y="359040"/>
                </a:lnTo>
                <a:lnTo>
                  <a:pt x="1080824" y="348986"/>
                </a:lnTo>
                <a:lnTo>
                  <a:pt x="1072886" y="339196"/>
                </a:lnTo>
                <a:lnTo>
                  <a:pt x="1064684" y="329936"/>
                </a:lnTo>
                <a:lnTo>
                  <a:pt x="1056482" y="320411"/>
                </a:lnTo>
                <a:lnTo>
                  <a:pt x="1047751" y="311415"/>
                </a:lnTo>
                <a:lnTo>
                  <a:pt x="1039284" y="302154"/>
                </a:lnTo>
                <a:lnTo>
                  <a:pt x="1030288" y="293688"/>
                </a:lnTo>
                <a:lnTo>
                  <a:pt x="1021028" y="284956"/>
                </a:lnTo>
                <a:lnTo>
                  <a:pt x="1011503" y="276754"/>
                </a:lnTo>
                <a:lnTo>
                  <a:pt x="1002242" y="268817"/>
                </a:lnTo>
                <a:lnTo>
                  <a:pt x="992453" y="260615"/>
                </a:lnTo>
                <a:lnTo>
                  <a:pt x="982399" y="252942"/>
                </a:lnTo>
                <a:lnTo>
                  <a:pt x="972344" y="245798"/>
                </a:lnTo>
                <a:lnTo>
                  <a:pt x="962290" y="238654"/>
                </a:lnTo>
                <a:lnTo>
                  <a:pt x="951707" y="231511"/>
                </a:lnTo>
                <a:lnTo>
                  <a:pt x="941123" y="225160"/>
                </a:lnTo>
                <a:lnTo>
                  <a:pt x="930276" y="218810"/>
                </a:lnTo>
                <a:lnTo>
                  <a:pt x="919163" y="212460"/>
                </a:lnTo>
                <a:lnTo>
                  <a:pt x="908051" y="206640"/>
                </a:lnTo>
                <a:lnTo>
                  <a:pt x="896673" y="201083"/>
                </a:lnTo>
                <a:lnTo>
                  <a:pt x="885296" y="195527"/>
                </a:lnTo>
                <a:lnTo>
                  <a:pt x="873655" y="190500"/>
                </a:lnTo>
                <a:lnTo>
                  <a:pt x="862013" y="185737"/>
                </a:lnTo>
                <a:lnTo>
                  <a:pt x="849842" y="181240"/>
                </a:lnTo>
                <a:lnTo>
                  <a:pt x="837936" y="177006"/>
                </a:lnTo>
                <a:lnTo>
                  <a:pt x="825765" y="173037"/>
                </a:lnTo>
                <a:lnTo>
                  <a:pt x="813330" y="169333"/>
                </a:lnTo>
                <a:lnTo>
                  <a:pt x="801159" y="165894"/>
                </a:lnTo>
                <a:lnTo>
                  <a:pt x="788459" y="162983"/>
                </a:lnTo>
                <a:lnTo>
                  <a:pt x="776023" y="160337"/>
                </a:lnTo>
                <a:lnTo>
                  <a:pt x="763058" y="157956"/>
                </a:lnTo>
                <a:lnTo>
                  <a:pt x="750358" y="155575"/>
                </a:lnTo>
                <a:lnTo>
                  <a:pt x="737129" y="153987"/>
                </a:lnTo>
                <a:lnTo>
                  <a:pt x="724165" y="152135"/>
                </a:lnTo>
                <a:lnTo>
                  <a:pt x="710935" y="151077"/>
                </a:lnTo>
                <a:lnTo>
                  <a:pt x="697706" y="150283"/>
                </a:lnTo>
                <a:lnTo>
                  <a:pt x="684213" y="150019"/>
                </a:lnTo>
                <a:lnTo>
                  <a:pt x="670983" y="149754"/>
                </a:lnTo>
                <a:lnTo>
                  <a:pt x="660135" y="149754"/>
                </a:lnTo>
                <a:close/>
                <a:moveTo>
                  <a:pt x="670719" y="0"/>
                </a:moveTo>
                <a:lnTo>
                  <a:pt x="688181" y="264"/>
                </a:lnTo>
                <a:lnTo>
                  <a:pt x="705115" y="794"/>
                </a:lnTo>
                <a:lnTo>
                  <a:pt x="722313" y="2117"/>
                </a:lnTo>
                <a:lnTo>
                  <a:pt x="739246" y="3439"/>
                </a:lnTo>
                <a:lnTo>
                  <a:pt x="755915" y="5556"/>
                </a:lnTo>
                <a:lnTo>
                  <a:pt x="772848" y="7673"/>
                </a:lnTo>
                <a:lnTo>
                  <a:pt x="789517" y="10583"/>
                </a:lnTo>
                <a:lnTo>
                  <a:pt x="805921" y="13758"/>
                </a:lnTo>
                <a:lnTo>
                  <a:pt x="822326" y="17462"/>
                </a:lnTo>
                <a:lnTo>
                  <a:pt x="838201" y="21167"/>
                </a:lnTo>
                <a:lnTo>
                  <a:pt x="854340" y="25664"/>
                </a:lnTo>
                <a:lnTo>
                  <a:pt x="870215" y="30162"/>
                </a:lnTo>
                <a:lnTo>
                  <a:pt x="885826" y="35454"/>
                </a:lnTo>
                <a:lnTo>
                  <a:pt x="901436" y="40746"/>
                </a:lnTo>
                <a:lnTo>
                  <a:pt x="916782" y="46567"/>
                </a:lnTo>
                <a:lnTo>
                  <a:pt x="931863" y="52917"/>
                </a:lnTo>
                <a:lnTo>
                  <a:pt x="946680" y="59531"/>
                </a:lnTo>
                <a:lnTo>
                  <a:pt x="961496" y="66146"/>
                </a:lnTo>
                <a:lnTo>
                  <a:pt x="976313" y="73819"/>
                </a:lnTo>
                <a:lnTo>
                  <a:pt x="990336" y="81227"/>
                </a:lnTo>
                <a:lnTo>
                  <a:pt x="1004624" y="89164"/>
                </a:lnTo>
                <a:lnTo>
                  <a:pt x="1018382" y="97367"/>
                </a:lnTo>
                <a:lnTo>
                  <a:pt x="1032405" y="105833"/>
                </a:lnTo>
                <a:lnTo>
                  <a:pt x="1045899" y="114829"/>
                </a:lnTo>
                <a:lnTo>
                  <a:pt x="1059128" y="123825"/>
                </a:lnTo>
                <a:lnTo>
                  <a:pt x="1072092" y="133350"/>
                </a:lnTo>
                <a:lnTo>
                  <a:pt x="1085057" y="143404"/>
                </a:lnTo>
                <a:lnTo>
                  <a:pt x="1097492" y="153458"/>
                </a:lnTo>
                <a:lnTo>
                  <a:pt x="1109928" y="163512"/>
                </a:lnTo>
                <a:lnTo>
                  <a:pt x="1121834" y="174625"/>
                </a:lnTo>
                <a:lnTo>
                  <a:pt x="1133476" y="185473"/>
                </a:lnTo>
                <a:lnTo>
                  <a:pt x="1144853" y="196585"/>
                </a:lnTo>
                <a:lnTo>
                  <a:pt x="1155965" y="208227"/>
                </a:lnTo>
                <a:lnTo>
                  <a:pt x="1167342" y="219869"/>
                </a:lnTo>
                <a:lnTo>
                  <a:pt x="1177926" y="231775"/>
                </a:lnTo>
                <a:lnTo>
                  <a:pt x="1188244" y="244211"/>
                </a:lnTo>
                <a:lnTo>
                  <a:pt x="1198299" y="256646"/>
                </a:lnTo>
                <a:lnTo>
                  <a:pt x="1208088" y="269611"/>
                </a:lnTo>
                <a:lnTo>
                  <a:pt x="1217878" y="282311"/>
                </a:lnTo>
                <a:lnTo>
                  <a:pt x="1226874" y="295804"/>
                </a:lnTo>
                <a:lnTo>
                  <a:pt x="1235869" y="309298"/>
                </a:lnTo>
                <a:lnTo>
                  <a:pt x="1244336" y="323057"/>
                </a:lnTo>
                <a:lnTo>
                  <a:pt x="1252538" y="337079"/>
                </a:lnTo>
                <a:lnTo>
                  <a:pt x="1260211" y="351102"/>
                </a:lnTo>
                <a:lnTo>
                  <a:pt x="1268149" y="365654"/>
                </a:lnTo>
                <a:lnTo>
                  <a:pt x="1275292" y="380207"/>
                </a:lnTo>
                <a:lnTo>
                  <a:pt x="1281907" y="394759"/>
                </a:lnTo>
                <a:lnTo>
                  <a:pt x="1288522" y="409840"/>
                </a:lnTo>
                <a:lnTo>
                  <a:pt x="1294872" y="424921"/>
                </a:lnTo>
                <a:lnTo>
                  <a:pt x="1300692" y="440267"/>
                </a:lnTo>
                <a:lnTo>
                  <a:pt x="1306249" y="455877"/>
                </a:lnTo>
                <a:lnTo>
                  <a:pt x="1311276" y="471488"/>
                </a:lnTo>
                <a:lnTo>
                  <a:pt x="1316038" y="487098"/>
                </a:lnTo>
                <a:lnTo>
                  <a:pt x="1320272" y="503238"/>
                </a:lnTo>
                <a:lnTo>
                  <a:pt x="1324240" y="519377"/>
                </a:lnTo>
                <a:lnTo>
                  <a:pt x="1327680" y="535782"/>
                </a:lnTo>
                <a:lnTo>
                  <a:pt x="1330855" y="551921"/>
                </a:lnTo>
                <a:lnTo>
                  <a:pt x="1333765" y="568590"/>
                </a:lnTo>
                <a:lnTo>
                  <a:pt x="1335882" y="585523"/>
                </a:lnTo>
                <a:lnTo>
                  <a:pt x="1337999" y="602192"/>
                </a:lnTo>
                <a:lnTo>
                  <a:pt x="1339322" y="619125"/>
                </a:lnTo>
                <a:lnTo>
                  <a:pt x="1340644" y="636323"/>
                </a:lnTo>
                <a:lnTo>
                  <a:pt x="1341174" y="653521"/>
                </a:lnTo>
                <a:lnTo>
                  <a:pt x="1341438" y="670719"/>
                </a:lnTo>
                <a:lnTo>
                  <a:pt x="1341174" y="687917"/>
                </a:lnTo>
                <a:lnTo>
                  <a:pt x="1340644" y="705380"/>
                </a:lnTo>
                <a:lnTo>
                  <a:pt x="1339322" y="722313"/>
                </a:lnTo>
                <a:lnTo>
                  <a:pt x="1337999" y="739246"/>
                </a:lnTo>
                <a:lnTo>
                  <a:pt x="1335882" y="756180"/>
                </a:lnTo>
                <a:lnTo>
                  <a:pt x="1333765" y="772848"/>
                </a:lnTo>
                <a:lnTo>
                  <a:pt x="1330855" y="789253"/>
                </a:lnTo>
                <a:lnTo>
                  <a:pt x="1327680" y="805921"/>
                </a:lnTo>
                <a:lnTo>
                  <a:pt x="1324240" y="822061"/>
                </a:lnTo>
                <a:lnTo>
                  <a:pt x="1320272" y="838465"/>
                </a:lnTo>
                <a:lnTo>
                  <a:pt x="1316038" y="854340"/>
                </a:lnTo>
                <a:lnTo>
                  <a:pt x="1311540" y="870215"/>
                </a:lnTo>
                <a:lnTo>
                  <a:pt x="1306249" y="885825"/>
                </a:lnTo>
                <a:lnTo>
                  <a:pt x="1300957" y="901171"/>
                </a:lnTo>
                <a:lnTo>
                  <a:pt x="1294872" y="916782"/>
                </a:lnTo>
                <a:lnTo>
                  <a:pt x="1288522" y="931863"/>
                </a:lnTo>
                <a:lnTo>
                  <a:pt x="1282436" y="946680"/>
                </a:lnTo>
                <a:lnTo>
                  <a:pt x="1275292" y="961496"/>
                </a:lnTo>
                <a:lnTo>
                  <a:pt x="1268149" y="976048"/>
                </a:lnTo>
                <a:lnTo>
                  <a:pt x="1260740" y="990336"/>
                </a:lnTo>
                <a:lnTo>
                  <a:pt x="1252538" y="1004623"/>
                </a:lnTo>
                <a:lnTo>
                  <a:pt x="1244336" y="1018646"/>
                </a:lnTo>
                <a:lnTo>
                  <a:pt x="1235869" y="1032405"/>
                </a:lnTo>
                <a:lnTo>
                  <a:pt x="1226874" y="1045898"/>
                </a:lnTo>
                <a:lnTo>
                  <a:pt x="1217878" y="1058863"/>
                </a:lnTo>
                <a:lnTo>
                  <a:pt x="1208088" y="1072092"/>
                </a:lnTo>
                <a:lnTo>
                  <a:pt x="1198299" y="1084792"/>
                </a:lnTo>
                <a:lnTo>
                  <a:pt x="1188244" y="1097492"/>
                </a:lnTo>
                <a:lnTo>
                  <a:pt x="1177926" y="1109663"/>
                </a:lnTo>
                <a:lnTo>
                  <a:pt x="1167342" y="1121834"/>
                </a:lnTo>
                <a:lnTo>
                  <a:pt x="1156494" y="1133476"/>
                </a:lnTo>
                <a:lnTo>
                  <a:pt x="1144853" y="1144853"/>
                </a:lnTo>
                <a:lnTo>
                  <a:pt x="1133476" y="1156230"/>
                </a:lnTo>
                <a:lnTo>
                  <a:pt x="1121834" y="1167078"/>
                </a:lnTo>
                <a:lnTo>
                  <a:pt x="1109928" y="1177661"/>
                </a:lnTo>
                <a:lnTo>
                  <a:pt x="1097492" y="1188244"/>
                </a:lnTo>
                <a:lnTo>
                  <a:pt x="1085057" y="1198299"/>
                </a:lnTo>
                <a:lnTo>
                  <a:pt x="1072092" y="1208088"/>
                </a:lnTo>
                <a:lnTo>
                  <a:pt x="1059128" y="1217613"/>
                </a:lnTo>
                <a:lnTo>
                  <a:pt x="1045899" y="1226874"/>
                </a:lnTo>
                <a:lnTo>
                  <a:pt x="1032405" y="1235605"/>
                </a:lnTo>
                <a:lnTo>
                  <a:pt x="1018646" y="1244336"/>
                </a:lnTo>
                <a:lnTo>
                  <a:pt x="1004624" y="1252538"/>
                </a:lnTo>
                <a:lnTo>
                  <a:pt x="990336" y="1260476"/>
                </a:lnTo>
                <a:lnTo>
                  <a:pt x="976313" y="1267884"/>
                </a:lnTo>
                <a:lnTo>
                  <a:pt x="961496" y="1275028"/>
                </a:lnTo>
                <a:lnTo>
                  <a:pt x="946680" y="1282171"/>
                </a:lnTo>
                <a:lnTo>
                  <a:pt x="931863" y="1288786"/>
                </a:lnTo>
                <a:lnTo>
                  <a:pt x="916782" y="1294872"/>
                </a:lnTo>
                <a:lnTo>
                  <a:pt x="901436" y="1300692"/>
                </a:lnTo>
                <a:lnTo>
                  <a:pt x="885826" y="1306249"/>
                </a:lnTo>
                <a:lnTo>
                  <a:pt x="870215" y="1311276"/>
                </a:lnTo>
                <a:lnTo>
                  <a:pt x="854605" y="1316038"/>
                </a:lnTo>
                <a:lnTo>
                  <a:pt x="838465" y="1320272"/>
                </a:lnTo>
                <a:lnTo>
                  <a:pt x="822326" y="1324240"/>
                </a:lnTo>
                <a:lnTo>
                  <a:pt x="805921" y="1327680"/>
                </a:lnTo>
                <a:lnTo>
                  <a:pt x="789782" y="1331119"/>
                </a:lnTo>
                <a:lnTo>
                  <a:pt x="772848" y="1333501"/>
                </a:lnTo>
                <a:lnTo>
                  <a:pt x="756179" y="1335882"/>
                </a:lnTo>
                <a:lnTo>
                  <a:pt x="739510" y="1337999"/>
                </a:lnTo>
                <a:lnTo>
                  <a:pt x="722577" y="1339322"/>
                </a:lnTo>
                <a:lnTo>
                  <a:pt x="705379" y="1340380"/>
                </a:lnTo>
                <a:lnTo>
                  <a:pt x="688446" y="1341174"/>
                </a:lnTo>
                <a:lnTo>
                  <a:pt x="670983" y="1341438"/>
                </a:lnTo>
                <a:lnTo>
                  <a:pt x="670719" y="1341438"/>
                </a:lnTo>
                <a:lnTo>
                  <a:pt x="653521" y="1341438"/>
                </a:lnTo>
                <a:lnTo>
                  <a:pt x="636323" y="1340380"/>
                </a:lnTo>
                <a:lnTo>
                  <a:pt x="619125" y="1339322"/>
                </a:lnTo>
                <a:lnTo>
                  <a:pt x="602456" y="1337999"/>
                </a:lnTo>
                <a:lnTo>
                  <a:pt x="585523" y="1335882"/>
                </a:lnTo>
                <a:lnTo>
                  <a:pt x="568590" y="1333501"/>
                </a:lnTo>
                <a:lnTo>
                  <a:pt x="552185" y="1331119"/>
                </a:lnTo>
                <a:lnTo>
                  <a:pt x="535781" y="1327944"/>
                </a:lnTo>
                <a:lnTo>
                  <a:pt x="519377" y="1324240"/>
                </a:lnTo>
                <a:lnTo>
                  <a:pt x="503237" y="1320272"/>
                </a:lnTo>
                <a:lnTo>
                  <a:pt x="487362" y="1316038"/>
                </a:lnTo>
                <a:lnTo>
                  <a:pt x="471223" y="1311276"/>
                </a:lnTo>
                <a:lnTo>
                  <a:pt x="455877" y="1306249"/>
                </a:lnTo>
                <a:lnTo>
                  <a:pt x="440267" y="1300692"/>
                </a:lnTo>
                <a:lnTo>
                  <a:pt x="424921" y="1294872"/>
                </a:lnTo>
                <a:lnTo>
                  <a:pt x="409840" y="1288786"/>
                </a:lnTo>
                <a:lnTo>
                  <a:pt x="394758" y="1282171"/>
                </a:lnTo>
                <a:lnTo>
                  <a:pt x="379942" y="1275292"/>
                </a:lnTo>
                <a:lnTo>
                  <a:pt x="365389" y="1267884"/>
                </a:lnTo>
                <a:lnTo>
                  <a:pt x="351102" y="1260476"/>
                </a:lnTo>
                <a:lnTo>
                  <a:pt x="337079" y="1252538"/>
                </a:lnTo>
                <a:lnTo>
                  <a:pt x="323056" y="1244336"/>
                </a:lnTo>
                <a:lnTo>
                  <a:pt x="309298" y="1235605"/>
                </a:lnTo>
                <a:lnTo>
                  <a:pt x="295804" y="1226874"/>
                </a:lnTo>
                <a:lnTo>
                  <a:pt x="282575" y="1217613"/>
                </a:lnTo>
                <a:lnTo>
                  <a:pt x="269346" y="1208088"/>
                </a:lnTo>
                <a:lnTo>
                  <a:pt x="256910" y="1198299"/>
                </a:lnTo>
                <a:lnTo>
                  <a:pt x="244210" y="1188244"/>
                </a:lnTo>
                <a:lnTo>
                  <a:pt x="232039" y="1177661"/>
                </a:lnTo>
                <a:lnTo>
                  <a:pt x="220133" y="1167078"/>
                </a:lnTo>
                <a:lnTo>
                  <a:pt x="207962" y="1156230"/>
                </a:lnTo>
                <a:lnTo>
                  <a:pt x="196585" y="1144853"/>
                </a:lnTo>
                <a:lnTo>
                  <a:pt x="185473" y="1133476"/>
                </a:lnTo>
                <a:lnTo>
                  <a:pt x="174625" y="1121834"/>
                </a:lnTo>
                <a:lnTo>
                  <a:pt x="163777" y="1109663"/>
                </a:lnTo>
                <a:lnTo>
                  <a:pt x="153458" y="1097492"/>
                </a:lnTo>
                <a:lnTo>
                  <a:pt x="143139" y="1084792"/>
                </a:lnTo>
                <a:lnTo>
                  <a:pt x="133614" y="1072092"/>
                </a:lnTo>
                <a:lnTo>
                  <a:pt x="124089" y="1058863"/>
                </a:lnTo>
                <a:lnTo>
                  <a:pt x="114829" y="1045898"/>
                </a:lnTo>
                <a:lnTo>
                  <a:pt x="105833" y="1032405"/>
                </a:lnTo>
                <a:lnTo>
                  <a:pt x="97102" y="1018646"/>
                </a:lnTo>
                <a:lnTo>
                  <a:pt x="89164" y="1004623"/>
                </a:lnTo>
                <a:lnTo>
                  <a:pt x="81227" y="990336"/>
                </a:lnTo>
                <a:lnTo>
                  <a:pt x="73554" y="976048"/>
                </a:lnTo>
                <a:lnTo>
                  <a:pt x="66410" y="961496"/>
                </a:lnTo>
                <a:lnTo>
                  <a:pt x="59531" y="946680"/>
                </a:lnTo>
                <a:lnTo>
                  <a:pt x="52916" y="931863"/>
                </a:lnTo>
                <a:lnTo>
                  <a:pt x="46566" y="916782"/>
                </a:lnTo>
                <a:lnTo>
                  <a:pt x="41010" y="901171"/>
                </a:lnTo>
                <a:lnTo>
                  <a:pt x="35454" y="885825"/>
                </a:lnTo>
                <a:lnTo>
                  <a:pt x="30427" y="870215"/>
                </a:lnTo>
                <a:lnTo>
                  <a:pt x="25664" y="854340"/>
                </a:lnTo>
                <a:lnTo>
                  <a:pt x="21166" y="838465"/>
                </a:lnTo>
                <a:lnTo>
                  <a:pt x="17198" y="822061"/>
                </a:lnTo>
                <a:lnTo>
                  <a:pt x="13758" y="805921"/>
                </a:lnTo>
                <a:lnTo>
                  <a:pt x="10583" y="789253"/>
                </a:lnTo>
                <a:lnTo>
                  <a:pt x="7937" y="772848"/>
                </a:lnTo>
                <a:lnTo>
                  <a:pt x="5556" y="756180"/>
                </a:lnTo>
                <a:lnTo>
                  <a:pt x="3439" y="739246"/>
                </a:lnTo>
                <a:lnTo>
                  <a:pt x="2116" y="722313"/>
                </a:lnTo>
                <a:lnTo>
                  <a:pt x="1058" y="705380"/>
                </a:lnTo>
                <a:lnTo>
                  <a:pt x="529" y="687917"/>
                </a:lnTo>
                <a:lnTo>
                  <a:pt x="0" y="670719"/>
                </a:lnTo>
                <a:lnTo>
                  <a:pt x="529" y="653521"/>
                </a:lnTo>
                <a:lnTo>
                  <a:pt x="1058" y="636323"/>
                </a:lnTo>
                <a:lnTo>
                  <a:pt x="2116" y="619125"/>
                </a:lnTo>
                <a:lnTo>
                  <a:pt x="3439" y="602192"/>
                </a:lnTo>
                <a:lnTo>
                  <a:pt x="5556" y="585523"/>
                </a:lnTo>
                <a:lnTo>
                  <a:pt x="7937" y="568855"/>
                </a:lnTo>
                <a:lnTo>
                  <a:pt x="10583" y="551921"/>
                </a:lnTo>
                <a:lnTo>
                  <a:pt x="13758" y="535782"/>
                </a:lnTo>
                <a:lnTo>
                  <a:pt x="17198" y="519377"/>
                </a:lnTo>
                <a:lnTo>
                  <a:pt x="21166" y="503238"/>
                </a:lnTo>
                <a:lnTo>
                  <a:pt x="25664" y="487098"/>
                </a:lnTo>
                <a:lnTo>
                  <a:pt x="30427" y="471488"/>
                </a:lnTo>
                <a:lnTo>
                  <a:pt x="35454" y="455877"/>
                </a:lnTo>
                <a:lnTo>
                  <a:pt x="41010" y="440267"/>
                </a:lnTo>
                <a:lnTo>
                  <a:pt x="46566" y="424921"/>
                </a:lnTo>
                <a:lnTo>
                  <a:pt x="52916" y="409840"/>
                </a:lnTo>
                <a:lnTo>
                  <a:pt x="59531" y="394759"/>
                </a:lnTo>
                <a:lnTo>
                  <a:pt x="66410" y="380207"/>
                </a:lnTo>
                <a:lnTo>
                  <a:pt x="73554" y="365654"/>
                </a:lnTo>
                <a:lnTo>
                  <a:pt x="81227" y="351102"/>
                </a:lnTo>
                <a:lnTo>
                  <a:pt x="89164" y="337079"/>
                </a:lnTo>
                <a:lnTo>
                  <a:pt x="97102" y="323057"/>
                </a:lnTo>
                <a:lnTo>
                  <a:pt x="105833" y="309298"/>
                </a:lnTo>
                <a:lnTo>
                  <a:pt x="114564" y="295804"/>
                </a:lnTo>
                <a:lnTo>
                  <a:pt x="124089" y="282311"/>
                </a:lnTo>
                <a:lnTo>
                  <a:pt x="133614" y="269611"/>
                </a:lnTo>
                <a:lnTo>
                  <a:pt x="143139" y="256646"/>
                </a:lnTo>
                <a:lnTo>
                  <a:pt x="153458" y="244211"/>
                </a:lnTo>
                <a:lnTo>
                  <a:pt x="163777" y="231775"/>
                </a:lnTo>
                <a:lnTo>
                  <a:pt x="174625" y="219869"/>
                </a:lnTo>
                <a:lnTo>
                  <a:pt x="185473" y="208227"/>
                </a:lnTo>
                <a:lnTo>
                  <a:pt x="196585" y="196585"/>
                </a:lnTo>
                <a:lnTo>
                  <a:pt x="207962" y="185473"/>
                </a:lnTo>
                <a:lnTo>
                  <a:pt x="220133" y="174625"/>
                </a:lnTo>
                <a:lnTo>
                  <a:pt x="232039" y="163512"/>
                </a:lnTo>
                <a:lnTo>
                  <a:pt x="244210" y="153458"/>
                </a:lnTo>
                <a:lnTo>
                  <a:pt x="256910" y="143404"/>
                </a:lnTo>
                <a:lnTo>
                  <a:pt x="269346" y="133350"/>
                </a:lnTo>
                <a:lnTo>
                  <a:pt x="282575" y="123825"/>
                </a:lnTo>
                <a:lnTo>
                  <a:pt x="295804" y="114829"/>
                </a:lnTo>
                <a:lnTo>
                  <a:pt x="309298" y="105833"/>
                </a:lnTo>
                <a:lnTo>
                  <a:pt x="323056" y="97367"/>
                </a:lnTo>
                <a:lnTo>
                  <a:pt x="337079" y="89164"/>
                </a:lnTo>
                <a:lnTo>
                  <a:pt x="351102" y="81227"/>
                </a:lnTo>
                <a:lnTo>
                  <a:pt x="365389" y="73819"/>
                </a:lnTo>
                <a:lnTo>
                  <a:pt x="379942" y="66146"/>
                </a:lnTo>
                <a:lnTo>
                  <a:pt x="394758" y="59531"/>
                </a:lnTo>
                <a:lnTo>
                  <a:pt x="409575" y="52917"/>
                </a:lnTo>
                <a:lnTo>
                  <a:pt x="424921" y="46567"/>
                </a:lnTo>
                <a:lnTo>
                  <a:pt x="440267" y="40746"/>
                </a:lnTo>
                <a:lnTo>
                  <a:pt x="455612" y="35454"/>
                </a:lnTo>
                <a:lnTo>
                  <a:pt x="471223" y="30162"/>
                </a:lnTo>
                <a:lnTo>
                  <a:pt x="487362" y="25664"/>
                </a:lnTo>
                <a:lnTo>
                  <a:pt x="503237" y="21167"/>
                </a:lnTo>
                <a:lnTo>
                  <a:pt x="519377" y="17462"/>
                </a:lnTo>
                <a:lnTo>
                  <a:pt x="535781" y="13758"/>
                </a:lnTo>
                <a:lnTo>
                  <a:pt x="552185" y="10583"/>
                </a:lnTo>
                <a:lnTo>
                  <a:pt x="568590" y="7673"/>
                </a:lnTo>
                <a:lnTo>
                  <a:pt x="585523" y="5556"/>
                </a:lnTo>
                <a:lnTo>
                  <a:pt x="602456" y="3439"/>
                </a:lnTo>
                <a:lnTo>
                  <a:pt x="619125" y="2117"/>
                </a:lnTo>
                <a:lnTo>
                  <a:pt x="636323" y="794"/>
                </a:lnTo>
                <a:lnTo>
                  <a:pt x="653521" y="264"/>
                </a:lnTo>
                <a:lnTo>
                  <a:pt x="670719"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143" y="6253447"/>
            <a:ext cx="2805014" cy="402030"/>
          </a:xfrm>
          <a:prstGeom prst="rect">
            <a:avLst/>
          </a:prstGeom>
        </p:spPr>
      </p:pic>
    </p:spTree>
    <p:extLst>
      <p:ext uri="{BB962C8B-B14F-4D97-AF65-F5344CB8AC3E}">
        <p14:creationId xmlns:p14="http://schemas.microsoft.com/office/powerpoint/2010/main" val="13980778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文本框 7"/>
          <p:cNvSpPr txBox="1">
            <a:spLocks noChangeArrowheads="1"/>
          </p:cNvSpPr>
          <p:nvPr/>
        </p:nvSpPr>
        <p:spPr bwMode="auto">
          <a:xfrm>
            <a:off x="804795" y="624437"/>
            <a:ext cx="69723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00000"/>
              </a:lnSpc>
              <a:spcBef>
                <a:spcPct val="0"/>
              </a:spcBef>
              <a:buFontTx/>
              <a:buNone/>
            </a:pPr>
            <a:r>
              <a:rPr lang="zh-CN" altLang="en-US" sz="6000" b="1" dirty="0" smtClean="0">
                <a:solidFill>
                  <a:srgbClr val="24BAD6"/>
                </a:solidFill>
                <a:latin typeface="微软雅黑" charset="-122"/>
                <a:ea typeface="微软雅黑" charset="-122"/>
                <a:cs typeface="微软雅黑" charset="-122"/>
              </a:rPr>
              <a:t>论文大纲</a:t>
            </a:r>
            <a:endParaRPr lang="zh-CN" altLang="en-US" sz="6000" b="1" dirty="0">
              <a:solidFill>
                <a:srgbClr val="24BAD6"/>
              </a:solidFill>
              <a:latin typeface="微软雅黑" charset="-122"/>
              <a:ea typeface="微软雅黑" charset="-122"/>
              <a:cs typeface="微软雅黑" charset="-122"/>
            </a:endParaRPr>
          </a:p>
        </p:txBody>
      </p:sp>
      <p:sp>
        <p:nvSpPr>
          <p:cNvPr id="15" name="KSO_Shape"/>
          <p:cNvSpPr>
            <a:spLocks noChangeAspect="1"/>
          </p:cNvSpPr>
          <p:nvPr/>
        </p:nvSpPr>
        <p:spPr bwMode="auto">
          <a:xfrm>
            <a:off x="7693825" y="596424"/>
            <a:ext cx="1473200" cy="723900"/>
          </a:xfrm>
          <a:custGeom>
            <a:avLst/>
            <a:gdLst>
              <a:gd name="T0" fmla="*/ 2147483646 w 368"/>
              <a:gd name="T1" fmla="*/ 2147483646 h 181"/>
              <a:gd name="T2" fmla="*/ 2147483646 w 368"/>
              <a:gd name="T3" fmla="*/ 2147483646 h 181"/>
              <a:gd name="T4" fmla="*/ 2147483646 w 368"/>
              <a:gd name="T5" fmla="*/ 2147483646 h 181"/>
              <a:gd name="T6" fmla="*/ 2147483646 w 368"/>
              <a:gd name="T7" fmla="*/ 2147483646 h 181"/>
              <a:gd name="T8" fmla="*/ 2147483646 w 368"/>
              <a:gd name="T9" fmla="*/ 2147483646 h 181"/>
              <a:gd name="T10" fmla="*/ 2147483646 w 368"/>
              <a:gd name="T11" fmla="*/ 2147483646 h 181"/>
              <a:gd name="T12" fmla="*/ 2147483646 w 368"/>
              <a:gd name="T13" fmla="*/ 2147483646 h 181"/>
              <a:gd name="T14" fmla="*/ 2147483646 w 368"/>
              <a:gd name="T15" fmla="*/ 2147483646 h 181"/>
              <a:gd name="T16" fmla="*/ 2147483646 w 368"/>
              <a:gd name="T17" fmla="*/ 2147483646 h 181"/>
              <a:gd name="T18" fmla="*/ 0 w 368"/>
              <a:gd name="T19" fmla="*/ 2147483646 h 181"/>
              <a:gd name="T20" fmla="*/ 2147483646 w 368"/>
              <a:gd name="T21" fmla="*/ 2147483646 h 181"/>
              <a:gd name="T22" fmla="*/ 2147483646 w 368"/>
              <a:gd name="T23" fmla="*/ 2147483646 h 181"/>
              <a:gd name="T24" fmla="*/ 2147483646 w 368"/>
              <a:gd name="T25" fmla="*/ 2147483646 h 181"/>
              <a:gd name="T26" fmla="*/ 2147483646 w 368"/>
              <a:gd name="T27" fmla="*/ 2147483646 h 181"/>
              <a:gd name="T28" fmla="*/ 2147483646 w 368"/>
              <a:gd name="T29" fmla="*/ 2147483646 h 181"/>
              <a:gd name="T30" fmla="*/ 2147483646 w 368"/>
              <a:gd name="T31" fmla="*/ 2147483646 h 181"/>
              <a:gd name="T32" fmla="*/ 2147483646 w 368"/>
              <a:gd name="T33" fmla="*/ 2147483646 h 181"/>
              <a:gd name="T34" fmla="*/ 2147483646 w 368"/>
              <a:gd name="T35" fmla="*/ 2147483646 h 181"/>
              <a:gd name="T36" fmla="*/ 2147483646 w 368"/>
              <a:gd name="T37" fmla="*/ 2147483646 h 181"/>
              <a:gd name="T38" fmla="*/ 2147483646 w 368"/>
              <a:gd name="T39" fmla="*/ 2147483646 h 181"/>
              <a:gd name="T40" fmla="*/ 2147483646 w 368"/>
              <a:gd name="T41" fmla="*/ 2147483646 h 181"/>
              <a:gd name="T42" fmla="*/ 2147483646 w 368"/>
              <a:gd name="T43" fmla="*/ 2147483646 h 181"/>
              <a:gd name="T44" fmla="*/ 2147483646 w 368"/>
              <a:gd name="T45" fmla="*/ 2147483646 h 181"/>
              <a:gd name="T46" fmla="*/ 2147483646 w 368"/>
              <a:gd name="T47" fmla="*/ 0 h 181"/>
              <a:gd name="T48" fmla="*/ 2147483646 w 368"/>
              <a:gd name="T49" fmla="*/ 2147483646 h 181"/>
              <a:gd name="T50" fmla="*/ 2147483646 w 368"/>
              <a:gd name="T51" fmla="*/ 2147483646 h 181"/>
              <a:gd name="T52" fmla="*/ 2147483646 w 368"/>
              <a:gd name="T53" fmla="*/ 2147483646 h 181"/>
              <a:gd name="T54" fmla="*/ 2147483646 w 368"/>
              <a:gd name="T55" fmla="*/ 2147483646 h 181"/>
              <a:gd name="T56" fmla="*/ 2147483646 w 368"/>
              <a:gd name="T57" fmla="*/ 2147483646 h 181"/>
              <a:gd name="T58" fmla="*/ 2147483646 w 368"/>
              <a:gd name="T59" fmla="*/ 2147483646 h 181"/>
              <a:gd name="T60" fmla="*/ 2147483646 w 368"/>
              <a:gd name="T61" fmla="*/ 2147483646 h 181"/>
              <a:gd name="T62" fmla="*/ 2147483646 w 368"/>
              <a:gd name="T63" fmla="*/ 2147483646 h 181"/>
              <a:gd name="T64" fmla="*/ 2147483646 w 368"/>
              <a:gd name="T65" fmla="*/ 2147483646 h 181"/>
              <a:gd name="T66" fmla="*/ 2147483646 w 368"/>
              <a:gd name="T67" fmla="*/ 2147483646 h 181"/>
              <a:gd name="T68" fmla="*/ 2147483646 w 368"/>
              <a:gd name="T69" fmla="*/ 2147483646 h 181"/>
              <a:gd name="T70" fmla="*/ 2147483646 w 368"/>
              <a:gd name="T71" fmla="*/ 2147483646 h 181"/>
              <a:gd name="T72" fmla="*/ 2147483646 w 368"/>
              <a:gd name="T73" fmla="*/ 2147483646 h 181"/>
              <a:gd name="T74" fmla="*/ 2147483646 w 368"/>
              <a:gd name="T75" fmla="*/ 2147483646 h 181"/>
              <a:gd name="T76" fmla="*/ 2147483646 w 368"/>
              <a:gd name="T77" fmla="*/ 2147483646 h 181"/>
              <a:gd name="T78" fmla="*/ 2147483646 w 368"/>
              <a:gd name="T79" fmla="*/ 2147483646 h 181"/>
              <a:gd name="T80" fmla="*/ 2147483646 w 368"/>
              <a:gd name="T81" fmla="*/ 2147483646 h 181"/>
              <a:gd name="T82" fmla="*/ 2147483646 w 368"/>
              <a:gd name="T83" fmla="*/ 2147483646 h 181"/>
              <a:gd name="T84" fmla="*/ 2147483646 w 368"/>
              <a:gd name="T85" fmla="*/ 2147483646 h 181"/>
              <a:gd name="T86" fmla="*/ 2147483646 w 368"/>
              <a:gd name="T87" fmla="*/ 2147483646 h 181"/>
              <a:gd name="T88" fmla="*/ 2147483646 w 368"/>
              <a:gd name="T89" fmla="*/ 2147483646 h 181"/>
              <a:gd name="T90" fmla="*/ 2147483646 w 368"/>
              <a:gd name="T91" fmla="*/ 2147483646 h 181"/>
              <a:gd name="T92" fmla="*/ 2147483646 w 368"/>
              <a:gd name="T93" fmla="*/ 2147483646 h 181"/>
              <a:gd name="T94" fmla="*/ 2147483646 w 368"/>
              <a:gd name="T95" fmla="*/ 2147483646 h 18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68" h="181">
                <a:moveTo>
                  <a:pt x="246" y="114"/>
                </a:moveTo>
                <a:cubicBezTo>
                  <a:pt x="240" y="122"/>
                  <a:pt x="236" y="133"/>
                  <a:pt x="236" y="144"/>
                </a:cubicBezTo>
                <a:cubicBezTo>
                  <a:pt x="236" y="147"/>
                  <a:pt x="237" y="149"/>
                  <a:pt x="237" y="152"/>
                </a:cubicBezTo>
                <a:cubicBezTo>
                  <a:pt x="122" y="152"/>
                  <a:pt x="122" y="152"/>
                  <a:pt x="122" y="152"/>
                </a:cubicBezTo>
                <a:cubicBezTo>
                  <a:pt x="123" y="149"/>
                  <a:pt x="123" y="147"/>
                  <a:pt x="123" y="144"/>
                </a:cubicBezTo>
                <a:cubicBezTo>
                  <a:pt x="123" y="133"/>
                  <a:pt x="119" y="122"/>
                  <a:pt x="113" y="114"/>
                </a:cubicBezTo>
                <a:lnTo>
                  <a:pt x="246" y="114"/>
                </a:lnTo>
                <a:close/>
                <a:moveTo>
                  <a:pt x="364" y="122"/>
                </a:moveTo>
                <a:cubicBezTo>
                  <a:pt x="363" y="117"/>
                  <a:pt x="361" y="116"/>
                  <a:pt x="357" y="114"/>
                </a:cubicBezTo>
                <a:cubicBezTo>
                  <a:pt x="326" y="114"/>
                  <a:pt x="326" y="114"/>
                  <a:pt x="326" y="114"/>
                </a:cubicBezTo>
                <a:cubicBezTo>
                  <a:pt x="333" y="122"/>
                  <a:pt x="337" y="133"/>
                  <a:pt x="337" y="144"/>
                </a:cubicBezTo>
                <a:cubicBezTo>
                  <a:pt x="337" y="147"/>
                  <a:pt x="336" y="149"/>
                  <a:pt x="336" y="152"/>
                </a:cubicBezTo>
                <a:cubicBezTo>
                  <a:pt x="350" y="152"/>
                  <a:pt x="350" y="152"/>
                  <a:pt x="350" y="152"/>
                </a:cubicBezTo>
                <a:cubicBezTo>
                  <a:pt x="364" y="152"/>
                  <a:pt x="368" y="145"/>
                  <a:pt x="366" y="131"/>
                </a:cubicBezTo>
                <a:lnTo>
                  <a:pt x="364" y="122"/>
                </a:lnTo>
                <a:close/>
                <a:moveTo>
                  <a:pt x="23" y="144"/>
                </a:moveTo>
                <a:cubicBezTo>
                  <a:pt x="23" y="133"/>
                  <a:pt x="26" y="122"/>
                  <a:pt x="33" y="114"/>
                </a:cubicBezTo>
                <a:cubicBezTo>
                  <a:pt x="4" y="114"/>
                  <a:pt x="4" y="114"/>
                  <a:pt x="4" y="114"/>
                </a:cubicBezTo>
                <a:cubicBezTo>
                  <a:pt x="2" y="117"/>
                  <a:pt x="0" y="120"/>
                  <a:pt x="0" y="126"/>
                </a:cubicBezTo>
                <a:cubicBezTo>
                  <a:pt x="0" y="134"/>
                  <a:pt x="0" y="134"/>
                  <a:pt x="0" y="134"/>
                </a:cubicBezTo>
                <a:cubicBezTo>
                  <a:pt x="0" y="145"/>
                  <a:pt x="9" y="147"/>
                  <a:pt x="23" y="151"/>
                </a:cubicBezTo>
                <a:cubicBezTo>
                  <a:pt x="23" y="149"/>
                  <a:pt x="23" y="147"/>
                  <a:pt x="23" y="144"/>
                </a:cubicBezTo>
                <a:close/>
                <a:moveTo>
                  <a:pt x="73" y="108"/>
                </a:moveTo>
                <a:cubicBezTo>
                  <a:pt x="53" y="108"/>
                  <a:pt x="36" y="124"/>
                  <a:pt x="36" y="144"/>
                </a:cubicBezTo>
                <a:cubicBezTo>
                  <a:pt x="36" y="164"/>
                  <a:pt x="53" y="181"/>
                  <a:pt x="73" y="181"/>
                </a:cubicBezTo>
                <a:cubicBezTo>
                  <a:pt x="93" y="181"/>
                  <a:pt x="109" y="164"/>
                  <a:pt x="109" y="144"/>
                </a:cubicBezTo>
                <a:cubicBezTo>
                  <a:pt x="109" y="124"/>
                  <a:pt x="93" y="108"/>
                  <a:pt x="73" y="108"/>
                </a:cubicBezTo>
                <a:close/>
                <a:moveTo>
                  <a:pt x="73" y="165"/>
                </a:moveTo>
                <a:cubicBezTo>
                  <a:pt x="61" y="165"/>
                  <a:pt x="52" y="156"/>
                  <a:pt x="52" y="144"/>
                </a:cubicBezTo>
                <a:cubicBezTo>
                  <a:pt x="52" y="133"/>
                  <a:pt x="61" y="124"/>
                  <a:pt x="73" y="124"/>
                </a:cubicBezTo>
                <a:cubicBezTo>
                  <a:pt x="84" y="124"/>
                  <a:pt x="94" y="133"/>
                  <a:pt x="94" y="144"/>
                </a:cubicBezTo>
                <a:cubicBezTo>
                  <a:pt x="94" y="156"/>
                  <a:pt x="84" y="165"/>
                  <a:pt x="73" y="165"/>
                </a:cubicBezTo>
                <a:close/>
                <a:moveTo>
                  <a:pt x="286" y="108"/>
                </a:moveTo>
                <a:cubicBezTo>
                  <a:pt x="266" y="108"/>
                  <a:pt x="250" y="124"/>
                  <a:pt x="250" y="144"/>
                </a:cubicBezTo>
                <a:cubicBezTo>
                  <a:pt x="250" y="164"/>
                  <a:pt x="266" y="181"/>
                  <a:pt x="286" y="181"/>
                </a:cubicBezTo>
                <a:cubicBezTo>
                  <a:pt x="307" y="181"/>
                  <a:pt x="323" y="164"/>
                  <a:pt x="323" y="144"/>
                </a:cubicBezTo>
                <a:cubicBezTo>
                  <a:pt x="323" y="124"/>
                  <a:pt x="307" y="108"/>
                  <a:pt x="286" y="108"/>
                </a:cubicBezTo>
                <a:close/>
                <a:moveTo>
                  <a:pt x="286" y="165"/>
                </a:moveTo>
                <a:cubicBezTo>
                  <a:pt x="275" y="165"/>
                  <a:pt x="266" y="156"/>
                  <a:pt x="266" y="144"/>
                </a:cubicBezTo>
                <a:cubicBezTo>
                  <a:pt x="266" y="133"/>
                  <a:pt x="275" y="124"/>
                  <a:pt x="286" y="124"/>
                </a:cubicBezTo>
                <a:cubicBezTo>
                  <a:pt x="298" y="124"/>
                  <a:pt x="307" y="133"/>
                  <a:pt x="307" y="144"/>
                </a:cubicBezTo>
                <a:cubicBezTo>
                  <a:pt x="307" y="156"/>
                  <a:pt x="298" y="165"/>
                  <a:pt x="286" y="165"/>
                </a:cubicBezTo>
                <a:close/>
                <a:moveTo>
                  <a:pt x="348" y="79"/>
                </a:moveTo>
                <a:cubicBezTo>
                  <a:pt x="345" y="65"/>
                  <a:pt x="338" y="61"/>
                  <a:pt x="319" y="59"/>
                </a:cubicBezTo>
                <a:cubicBezTo>
                  <a:pt x="293" y="55"/>
                  <a:pt x="249" y="49"/>
                  <a:pt x="249" y="49"/>
                </a:cubicBezTo>
                <a:cubicBezTo>
                  <a:pt x="228" y="33"/>
                  <a:pt x="210" y="17"/>
                  <a:pt x="179" y="14"/>
                </a:cubicBezTo>
                <a:cubicBezTo>
                  <a:pt x="177" y="10"/>
                  <a:pt x="177" y="10"/>
                  <a:pt x="177" y="10"/>
                </a:cubicBezTo>
                <a:cubicBezTo>
                  <a:pt x="176" y="9"/>
                  <a:pt x="173" y="0"/>
                  <a:pt x="162" y="0"/>
                </a:cubicBezTo>
                <a:cubicBezTo>
                  <a:pt x="90" y="0"/>
                  <a:pt x="90" y="0"/>
                  <a:pt x="90" y="0"/>
                </a:cubicBezTo>
                <a:cubicBezTo>
                  <a:pt x="79" y="0"/>
                  <a:pt x="76" y="6"/>
                  <a:pt x="75" y="9"/>
                </a:cubicBezTo>
                <a:cubicBezTo>
                  <a:pt x="74" y="11"/>
                  <a:pt x="73" y="14"/>
                  <a:pt x="73" y="14"/>
                </a:cubicBezTo>
                <a:cubicBezTo>
                  <a:pt x="39" y="17"/>
                  <a:pt x="5" y="50"/>
                  <a:pt x="5" y="65"/>
                </a:cubicBezTo>
                <a:cubicBezTo>
                  <a:pt x="5" y="103"/>
                  <a:pt x="5" y="103"/>
                  <a:pt x="5" y="103"/>
                </a:cubicBezTo>
                <a:cubicBezTo>
                  <a:pt x="45" y="103"/>
                  <a:pt x="45" y="103"/>
                  <a:pt x="45" y="103"/>
                </a:cubicBezTo>
                <a:cubicBezTo>
                  <a:pt x="52" y="98"/>
                  <a:pt x="59" y="95"/>
                  <a:pt x="68" y="94"/>
                </a:cubicBezTo>
                <a:cubicBezTo>
                  <a:pt x="68" y="53"/>
                  <a:pt x="68" y="53"/>
                  <a:pt x="68" y="53"/>
                </a:cubicBezTo>
                <a:cubicBezTo>
                  <a:pt x="27" y="53"/>
                  <a:pt x="27" y="53"/>
                  <a:pt x="27" y="53"/>
                </a:cubicBezTo>
                <a:cubicBezTo>
                  <a:pt x="34" y="43"/>
                  <a:pt x="56" y="24"/>
                  <a:pt x="77" y="24"/>
                </a:cubicBezTo>
                <a:cubicBezTo>
                  <a:pt x="97" y="24"/>
                  <a:pt x="97" y="24"/>
                  <a:pt x="97" y="24"/>
                </a:cubicBezTo>
                <a:cubicBezTo>
                  <a:pt x="79" y="53"/>
                  <a:pt x="79" y="53"/>
                  <a:pt x="79" y="53"/>
                </a:cubicBezTo>
                <a:cubicBezTo>
                  <a:pt x="79" y="94"/>
                  <a:pt x="79" y="94"/>
                  <a:pt x="79" y="94"/>
                </a:cubicBezTo>
                <a:cubicBezTo>
                  <a:pt x="87" y="96"/>
                  <a:pt x="95" y="98"/>
                  <a:pt x="101" y="103"/>
                </a:cubicBezTo>
                <a:cubicBezTo>
                  <a:pt x="144" y="103"/>
                  <a:pt x="144" y="103"/>
                  <a:pt x="144" y="103"/>
                </a:cubicBezTo>
                <a:cubicBezTo>
                  <a:pt x="144" y="53"/>
                  <a:pt x="144" y="53"/>
                  <a:pt x="144" y="53"/>
                </a:cubicBezTo>
                <a:cubicBezTo>
                  <a:pt x="95" y="53"/>
                  <a:pt x="95" y="53"/>
                  <a:pt x="95" y="53"/>
                </a:cubicBezTo>
                <a:cubicBezTo>
                  <a:pt x="113" y="24"/>
                  <a:pt x="113" y="24"/>
                  <a:pt x="113" y="24"/>
                </a:cubicBezTo>
                <a:cubicBezTo>
                  <a:pt x="164" y="24"/>
                  <a:pt x="164" y="24"/>
                  <a:pt x="164" y="24"/>
                </a:cubicBezTo>
                <a:cubicBezTo>
                  <a:pt x="196" y="24"/>
                  <a:pt x="210" y="35"/>
                  <a:pt x="232" y="53"/>
                </a:cubicBezTo>
                <a:cubicBezTo>
                  <a:pt x="155" y="53"/>
                  <a:pt x="155" y="53"/>
                  <a:pt x="155" y="53"/>
                </a:cubicBezTo>
                <a:cubicBezTo>
                  <a:pt x="155" y="103"/>
                  <a:pt x="155" y="103"/>
                  <a:pt x="155" y="103"/>
                </a:cubicBezTo>
                <a:cubicBezTo>
                  <a:pt x="258" y="103"/>
                  <a:pt x="258" y="103"/>
                  <a:pt x="258" y="103"/>
                </a:cubicBezTo>
                <a:cubicBezTo>
                  <a:pt x="266" y="97"/>
                  <a:pt x="276" y="94"/>
                  <a:pt x="286" y="94"/>
                </a:cubicBezTo>
                <a:cubicBezTo>
                  <a:pt x="297" y="94"/>
                  <a:pt x="307" y="97"/>
                  <a:pt x="315" y="103"/>
                </a:cubicBezTo>
                <a:cubicBezTo>
                  <a:pt x="352" y="103"/>
                  <a:pt x="352" y="103"/>
                  <a:pt x="352" y="103"/>
                </a:cubicBezTo>
                <a:lnTo>
                  <a:pt x="348" y="79"/>
                </a:lnTo>
                <a:close/>
                <a:moveTo>
                  <a:pt x="30" y="83"/>
                </a:moveTo>
                <a:cubicBezTo>
                  <a:pt x="29" y="85"/>
                  <a:pt x="21" y="94"/>
                  <a:pt x="21" y="94"/>
                </a:cubicBezTo>
                <a:cubicBezTo>
                  <a:pt x="13" y="94"/>
                  <a:pt x="13" y="94"/>
                  <a:pt x="13" y="94"/>
                </a:cubicBezTo>
                <a:cubicBezTo>
                  <a:pt x="13" y="74"/>
                  <a:pt x="13" y="74"/>
                  <a:pt x="13" y="74"/>
                </a:cubicBezTo>
                <a:cubicBezTo>
                  <a:pt x="27" y="74"/>
                  <a:pt x="27" y="74"/>
                  <a:pt x="27" y="74"/>
                </a:cubicBezTo>
                <a:cubicBezTo>
                  <a:pt x="31" y="74"/>
                  <a:pt x="34" y="78"/>
                  <a:pt x="30" y="83"/>
                </a:cubicBezTo>
                <a:close/>
                <a:moveTo>
                  <a:pt x="82" y="13"/>
                </a:moveTo>
                <a:cubicBezTo>
                  <a:pt x="82" y="12"/>
                  <a:pt x="82" y="12"/>
                  <a:pt x="82" y="12"/>
                </a:cubicBezTo>
                <a:cubicBezTo>
                  <a:pt x="83" y="10"/>
                  <a:pt x="84" y="8"/>
                  <a:pt x="90" y="8"/>
                </a:cubicBezTo>
                <a:cubicBezTo>
                  <a:pt x="162" y="8"/>
                  <a:pt x="162" y="8"/>
                  <a:pt x="162" y="8"/>
                </a:cubicBezTo>
                <a:cubicBezTo>
                  <a:pt x="167" y="8"/>
                  <a:pt x="169" y="11"/>
                  <a:pt x="169" y="13"/>
                </a:cubicBezTo>
                <a:cubicBezTo>
                  <a:pt x="170" y="13"/>
                  <a:pt x="170" y="13"/>
                  <a:pt x="170" y="13"/>
                </a:cubicBezTo>
                <a:cubicBezTo>
                  <a:pt x="170" y="13"/>
                  <a:pt x="170" y="13"/>
                  <a:pt x="170" y="13"/>
                </a:cubicBezTo>
                <a:cubicBezTo>
                  <a:pt x="151" y="13"/>
                  <a:pt x="110" y="13"/>
                  <a:pt x="82" y="13"/>
                </a:cubicBezTo>
                <a:close/>
                <a:moveTo>
                  <a:pt x="333" y="94"/>
                </a:moveTo>
                <a:cubicBezTo>
                  <a:pt x="326" y="94"/>
                  <a:pt x="323" y="93"/>
                  <a:pt x="319" y="87"/>
                </a:cubicBezTo>
                <a:cubicBezTo>
                  <a:pt x="316" y="80"/>
                  <a:pt x="316" y="80"/>
                  <a:pt x="316" y="80"/>
                </a:cubicBezTo>
                <a:cubicBezTo>
                  <a:pt x="314" y="76"/>
                  <a:pt x="317" y="74"/>
                  <a:pt x="319" y="74"/>
                </a:cubicBezTo>
                <a:cubicBezTo>
                  <a:pt x="320" y="74"/>
                  <a:pt x="332" y="74"/>
                  <a:pt x="338" y="74"/>
                </a:cubicBezTo>
                <a:cubicBezTo>
                  <a:pt x="339" y="76"/>
                  <a:pt x="340" y="78"/>
                  <a:pt x="341" y="81"/>
                </a:cubicBezTo>
                <a:cubicBezTo>
                  <a:pt x="343" y="94"/>
                  <a:pt x="343" y="94"/>
                  <a:pt x="343" y="94"/>
                </a:cubicBezTo>
                <a:lnTo>
                  <a:pt x="333" y="94"/>
                </a:lnTo>
                <a:close/>
              </a:path>
            </a:pathLst>
          </a:custGeom>
          <a:solidFill>
            <a:srgbClr val="C1C0C7"/>
          </a:solidFill>
          <a:ln>
            <a:noFill/>
          </a:ln>
          <a:extLst/>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mn-lt"/>
              <a:ea typeface="+mn-ea"/>
              <a:cs typeface="+mn-cs"/>
            </a:endParaRPr>
          </a:p>
        </p:txBody>
      </p:sp>
      <p:pic>
        <p:nvPicPr>
          <p:cNvPr id="16" name="图片 9"/>
          <p:cNvPicPr>
            <a:picLocks noChangeAspect="1"/>
          </p:cNvPicPr>
          <p:nvPr/>
        </p:nvPicPr>
        <p:blipFill>
          <a:blip r:embed="rId3">
            <a:extLst>
              <a:ext uri="{28A0092B-C50C-407E-A947-70E740481C1C}">
                <a14:useLocalDpi xmlns:a14="http://schemas.microsoft.com/office/drawing/2010/main" val="0"/>
              </a:ext>
            </a:extLst>
          </a:blip>
          <a:srcRect r="34468"/>
          <a:stretch>
            <a:fillRect/>
          </a:stretch>
        </p:blipFill>
        <p:spPr bwMode="auto">
          <a:xfrm rot="19573777">
            <a:off x="10228263" y="319088"/>
            <a:ext cx="1905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85438" y="163513"/>
            <a:ext cx="1236662"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2"/>
          <p:cNvSpPr txBox="1">
            <a:spLocks noChangeArrowheads="1"/>
          </p:cNvSpPr>
          <p:nvPr/>
        </p:nvSpPr>
        <p:spPr bwMode="auto">
          <a:xfrm>
            <a:off x="804795" y="1997591"/>
            <a:ext cx="878404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50000"/>
              </a:lnSpc>
              <a:spcBef>
                <a:spcPct val="0"/>
              </a:spcBef>
              <a:buFontTx/>
              <a:buChar char="-"/>
            </a:pPr>
            <a:r>
              <a:rPr lang="zh-CN" altLang="en-US" sz="4000" dirty="0" smtClean="0">
                <a:solidFill>
                  <a:srgbClr val="C1C0C7"/>
                </a:solidFill>
                <a:latin typeface="微软雅黑" charset="-122"/>
                <a:ea typeface="微软雅黑" charset="-122"/>
                <a:cs typeface="微软雅黑" charset="-122"/>
              </a:rPr>
              <a:t>研究背景与意义，国内外研究现状</a:t>
            </a:r>
            <a:endParaRPr lang="en-US" altLang="zh-CN" sz="4000" dirty="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sz="4000" dirty="0" smtClean="0">
                <a:solidFill>
                  <a:srgbClr val="C1C0C7"/>
                </a:solidFill>
                <a:latin typeface="微软雅黑" charset="-122"/>
                <a:ea typeface="微软雅黑" charset="-122"/>
                <a:cs typeface="微软雅黑" charset="-122"/>
              </a:rPr>
              <a:t>交通信号控制的基本理论</a:t>
            </a:r>
            <a:endParaRPr lang="en-US" altLang="zh-CN" sz="4000" dirty="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sz="4000" dirty="0" smtClean="0">
                <a:solidFill>
                  <a:srgbClr val="C1C0C7"/>
                </a:solidFill>
                <a:latin typeface="微软雅黑" charset="-122"/>
                <a:ea typeface="微软雅黑" charset="-122"/>
                <a:cs typeface="微软雅黑" charset="-122"/>
              </a:rPr>
              <a:t>交通信号的模糊控制</a:t>
            </a:r>
            <a:endParaRPr lang="en-US" altLang="zh-CN" sz="4000"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sz="4000" dirty="0" smtClean="0">
                <a:solidFill>
                  <a:srgbClr val="C1C0C7"/>
                </a:solidFill>
                <a:latin typeface="微软雅黑" charset="-122"/>
                <a:ea typeface="微软雅黑" charset="-122"/>
                <a:cs typeface="微软雅黑" charset="-122"/>
              </a:rPr>
              <a:t>仿真结果的分析</a:t>
            </a:r>
            <a:endParaRPr lang="en-US" altLang="zh-CN" sz="4000" dirty="0">
              <a:solidFill>
                <a:srgbClr val="C1C0C7"/>
              </a:solidFill>
              <a:latin typeface="微软雅黑" charset="-122"/>
              <a:ea typeface="微软雅黑" charset="-122"/>
              <a:cs typeface="微软雅黑" charset="-122"/>
            </a:endParaRPr>
          </a:p>
        </p:txBody>
      </p:sp>
      <p:sp>
        <p:nvSpPr>
          <p:cNvPr id="19" name="KSO_Shape"/>
          <p:cNvSpPr>
            <a:spLocks noChangeAspect="1"/>
          </p:cNvSpPr>
          <p:nvPr/>
        </p:nvSpPr>
        <p:spPr bwMode="auto">
          <a:xfrm rot="20285219">
            <a:off x="9888538" y="442913"/>
            <a:ext cx="174625" cy="323850"/>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rgbClr val="C1C0C7"/>
          </a:solidFill>
          <a:ln>
            <a:noFill/>
          </a:ln>
          <a:extLst/>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dirty="0">
              <a:latin typeface="+mn-lt"/>
              <a:ea typeface="+mn-ea"/>
              <a:cs typeface="+mn-cs"/>
            </a:endParaRPr>
          </a:p>
        </p:txBody>
      </p:sp>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Tree>
    <p:extLst>
      <p:ext uri="{BB962C8B-B14F-4D97-AF65-F5344CB8AC3E}">
        <p14:creationId xmlns:p14="http://schemas.microsoft.com/office/powerpoint/2010/main" val="33152983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5" name="矩形 24"/>
          <p:cNvSpPr/>
          <p:nvPr/>
        </p:nvSpPr>
        <p:spPr>
          <a:xfrm>
            <a:off x="711200" y="420339"/>
            <a:ext cx="1858401" cy="584775"/>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073150" y="1626899"/>
            <a:ext cx="1762125" cy="1764000"/>
          </a:xfrm>
          <a:prstGeom prst="ellipse">
            <a:avLst/>
          </a:prstGeom>
          <a:solidFill>
            <a:srgbClr val="24BAD6">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BAD6"/>
              </a:solidFill>
            </a:endParaRPr>
          </a:p>
        </p:txBody>
      </p:sp>
      <p:sp>
        <p:nvSpPr>
          <p:cNvPr id="5" name="椭圆 4"/>
          <p:cNvSpPr/>
          <p:nvPr/>
        </p:nvSpPr>
        <p:spPr>
          <a:xfrm>
            <a:off x="5073650" y="1626899"/>
            <a:ext cx="1762125" cy="1764000"/>
          </a:xfrm>
          <a:prstGeom prst="ellipse">
            <a:avLst/>
          </a:prstGeom>
          <a:solidFill>
            <a:srgbClr val="24BAD6">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BAD6"/>
              </a:solidFill>
            </a:endParaRPr>
          </a:p>
        </p:txBody>
      </p:sp>
      <p:sp>
        <p:nvSpPr>
          <p:cNvPr id="6" name="椭圆 5"/>
          <p:cNvSpPr/>
          <p:nvPr/>
        </p:nvSpPr>
        <p:spPr>
          <a:xfrm>
            <a:off x="9191992" y="1626899"/>
            <a:ext cx="1762125" cy="1764000"/>
          </a:xfrm>
          <a:prstGeom prst="ellipse">
            <a:avLst/>
          </a:prstGeom>
          <a:solidFill>
            <a:srgbClr val="24BAD6">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BAD6"/>
              </a:solidFill>
            </a:endParaRPr>
          </a:p>
        </p:txBody>
      </p:sp>
      <p:sp>
        <p:nvSpPr>
          <p:cNvPr id="7" name="弧形 6"/>
          <p:cNvSpPr/>
          <p:nvPr/>
        </p:nvSpPr>
        <p:spPr>
          <a:xfrm rot="5234566">
            <a:off x="973967" y="1532548"/>
            <a:ext cx="1946093" cy="1960264"/>
          </a:xfrm>
          <a:prstGeom prst="arc">
            <a:avLst>
              <a:gd name="adj1" fmla="val 16235041"/>
              <a:gd name="adj2" fmla="val 228631"/>
            </a:avLst>
          </a:prstGeom>
          <a:ln w="1714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弧形 7"/>
          <p:cNvSpPr/>
          <p:nvPr/>
        </p:nvSpPr>
        <p:spPr>
          <a:xfrm rot="5234566">
            <a:off x="4981665" y="1532548"/>
            <a:ext cx="1946093" cy="1960264"/>
          </a:xfrm>
          <a:prstGeom prst="arc">
            <a:avLst>
              <a:gd name="adj1" fmla="val 8140584"/>
              <a:gd name="adj2" fmla="val 228631"/>
            </a:avLst>
          </a:prstGeom>
          <a:ln w="1714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弧形 8"/>
          <p:cNvSpPr/>
          <p:nvPr/>
        </p:nvSpPr>
        <p:spPr>
          <a:xfrm rot="5234566">
            <a:off x="9100008" y="1528766"/>
            <a:ext cx="1946093" cy="1960264"/>
          </a:xfrm>
          <a:prstGeom prst="arc">
            <a:avLst>
              <a:gd name="adj1" fmla="val 235253"/>
              <a:gd name="adj2" fmla="val 227115"/>
            </a:avLst>
          </a:prstGeom>
          <a:ln w="1714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燕尾形 9"/>
          <p:cNvSpPr/>
          <p:nvPr/>
        </p:nvSpPr>
        <p:spPr>
          <a:xfrm>
            <a:off x="3636680" y="2275230"/>
            <a:ext cx="463921" cy="546100"/>
          </a:xfrm>
          <a:custGeom>
            <a:avLst/>
            <a:gdLst>
              <a:gd name="connsiteX0" fmla="*/ 0 w 416664"/>
              <a:gd name="connsiteY0" fmla="*/ 0 h 924576"/>
              <a:gd name="connsiteX1" fmla="*/ 208332 w 416664"/>
              <a:gd name="connsiteY1" fmla="*/ 0 h 924576"/>
              <a:gd name="connsiteX2" fmla="*/ 416664 w 416664"/>
              <a:gd name="connsiteY2" fmla="*/ 462288 h 924576"/>
              <a:gd name="connsiteX3" fmla="*/ 208332 w 416664"/>
              <a:gd name="connsiteY3" fmla="*/ 924576 h 924576"/>
              <a:gd name="connsiteX4" fmla="*/ 0 w 416664"/>
              <a:gd name="connsiteY4" fmla="*/ 924576 h 924576"/>
              <a:gd name="connsiteX5" fmla="*/ 208332 w 416664"/>
              <a:gd name="connsiteY5" fmla="*/ 462288 h 924576"/>
              <a:gd name="connsiteX6" fmla="*/ 0 w 416664"/>
              <a:gd name="connsiteY6" fmla="*/ 0 h 924576"/>
              <a:gd name="connsiteX0" fmla="*/ 0 w 784964"/>
              <a:gd name="connsiteY0" fmla="*/ 0 h 924576"/>
              <a:gd name="connsiteX1" fmla="*/ 208332 w 784964"/>
              <a:gd name="connsiteY1" fmla="*/ 0 h 924576"/>
              <a:gd name="connsiteX2" fmla="*/ 784964 w 784964"/>
              <a:gd name="connsiteY2" fmla="*/ 474988 h 924576"/>
              <a:gd name="connsiteX3" fmla="*/ 208332 w 784964"/>
              <a:gd name="connsiteY3" fmla="*/ 924576 h 924576"/>
              <a:gd name="connsiteX4" fmla="*/ 0 w 784964"/>
              <a:gd name="connsiteY4" fmla="*/ 924576 h 924576"/>
              <a:gd name="connsiteX5" fmla="*/ 208332 w 784964"/>
              <a:gd name="connsiteY5" fmla="*/ 462288 h 924576"/>
              <a:gd name="connsiteX6" fmla="*/ 0 w 784964"/>
              <a:gd name="connsiteY6" fmla="*/ 0 h 924576"/>
              <a:gd name="connsiteX0" fmla="*/ 0 w 784964"/>
              <a:gd name="connsiteY0" fmla="*/ 0 h 924576"/>
              <a:gd name="connsiteX1" fmla="*/ 208332 w 784964"/>
              <a:gd name="connsiteY1" fmla="*/ 0 h 924576"/>
              <a:gd name="connsiteX2" fmla="*/ 784964 w 784964"/>
              <a:gd name="connsiteY2" fmla="*/ 474988 h 924576"/>
              <a:gd name="connsiteX3" fmla="*/ 208332 w 784964"/>
              <a:gd name="connsiteY3" fmla="*/ 924576 h 924576"/>
              <a:gd name="connsiteX4" fmla="*/ 0 w 784964"/>
              <a:gd name="connsiteY4" fmla="*/ 924576 h 924576"/>
              <a:gd name="connsiteX5" fmla="*/ 551232 w 784964"/>
              <a:gd name="connsiteY5" fmla="*/ 474988 h 924576"/>
              <a:gd name="connsiteX6" fmla="*/ 0 w 784964"/>
              <a:gd name="connsiteY6" fmla="*/ 0 h 924576"/>
              <a:gd name="connsiteX0" fmla="*/ 0 w 784964"/>
              <a:gd name="connsiteY0" fmla="*/ 0 h 924576"/>
              <a:gd name="connsiteX1" fmla="*/ 208332 w 784964"/>
              <a:gd name="connsiteY1" fmla="*/ 0 h 924576"/>
              <a:gd name="connsiteX2" fmla="*/ 784964 w 784964"/>
              <a:gd name="connsiteY2" fmla="*/ 474988 h 924576"/>
              <a:gd name="connsiteX3" fmla="*/ 208332 w 784964"/>
              <a:gd name="connsiteY3" fmla="*/ 924576 h 924576"/>
              <a:gd name="connsiteX4" fmla="*/ 0 w 784964"/>
              <a:gd name="connsiteY4" fmla="*/ 924576 h 924576"/>
              <a:gd name="connsiteX5" fmla="*/ 475032 w 784964"/>
              <a:gd name="connsiteY5" fmla="*/ 462288 h 924576"/>
              <a:gd name="connsiteX6" fmla="*/ 0 w 784964"/>
              <a:gd name="connsiteY6" fmla="*/ 0 h 924576"/>
              <a:gd name="connsiteX0" fmla="*/ 0 w 683364"/>
              <a:gd name="connsiteY0" fmla="*/ 0 h 924576"/>
              <a:gd name="connsiteX1" fmla="*/ 208332 w 683364"/>
              <a:gd name="connsiteY1" fmla="*/ 0 h 924576"/>
              <a:gd name="connsiteX2" fmla="*/ 683364 w 683364"/>
              <a:gd name="connsiteY2" fmla="*/ 474988 h 924576"/>
              <a:gd name="connsiteX3" fmla="*/ 208332 w 683364"/>
              <a:gd name="connsiteY3" fmla="*/ 924576 h 924576"/>
              <a:gd name="connsiteX4" fmla="*/ 0 w 683364"/>
              <a:gd name="connsiteY4" fmla="*/ 924576 h 924576"/>
              <a:gd name="connsiteX5" fmla="*/ 475032 w 683364"/>
              <a:gd name="connsiteY5" fmla="*/ 462288 h 924576"/>
              <a:gd name="connsiteX6" fmla="*/ 0 w 683364"/>
              <a:gd name="connsiteY6" fmla="*/ 0 h 92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364" h="924576">
                <a:moveTo>
                  <a:pt x="0" y="0"/>
                </a:moveTo>
                <a:lnTo>
                  <a:pt x="208332" y="0"/>
                </a:lnTo>
                <a:lnTo>
                  <a:pt x="683364" y="474988"/>
                </a:lnTo>
                <a:lnTo>
                  <a:pt x="208332" y="924576"/>
                </a:lnTo>
                <a:lnTo>
                  <a:pt x="0" y="924576"/>
                </a:lnTo>
                <a:lnTo>
                  <a:pt x="475032" y="462288"/>
                </a:lnTo>
                <a:lnTo>
                  <a:pt x="0" y="0"/>
                </a:lnTo>
                <a:close/>
              </a:path>
            </a:pathLst>
          </a:custGeom>
          <a:solidFill>
            <a:schemeClr val="bg1"/>
          </a:solidFill>
          <a:ln w="22225">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9"/>
          <p:cNvSpPr/>
          <p:nvPr/>
        </p:nvSpPr>
        <p:spPr>
          <a:xfrm>
            <a:off x="7843923" y="2279036"/>
            <a:ext cx="463921" cy="546100"/>
          </a:xfrm>
          <a:custGeom>
            <a:avLst/>
            <a:gdLst>
              <a:gd name="connsiteX0" fmla="*/ 0 w 416664"/>
              <a:gd name="connsiteY0" fmla="*/ 0 h 924576"/>
              <a:gd name="connsiteX1" fmla="*/ 208332 w 416664"/>
              <a:gd name="connsiteY1" fmla="*/ 0 h 924576"/>
              <a:gd name="connsiteX2" fmla="*/ 416664 w 416664"/>
              <a:gd name="connsiteY2" fmla="*/ 462288 h 924576"/>
              <a:gd name="connsiteX3" fmla="*/ 208332 w 416664"/>
              <a:gd name="connsiteY3" fmla="*/ 924576 h 924576"/>
              <a:gd name="connsiteX4" fmla="*/ 0 w 416664"/>
              <a:gd name="connsiteY4" fmla="*/ 924576 h 924576"/>
              <a:gd name="connsiteX5" fmla="*/ 208332 w 416664"/>
              <a:gd name="connsiteY5" fmla="*/ 462288 h 924576"/>
              <a:gd name="connsiteX6" fmla="*/ 0 w 416664"/>
              <a:gd name="connsiteY6" fmla="*/ 0 h 924576"/>
              <a:gd name="connsiteX0" fmla="*/ 0 w 784964"/>
              <a:gd name="connsiteY0" fmla="*/ 0 h 924576"/>
              <a:gd name="connsiteX1" fmla="*/ 208332 w 784964"/>
              <a:gd name="connsiteY1" fmla="*/ 0 h 924576"/>
              <a:gd name="connsiteX2" fmla="*/ 784964 w 784964"/>
              <a:gd name="connsiteY2" fmla="*/ 474988 h 924576"/>
              <a:gd name="connsiteX3" fmla="*/ 208332 w 784964"/>
              <a:gd name="connsiteY3" fmla="*/ 924576 h 924576"/>
              <a:gd name="connsiteX4" fmla="*/ 0 w 784964"/>
              <a:gd name="connsiteY4" fmla="*/ 924576 h 924576"/>
              <a:gd name="connsiteX5" fmla="*/ 208332 w 784964"/>
              <a:gd name="connsiteY5" fmla="*/ 462288 h 924576"/>
              <a:gd name="connsiteX6" fmla="*/ 0 w 784964"/>
              <a:gd name="connsiteY6" fmla="*/ 0 h 924576"/>
              <a:gd name="connsiteX0" fmla="*/ 0 w 784964"/>
              <a:gd name="connsiteY0" fmla="*/ 0 h 924576"/>
              <a:gd name="connsiteX1" fmla="*/ 208332 w 784964"/>
              <a:gd name="connsiteY1" fmla="*/ 0 h 924576"/>
              <a:gd name="connsiteX2" fmla="*/ 784964 w 784964"/>
              <a:gd name="connsiteY2" fmla="*/ 474988 h 924576"/>
              <a:gd name="connsiteX3" fmla="*/ 208332 w 784964"/>
              <a:gd name="connsiteY3" fmla="*/ 924576 h 924576"/>
              <a:gd name="connsiteX4" fmla="*/ 0 w 784964"/>
              <a:gd name="connsiteY4" fmla="*/ 924576 h 924576"/>
              <a:gd name="connsiteX5" fmla="*/ 551232 w 784964"/>
              <a:gd name="connsiteY5" fmla="*/ 474988 h 924576"/>
              <a:gd name="connsiteX6" fmla="*/ 0 w 784964"/>
              <a:gd name="connsiteY6" fmla="*/ 0 h 924576"/>
              <a:gd name="connsiteX0" fmla="*/ 0 w 784964"/>
              <a:gd name="connsiteY0" fmla="*/ 0 h 924576"/>
              <a:gd name="connsiteX1" fmla="*/ 208332 w 784964"/>
              <a:gd name="connsiteY1" fmla="*/ 0 h 924576"/>
              <a:gd name="connsiteX2" fmla="*/ 784964 w 784964"/>
              <a:gd name="connsiteY2" fmla="*/ 474988 h 924576"/>
              <a:gd name="connsiteX3" fmla="*/ 208332 w 784964"/>
              <a:gd name="connsiteY3" fmla="*/ 924576 h 924576"/>
              <a:gd name="connsiteX4" fmla="*/ 0 w 784964"/>
              <a:gd name="connsiteY4" fmla="*/ 924576 h 924576"/>
              <a:gd name="connsiteX5" fmla="*/ 475032 w 784964"/>
              <a:gd name="connsiteY5" fmla="*/ 462288 h 924576"/>
              <a:gd name="connsiteX6" fmla="*/ 0 w 784964"/>
              <a:gd name="connsiteY6" fmla="*/ 0 h 924576"/>
              <a:gd name="connsiteX0" fmla="*/ 0 w 683364"/>
              <a:gd name="connsiteY0" fmla="*/ 0 h 924576"/>
              <a:gd name="connsiteX1" fmla="*/ 208332 w 683364"/>
              <a:gd name="connsiteY1" fmla="*/ 0 h 924576"/>
              <a:gd name="connsiteX2" fmla="*/ 683364 w 683364"/>
              <a:gd name="connsiteY2" fmla="*/ 474988 h 924576"/>
              <a:gd name="connsiteX3" fmla="*/ 208332 w 683364"/>
              <a:gd name="connsiteY3" fmla="*/ 924576 h 924576"/>
              <a:gd name="connsiteX4" fmla="*/ 0 w 683364"/>
              <a:gd name="connsiteY4" fmla="*/ 924576 h 924576"/>
              <a:gd name="connsiteX5" fmla="*/ 475032 w 683364"/>
              <a:gd name="connsiteY5" fmla="*/ 462288 h 924576"/>
              <a:gd name="connsiteX6" fmla="*/ 0 w 683364"/>
              <a:gd name="connsiteY6" fmla="*/ 0 h 92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364" h="924576">
                <a:moveTo>
                  <a:pt x="0" y="0"/>
                </a:moveTo>
                <a:lnTo>
                  <a:pt x="208332" y="0"/>
                </a:lnTo>
                <a:lnTo>
                  <a:pt x="683364" y="474988"/>
                </a:lnTo>
                <a:lnTo>
                  <a:pt x="208332" y="924576"/>
                </a:lnTo>
                <a:lnTo>
                  <a:pt x="0" y="924576"/>
                </a:lnTo>
                <a:lnTo>
                  <a:pt x="475032" y="462288"/>
                </a:lnTo>
                <a:lnTo>
                  <a:pt x="0" y="0"/>
                </a:lnTo>
                <a:close/>
              </a:path>
            </a:pathLst>
          </a:custGeom>
          <a:solidFill>
            <a:schemeClr val="bg1"/>
          </a:solidFill>
          <a:ln w="22225">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p:cNvSpPr txBox="1"/>
          <p:nvPr/>
        </p:nvSpPr>
        <p:spPr>
          <a:xfrm>
            <a:off x="921208" y="3685731"/>
            <a:ext cx="2627976" cy="584775"/>
          </a:xfrm>
          <a:prstGeom prst="rect">
            <a:avLst/>
          </a:prstGeom>
          <a:noFill/>
        </p:spPr>
        <p:txBody>
          <a:bodyPr wrap="square" rtlCol="0">
            <a:spAutoFit/>
          </a:bodyPr>
          <a:lstStyle/>
          <a:p>
            <a:r>
              <a:rPr lang="zh-CN" altLang="en-US" sz="3200" b="1" dirty="0" smtClean="0">
                <a:solidFill>
                  <a:srgbClr val="C1C0C7"/>
                </a:solidFill>
                <a:latin typeface="微软雅黑" panose="020B0503020204020204" pitchFamily="34" charset="-122"/>
                <a:ea typeface="微软雅黑" panose="020B0503020204020204" pitchFamily="34" charset="-122"/>
              </a:rPr>
              <a:t>确认上车地点</a:t>
            </a:r>
            <a:endParaRPr lang="zh-CN" altLang="en-US" sz="3200" b="1" dirty="0">
              <a:solidFill>
                <a:srgbClr val="C1C0C7"/>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711200" y="4305554"/>
            <a:ext cx="3098800" cy="745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Box 9"/>
          <p:cNvSpPr txBox="1">
            <a:spLocks noChangeArrowheads="1"/>
          </p:cNvSpPr>
          <p:nvPr/>
        </p:nvSpPr>
        <p:spPr bwMode="auto">
          <a:xfrm>
            <a:off x="589989" y="4383100"/>
            <a:ext cx="3311525"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atinLnBrk="1"/>
            <a:r>
              <a:rPr lang="en-US" altLang="zh-CN" sz="2500" b="1" dirty="0">
                <a:solidFill>
                  <a:srgbClr val="C1C0C7"/>
                </a:solidFill>
                <a:latin typeface="微软雅黑" panose="020B0503020204020204" pitchFamily="34" charset="-122"/>
                <a:ea typeface="微软雅黑" panose="020B0503020204020204" pitchFamily="34" charset="-122"/>
                <a:sym typeface="Trebuchet MS" panose="020B0603020202020204" pitchFamily="34" charset="0"/>
              </a:rPr>
              <a:t>1</a:t>
            </a:r>
            <a:r>
              <a:rPr lang="zh-CN" altLang="en-US" sz="2500" b="1" dirty="0">
                <a:solidFill>
                  <a:srgbClr val="C1C0C7"/>
                </a:solidFill>
                <a:latin typeface="微软雅黑" panose="020B0503020204020204" pitchFamily="34" charset="-122"/>
                <a:ea typeface="微软雅黑" panose="020B0503020204020204" pitchFamily="34" charset="-122"/>
                <a:sym typeface="华文新魏" panose="02010800040101010101" pitchFamily="2" charset="-122"/>
              </a:rPr>
              <a:t>、</a:t>
            </a:r>
            <a:r>
              <a:rPr lang="zh-CN" altLang="en-US" sz="2500" b="1" dirty="0" smtClean="0">
                <a:solidFill>
                  <a:srgbClr val="C1C0C7"/>
                </a:solidFill>
                <a:latin typeface="微软雅黑" panose="020B0503020204020204" pitchFamily="34" charset="-122"/>
                <a:ea typeface="微软雅黑" panose="020B0503020204020204" pitchFamily="34" charset="-122"/>
              </a:rPr>
              <a:t>接</a:t>
            </a:r>
            <a:r>
              <a:rPr lang="zh-CN" altLang="en-US" sz="2500" b="1" dirty="0">
                <a:solidFill>
                  <a:srgbClr val="C1C0C7"/>
                </a:solidFill>
                <a:latin typeface="微软雅黑" panose="020B0503020204020204" pitchFamily="34" charset="-122"/>
                <a:ea typeface="微软雅黑" panose="020B0503020204020204" pitchFamily="34" charset="-122"/>
              </a:rPr>
              <a:t>单第一时间电话</a:t>
            </a:r>
            <a:endParaRPr lang="en-US" altLang="ja-JP" sz="2500" b="1" dirty="0">
              <a:solidFill>
                <a:srgbClr val="C1C0C7"/>
              </a:solidFill>
              <a:latin typeface="微软雅黑" panose="020B0503020204020204" pitchFamily="34" charset="-122"/>
              <a:ea typeface="微软雅黑" panose="020B0503020204020204" pitchFamily="34" charset="-122"/>
            </a:endParaRPr>
          </a:p>
          <a:p>
            <a:pPr latinLnBrk="1">
              <a:buFont typeface="Arial" panose="020B0604020202020204" pitchFamily="34" charset="0"/>
              <a:buNone/>
            </a:pPr>
            <a:r>
              <a:rPr lang="en-US" altLang="zh-CN" sz="2500" b="1" dirty="0" smtClean="0">
                <a:solidFill>
                  <a:srgbClr val="C1C0C7"/>
                </a:solidFill>
                <a:latin typeface="微软雅黑" panose="020B0503020204020204" pitchFamily="34" charset="-122"/>
                <a:ea typeface="微软雅黑" panose="020B0503020204020204" pitchFamily="34" charset="-122"/>
                <a:sym typeface="Trebuchet MS" panose="020B0603020202020204" pitchFamily="34" charset="0"/>
              </a:rPr>
              <a:t>2</a:t>
            </a:r>
            <a:r>
              <a:rPr lang="zh-CN" altLang="en-US" sz="2500" b="1" dirty="0" smtClean="0">
                <a:solidFill>
                  <a:srgbClr val="C1C0C7"/>
                </a:solidFill>
                <a:latin typeface="微软雅黑" panose="020B0503020204020204" pitchFamily="34" charset="-122"/>
                <a:ea typeface="微软雅黑" panose="020B0503020204020204" pitchFamily="34" charset="-122"/>
                <a:sym typeface="华文新魏" panose="02010800040101010101" pitchFamily="2" charset="-122"/>
              </a:rPr>
              <a:t>、</a:t>
            </a:r>
            <a:r>
              <a:rPr lang="zh-CN" altLang="en-US" sz="2500" b="1" dirty="0" smtClean="0">
                <a:solidFill>
                  <a:srgbClr val="C1C0C7"/>
                </a:solidFill>
                <a:latin typeface="微软雅黑" panose="020B0503020204020204" pitchFamily="34" charset="-122"/>
                <a:ea typeface="微软雅黑" panose="020B0503020204020204" pitchFamily="34" charset="-122"/>
              </a:rPr>
              <a:t>礼貌</a:t>
            </a:r>
            <a:endParaRPr lang="en-US" altLang="ja-JP" sz="2500" b="1" dirty="0">
              <a:solidFill>
                <a:srgbClr val="C1C0C7"/>
              </a:solidFill>
              <a:latin typeface="微软雅黑" panose="020B0503020204020204" pitchFamily="34" charset="-122"/>
              <a:ea typeface="微软雅黑" panose="020B0503020204020204" pitchFamily="34" charset="-122"/>
            </a:endParaRPr>
          </a:p>
          <a:p>
            <a:pPr latinLnBrk="1">
              <a:buFont typeface="Arial" panose="020B0604020202020204" pitchFamily="34" charset="0"/>
              <a:buNone/>
            </a:pPr>
            <a:r>
              <a:rPr lang="en-US" altLang="zh-CN" sz="2500" b="1" dirty="0" smtClean="0">
                <a:solidFill>
                  <a:srgbClr val="C1C0C7"/>
                </a:solidFill>
                <a:latin typeface="微软雅黑" panose="020B0503020204020204" pitchFamily="34" charset="-122"/>
                <a:ea typeface="微软雅黑" panose="020B0503020204020204" pitchFamily="34" charset="-122"/>
              </a:rPr>
              <a:t>3</a:t>
            </a:r>
            <a:r>
              <a:rPr lang="zh-CN" altLang="en-US" sz="2500" b="1" dirty="0" smtClean="0">
                <a:solidFill>
                  <a:srgbClr val="C1C0C7"/>
                </a:solidFill>
                <a:latin typeface="微软雅黑" panose="020B0503020204020204" pitchFamily="34" charset="-122"/>
                <a:ea typeface="微软雅黑" panose="020B0503020204020204" pitchFamily="34" charset="-122"/>
                <a:sym typeface="华文新魏" panose="02010800040101010101" pitchFamily="2" charset="-122"/>
              </a:rPr>
              <a:t>、</a:t>
            </a:r>
            <a:r>
              <a:rPr lang="zh-CN" altLang="en-US" sz="2500" b="1" dirty="0" smtClean="0">
                <a:solidFill>
                  <a:srgbClr val="C1C0C7"/>
                </a:solidFill>
                <a:latin typeface="微软雅黑" panose="020B0503020204020204" pitchFamily="34" charset="-122"/>
                <a:ea typeface="微软雅黑" panose="020B0503020204020204" pitchFamily="34" charset="-122"/>
              </a:rPr>
              <a:t>约定上车</a:t>
            </a:r>
            <a:r>
              <a:rPr lang="zh-CN" altLang="en-US" sz="2500" b="1" dirty="0">
                <a:solidFill>
                  <a:srgbClr val="C1C0C7"/>
                </a:solidFill>
                <a:latin typeface="微软雅黑" panose="020B0503020204020204" pitchFamily="34" charset="-122"/>
                <a:ea typeface="微软雅黑" panose="020B0503020204020204" pitchFamily="34" charset="-122"/>
              </a:rPr>
              <a:t>点</a:t>
            </a:r>
            <a:endParaRPr lang="en-US" altLang="ja-JP" sz="2500" b="1" dirty="0">
              <a:solidFill>
                <a:srgbClr val="C1C0C7"/>
              </a:solidFill>
              <a:latin typeface="微软雅黑" panose="020B0503020204020204" pitchFamily="34" charset="-122"/>
              <a:ea typeface="微软雅黑" panose="020B0503020204020204" pitchFamily="34" charset="-122"/>
            </a:endParaRPr>
          </a:p>
          <a:p>
            <a:pPr latinLnBrk="1">
              <a:buFont typeface="Arial" panose="020B0604020202020204" pitchFamily="34" charset="0"/>
              <a:buNone/>
            </a:pPr>
            <a:r>
              <a:rPr lang="en-US" altLang="zh-CN" sz="2500" b="1" dirty="0" smtClean="0">
                <a:solidFill>
                  <a:srgbClr val="C1C0C7"/>
                </a:solidFill>
                <a:latin typeface="微软雅黑" panose="020B0503020204020204" pitchFamily="34" charset="-122"/>
                <a:ea typeface="微软雅黑" panose="020B0503020204020204" pitchFamily="34" charset="-122"/>
              </a:rPr>
              <a:t>4</a:t>
            </a:r>
            <a:r>
              <a:rPr lang="zh-CN" altLang="en-US" sz="2500" b="1" dirty="0" smtClean="0">
                <a:solidFill>
                  <a:srgbClr val="C1C0C7"/>
                </a:solidFill>
                <a:latin typeface="微软雅黑" panose="020B0503020204020204" pitchFamily="34" charset="-122"/>
                <a:ea typeface="微软雅黑" panose="020B0503020204020204" pitchFamily="34" charset="-122"/>
                <a:sym typeface="华文新魏" panose="02010800040101010101" pitchFamily="2" charset="-122"/>
              </a:rPr>
              <a:t>、</a:t>
            </a:r>
            <a:r>
              <a:rPr lang="zh-CN" altLang="en-US" sz="2500" b="1" dirty="0" smtClean="0">
                <a:solidFill>
                  <a:srgbClr val="C1C0C7"/>
                </a:solidFill>
                <a:latin typeface="微软雅黑" panose="020B0503020204020204" pitchFamily="34" charset="-122"/>
                <a:ea typeface="微软雅黑" panose="020B0503020204020204" pitchFamily="34" charset="-122"/>
              </a:rPr>
              <a:t>预估您</a:t>
            </a:r>
            <a:r>
              <a:rPr lang="zh-CN" altLang="en-US" sz="2500" b="1" dirty="0">
                <a:solidFill>
                  <a:srgbClr val="C1C0C7"/>
                </a:solidFill>
                <a:latin typeface="微软雅黑" panose="020B0503020204020204" pitchFamily="34" charset="-122"/>
                <a:ea typeface="微软雅黑" panose="020B0503020204020204" pitchFamily="34" charset="-122"/>
              </a:rPr>
              <a:t>到达的时间</a:t>
            </a:r>
            <a:endParaRPr lang="en-US" altLang="ja-JP" sz="2500" b="1" dirty="0">
              <a:solidFill>
                <a:srgbClr val="C1C0C7"/>
              </a:solidFill>
              <a:latin typeface="微软雅黑" panose="020B0503020204020204" pitchFamily="34" charset="-122"/>
              <a:ea typeface="微软雅黑" panose="020B0503020204020204" pitchFamily="34" charset="-122"/>
            </a:endParaRPr>
          </a:p>
          <a:p>
            <a:pPr eaLnBrk="1" hangingPunct="1"/>
            <a:endParaRPr lang="zh-CN" altLang="en-US" dirty="0"/>
          </a:p>
        </p:txBody>
      </p:sp>
      <p:sp>
        <p:nvSpPr>
          <p:cNvPr id="18" name="文本框 17"/>
          <p:cNvSpPr txBox="1"/>
          <p:nvPr/>
        </p:nvSpPr>
        <p:spPr>
          <a:xfrm>
            <a:off x="4766717" y="3685730"/>
            <a:ext cx="3050981" cy="584775"/>
          </a:xfrm>
          <a:prstGeom prst="rect">
            <a:avLst/>
          </a:prstGeom>
          <a:noFill/>
        </p:spPr>
        <p:txBody>
          <a:bodyPr wrap="square" rtlCol="0">
            <a:spAutoFit/>
          </a:bodyPr>
          <a:lstStyle/>
          <a:p>
            <a:r>
              <a:rPr lang="zh-CN" altLang="en-US" sz="3200" b="1" dirty="0" smtClean="0">
                <a:solidFill>
                  <a:srgbClr val="C1C0C7"/>
                </a:solidFill>
                <a:latin typeface="微软雅黑" panose="020B0503020204020204" pitchFamily="34" charset="-122"/>
                <a:ea typeface="微软雅黑" panose="020B0503020204020204" pitchFamily="34" charset="-122"/>
              </a:rPr>
              <a:t>到达等待并出发</a:t>
            </a:r>
            <a:endParaRPr lang="zh-CN" altLang="en-US" sz="3200" b="1" dirty="0">
              <a:solidFill>
                <a:srgbClr val="C1C0C7"/>
              </a:solidFill>
              <a:latin typeface="微软雅黑" panose="020B0503020204020204" pitchFamily="34" charset="-122"/>
              <a:ea typeface="微软雅黑" panose="020B0503020204020204" pitchFamily="34" charset="-122"/>
            </a:endParaRPr>
          </a:p>
        </p:txBody>
      </p:sp>
      <p:cxnSp>
        <p:nvCxnSpPr>
          <p:cNvPr id="19" name="直接连接符 18"/>
          <p:cNvCxnSpPr/>
          <p:nvPr/>
        </p:nvCxnSpPr>
        <p:spPr>
          <a:xfrm>
            <a:off x="4718898" y="4312991"/>
            <a:ext cx="3098800" cy="745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Text Box 9"/>
          <p:cNvSpPr txBox="1">
            <a:spLocks noChangeArrowheads="1"/>
          </p:cNvSpPr>
          <p:nvPr/>
        </p:nvSpPr>
        <p:spPr bwMode="auto">
          <a:xfrm>
            <a:off x="4597686" y="4390537"/>
            <a:ext cx="3751255"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500" b="1" dirty="0">
                <a:solidFill>
                  <a:srgbClr val="C1C0C7"/>
                </a:solidFill>
                <a:latin typeface="微软雅黑" panose="020B0503020204020204" pitchFamily="34" charset="-122"/>
                <a:ea typeface="微软雅黑" panose="020B0503020204020204" pitchFamily="34" charset="-122"/>
                <a:sym typeface="Trebuchet MS" panose="020B0603020202020204" pitchFamily="34" charset="0"/>
              </a:rPr>
              <a:t>1</a:t>
            </a:r>
            <a:r>
              <a:rPr lang="zh-CN" altLang="en-US" sz="2500" b="1" dirty="0" smtClean="0">
                <a:solidFill>
                  <a:srgbClr val="C1C0C7"/>
                </a:solidFill>
                <a:latin typeface="微软雅黑" panose="020B0503020204020204" pitchFamily="34" charset="-122"/>
                <a:ea typeface="微软雅黑" panose="020B0503020204020204" pitchFamily="34" charset="-122"/>
                <a:sym typeface="华文新魏" panose="02010800040101010101" pitchFamily="2" charset="-122"/>
              </a:rPr>
              <a:t>、准时抵达约定地点</a:t>
            </a:r>
            <a:endParaRPr lang="en-US" sz="2500" b="1" dirty="0">
              <a:solidFill>
                <a:srgbClr val="C1C0C7"/>
              </a:solidFill>
              <a:latin typeface="微软雅黑" panose="020B0503020204020204" pitchFamily="34" charset="-122"/>
              <a:ea typeface="微软雅黑" panose="020B0503020204020204" pitchFamily="34" charset="-122"/>
              <a:sym typeface="Trebuchet MS" panose="020B0603020202020204" pitchFamily="34" charset="0"/>
            </a:endParaRPr>
          </a:p>
          <a:p>
            <a:pPr eaLnBrk="1" hangingPunct="1"/>
            <a:r>
              <a:rPr lang="en-US" altLang="zh-CN" sz="2500" b="1" dirty="0">
                <a:solidFill>
                  <a:srgbClr val="C1C0C7"/>
                </a:solidFill>
                <a:latin typeface="微软雅黑" panose="020B0503020204020204" pitchFamily="34" charset="-122"/>
                <a:ea typeface="微软雅黑" panose="020B0503020204020204" pitchFamily="34" charset="-122"/>
                <a:sym typeface="Trebuchet MS" panose="020B0603020202020204" pitchFamily="34" charset="0"/>
              </a:rPr>
              <a:t>2</a:t>
            </a:r>
            <a:r>
              <a:rPr lang="zh-CN" altLang="en-US" sz="2500" b="1" dirty="0" smtClean="0">
                <a:solidFill>
                  <a:srgbClr val="C1C0C7"/>
                </a:solidFill>
                <a:latin typeface="微软雅黑" panose="020B0503020204020204" pitchFamily="34" charset="-122"/>
                <a:ea typeface="微软雅黑" panose="020B0503020204020204" pitchFamily="34" charset="-122"/>
                <a:sym typeface="华文新魏" panose="02010800040101010101" pitchFamily="2" charset="-122"/>
              </a:rPr>
              <a:t>、出发时滑动手机，</a:t>
            </a:r>
            <a:endParaRPr lang="en-US" altLang="zh-CN" sz="2500" b="1" dirty="0" smtClean="0">
              <a:solidFill>
                <a:srgbClr val="C1C0C7"/>
              </a:solidFill>
              <a:latin typeface="微软雅黑" panose="020B0503020204020204" pitchFamily="34" charset="-122"/>
              <a:ea typeface="微软雅黑" panose="020B0503020204020204" pitchFamily="34" charset="-122"/>
              <a:sym typeface="华文新魏" panose="02010800040101010101" pitchFamily="2" charset="-122"/>
            </a:endParaRPr>
          </a:p>
          <a:p>
            <a:pPr eaLnBrk="1" hangingPunct="1"/>
            <a:r>
              <a:rPr lang="zh-CN" altLang="en-US" sz="2500" b="1" dirty="0" smtClean="0">
                <a:solidFill>
                  <a:srgbClr val="C1C0C7"/>
                </a:solidFill>
                <a:latin typeface="微软雅黑" panose="020B0503020204020204" pitchFamily="34" charset="-122"/>
                <a:ea typeface="微软雅黑" panose="020B0503020204020204" pitchFamily="34" charset="-122"/>
                <a:sym typeface="华文新魏" panose="02010800040101010101" pitchFamily="2" charset="-122"/>
              </a:rPr>
              <a:t>     </a:t>
            </a:r>
            <a:r>
              <a:rPr lang="zh-CN" altLang="en-US" sz="100" b="1" dirty="0">
                <a:solidFill>
                  <a:srgbClr val="C1C0C7"/>
                </a:solidFill>
                <a:latin typeface="微软雅黑" panose="020B0503020204020204" pitchFamily="34" charset="-122"/>
                <a:ea typeface="微软雅黑" panose="020B0503020204020204" pitchFamily="34" charset="-122"/>
                <a:sym typeface="华文新魏" panose="02010800040101010101" pitchFamily="2" charset="-122"/>
              </a:rPr>
              <a:t> </a:t>
            </a:r>
            <a:r>
              <a:rPr lang="zh-CN" altLang="en-US" sz="100" b="1" dirty="0" smtClean="0">
                <a:solidFill>
                  <a:srgbClr val="C1C0C7"/>
                </a:solidFill>
                <a:latin typeface="微软雅黑" panose="020B0503020204020204" pitchFamily="34" charset="-122"/>
                <a:ea typeface="微软雅黑" panose="020B0503020204020204" pitchFamily="34" charset="-122"/>
                <a:sym typeface="华文新魏" panose="02010800040101010101" pitchFamily="2" charset="-122"/>
              </a:rPr>
              <a:t>            </a:t>
            </a:r>
            <a:r>
              <a:rPr lang="zh-CN" altLang="en-US" sz="2500" b="1" dirty="0" smtClean="0">
                <a:solidFill>
                  <a:srgbClr val="C1C0C7"/>
                </a:solidFill>
                <a:latin typeface="微软雅黑" panose="020B0503020204020204" pitchFamily="34" charset="-122"/>
                <a:ea typeface="微软雅黑" panose="020B0503020204020204" pitchFamily="34" charset="-122"/>
                <a:sym typeface="华文新魏" panose="02010800040101010101" pitchFamily="2" charset="-122"/>
              </a:rPr>
              <a:t>开始计费</a:t>
            </a:r>
            <a:endParaRPr lang="zh-CN" altLang="en-US" sz="2500" b="1" dirty="0">
              <a:solidFill>
                <a:srgbClr val="C1C0C7"/>
              </a:solidFill>
            </a:endParaRPr>
          </a:p>
        </p:txBody>
      </p:sp>
      <p:sp>
        <p:nvSpPr>
          <p:cNvPr id="21" name="文本框 20"/>
          <p:cNvSpPr txBox="1"/>
          <p:nvPr/>
        </p:nvSpPr>
        <p:spPr>
          <a:xfrm>
            <a:off x="9191992" y="3685730"/>
            <a:ext cx="2025283" cy="584775"/>
          </a:xfrm>
          <a:prstGeom prst="rect">
            <a:avLst/>
          </a:prstGeom>
          <a:noFill/>
        </p:spPr>
        <p:txBody>
          <a:bodyPr wrap="square" rtlCol="0">
            <a:spAutoFit/>
          </a:bodyPr>
          <a:lstStyle/>
          <a:p>
            <a:r>
              <a:rPr lang="zh-CN" altLang="en-US" sz="3200" b="1" dirty="0" smtClean="0">
                <a:solidFill>
                  <a:srgbClr val="C1C0C7"/>
                </a:solidFill>
                <a:latin typeface="微软雅黑" panose="020B0503020204020204" pitchFamily="34" charset="-122"/>
                <a:ea typeface="微软雅黑" panose="020B0503020204020204" pitchFamily="34" charset="-122"/>
              </a:rPr>
              <a:t>行程结束</a:t>
            </a:r>
            <a:endParaRPr lang="zh-CN" altLang="en-US" sz="3200" b="1" dirty="0">
              <a:solidFill>
                <a:srgbClr val="C1C0C7"/>
              </a:soli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8692498" y="4305554"/>
            <a:ext cx="3245502" cy="745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Box 9"/>
          <p:cNvSpPr txBox="1">
            <a:spLocks noChangeArrowheads="1"/>
          </p:cNvSpPr>
          <p:nvPr/>
        </p:nvSpPr>
        <p:spPr bwMode="auto">
          <a:xfrm>
            <a:off x="8571286" y="4383100"/>
            <a:ext cx="375125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500" b="1" dirty="0" smtClean="0">
                <a:solidFill>
                  <a:srgbClr val="C1C0C7"/>
                </a:solidFill>
                <a:latin typeface="微软雅黑" panose="020B0503020204020204" pitchFamily="34" charset="-122"/>
                <a:ea typeface="微软雅黑" panose="020B0503020204020204" pitchFamily="34" charset="-122"/>
                <a:sym typeface="Trebuchet MS" panose="020B0603020202020204" pitchFamily="34" charset="0"/>
              </a:rPr>
              <a:t>1</a:t>
            </a:r>
            <a:r>
              <a:rPr lang="zh-CN" altLang="en-US" sz="2500" b="1" dirty="0" smtClean="0">
                <a:solidFill>
                  <a:srgbClr val="C1C0C7"/>
                </a:solidFill>
                <a:latin typeface="微软雅黑" panose="020B0503020204020204" pitchFamily="34" charset="-122"/>
                <a:ea typeface="微软雅黑" panose="020B0503020204020204" pitchFamily="34" charset="-122"/>
                <a:sym typeface="华文新魏" panose="02010800040101010101" pitchFamily="2" charset="-122"/>
              </a:rPr>
              <a:t>、全程保持友好</a:t>
            </a:r>
            <a:endParaRPr lang="en-US" altLang="zh-CN" sz="2500" b="1" dirty="0" smtClean="0">
              <a:solidFill>
                <a:srgbClr val="C1C0C7"/>
              </a:solidFill>
              <a:latin typeface="微软雅黑" panose="020B0503020204020204" pitchFamily="34" charset="-122"/>
              <a:ea typeface="微软雅黑" panose="020B0503020204020204" pitchFamily="34" charset="-122"/>
              <a:sym typeface="华文新魏" panose="02010800040101010101" pitchFamily="2" charset="-122"/>
            </a:endParaRPr>
          </a:p>
          <a:p>
            <a:pPr eaLnBrk="1" hangingPunct="1"/>
            <a:r>
              <a:rPr lang="en-US" altLang="zh-CN" sz="2500" b="1" dirty="0" smtClean="0">
                <a:solidFill>
                  <a:srgbClr val="C1C0C7"/>
                </a:solidFill>
                <a:latin typeface="微软雅黑" panose="020B0503020204020204" pitchFamily="34" charset="-122"/>
                <a:ea typeface="微软雅黑" panose="020B0503020204020204" pitchFamily="34" charset="-122"/>
                <a:sym typeface="Trebuchet MS" panose="020B0603020202020204" pitchFamily="34" charset="0"/>
              </a:rPr>
              <a:t>2</a:t>
            </a:r>
            <a:r>
              <a:rPr lang="zh-CN" altLang="en-US" sz="2500" b="1" dirty="0" smtClean="0">
                <a:solidFill>
                  <a:srgbClr val="C1C0C7"/>
                </a:solidFill>
                <a:latin typeface="微软雅黑" panose="020B0503020204020204" pitchFamily="34" charset="-122"/>
                <a:ea typeface="微软雅黑" panose="020B0503020204020204" pitchFamily="34" charset="-122"/>
                <a:sym typeface="华文新魏" panose="02010800040101010101" pitchFamily="2" charset="-122"/>
              </a:rPr>
              <a:t>、滑动手机，结束计费</a:t>
            </a:r>
            <a:endParaRPr lang="zh-CN" altLang="en-US" sz="2500" b="1" dirty="0">
              <a:solidFill>
                <a:srgbClr val="C1C0C7"/>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711200" y="420339"/>
            <a:ext cx="2447925" cy="584775"/>
          </a:xfrm>
          <a:prstGeom prst="rect">
            <a:avLst/>
          </a:prstGeom>
          <a:noFill/>
        </p:spPr>
        <p:txBody>
          <a:bodyPr wrap="square" rtlCol="0">
            <a:spAutoFit/>
          </a:bodyPr>
          <a:lstStyle/>
          <a:p>
            <a:r>
              <a:rPr lang="zh-CN" altLang="en-US" sz="3200" b="1" dirty="0">
                <a:solidFill>
                  <a:srgbClr val="C1C0C7"/>
                </a:solidFill>
                <a:latin typeface="微软雅黑" panose="020B0503020204020204" pitchFamily="34" charset="-122"/>
                <a:ea typeface="微软雅黑" panose="020B0503020204020204" pitchFamily="34" charset="-122"/>
              </a:rPr>
              <a:t>服务流程</a:t>
            </a:r>
          </a:p>
        </p:txBody>
      </p:sp>
      <p:sp>
        <p:nvSpPr>
          <p:cNvPr id="26" name="KSO_Shape"/>
          <p:cNvSpPr>
            <a:spLocks noChangeAspect="1"/>
          </p:cNvSpPr>
          <p:nvPr/>
        </p:nvSpPr>
        <p:spPr bwMode="auto">
          <a:xfrm>
            <a:off x="1493571" y="2121588"/>
            <a:ext cx="1017260" cy="857890"/>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C1C0C7"/>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28" name="KSO_Shape"/>
          <p:cNvSpPr>
            <a:spLocks noChangeAspect="1"/>
          </p:cNvSpPr>
          <p:nvPr/>
        </p:nvSpPr>
        <p:spPr bwMode="auto">
          <a:xfrm>
            <a:off x="5717744" y="1944773"/>
            <a:ext cx="550554" cy="1155009"/>
          </a:xfrm>
          <a:custGeom>
            <a:avLst/>
            <a:gdLst>
              <a:gd name="T0" fmla="*/ 465421 w 3039"/>
              <a:gd name="T1" fmla="*/ 435181 h 6378"/>
              <a:gd name="T2" fmla="*/ 498004 w 3039"/>
              <a:gd name="T3" fmla="*/ 431000 h 6378"/>
              <a:gd name="T4" fmla="*/ 529091 w 3039"/>
              <a:gd name="T5" fmla="*/ 422338 h 6378"/>
              <a:gd name="T6" fmla="*/ 558087 w 3039"/>
              <a:gd name="T7" fmla="*/ 409196 h 6378"/>
              <a:gd name="T8" fmla="*/ 584392 w 3039"/>
              <a:gd name="T9" fmla="*/ 392171 h 6378"/>
              <a:gd name="T10" fmla="*/ 608306 w 3039"/>
              <a:gd name="T11" fmla="*/ 371860 h 6378"/>
              <a:gd name="T12" fmla="*/ 628632 w 3039"/>
              <a:gd name="T13" fmla="*/ 347966 h 6378"/>
              <a:gd name="T14" fmla="*/ 645671 w 3039"/>
              <a:gd name="T15" fmla="*/ 321682 h 6378"/>
              <a:gd name="T16" fmla="*/ 658823 w 3039"/>
              <a:gd name="T17" fmla="*/ 292709 h 6378"/>
              <a:gd name="T18" fmla="*/ 667791 w 3039"/>
              <a:gd name="T19" fmla="*/ 261646 h 6378"/>
              <a:gd name="T20" fmla="*/ 671677 w 3039"/>
              <a:gd name="T21" fmla="*/ 228791 h 6378"/>
              <a:gd name="T22" fmla="*/ 671677 w 3039"/>
              <a:gd name="T23" fmla="*/ 206689 h 6378"/>
              <a:gd name="T24" fmla="*/ 667791 w 3039"/>
              <a:gd name="T25" fmla="*/ 174132 h 6378"/>
              <a:gd name="T26" fmla="*/ 658823 w 3039"/>
              <a:gd name="T27" fmla="*/ 142770 h 6378"/>
              <a:gd name="T28" fmla="*/ 645671 w 3039"/>
              <a:gd name="T29" fmla="*/ 114097 h 6378"/>
              <a:gd name="T30" fmla="*/ 628632 w 3039"/>
              <a:gd name="T31" fmla="*/ 87514 h 6378"/>
              <a:gd name="T32" fmla="*/ 608306 w 3039"/>
              <a:gd name="T33" fmla="*/ 63918 h 6378"/>
              <a:gd name="T34" fmla="*/ 584392 w 3039"/>
              <a:gd name="T35" fmla="*/ 43309 h 6378"/>
              <a:gd name="T36" fmla="*/ 558087 w 3039"/>
              <a:gd name="T37" fmla="*/ 26583 h 6378"/>
              <a:gd name="T38" fmla="*/ 529091 w 3039"/>
              <a:gd name="T39" fmla="*/ 13142 h 6378"/>
              <a:gd name="T40" fmla="*/ 498004 w 3039"/>
              <a:gd name="T41" fmla="*/ 4480 h 6378"/>
              <a:gd name="T42" fmla="*/ 465421 w 3039"/>
              <a:gd name="T43" fmla="*/ 299 h 6378"/>
              <a:gd name="T44" fmla="*/ 442703 w 3039"/>
              <a:gd name="T45" fmla="*/ 299 h 6378"/>
              <a:gd name="T46" fmla="*/ 410121 w 3039"/>
              <a:gd name="T47" fmla="*/ 4480 h 6378"/>
              <a:gd name="T48" fmla="*/ 379332 w 3039"/>
              <a:gd name="T49" fmla="*/ 13142 h 6378"/>
              <a:gd name="T50" fmla="*/ 350336 w 3039"/>
              <a:gd name="T51" fmla="*/ 26583 h 6378"/>
              <a:gd name="T52" fmla="*/ 323433 w 3039"/>
              <a:gd name="T53" fmla="*/ 43309 h 6378"/>
              <a:gd name="T54" fmla="*/ 300117 w 3039"/>
              <a:gd name="T55" fmla="*/ 63918 h 6378"/>
              <a:gd name="T56" fmla="*/ 279492 w 3039"/>
              <a:gd name="T57" fmla="*/ 87514 h 6378"/>
              <a:gd name="T58" fmla="*/ 262154 w 3039"/>
              <a:gd name="T59" fmla="*/ 114097 h 6378"/>
              <a:gd name="T60" fmla="*/ 249301 w 3039"/>
              <a:gd name="T61" fmla="*/ 142770 h 6378"/>
              <a:gd name="T62" fmla="*/ 240632 w 3039"/>
              <a:gd name="T63" fmla="*/ 174132 h 6378"/>
              <a:gd name="T64" fmla="*/ 236447 w 3039"/>
              <a:gd name="T65" fmla="*/ 206689 h 6378"/>
              <a:gd name="T66" fmla="*/ 236447 w 3039"/>
              <a:gd name="T67" fmla="*/ 228791 h 6378"/>
              <a:gd name="T68" fmla="*/ 240632 w 3039"/>
              <a:gd name="T69" fmla="*/ 261646 h 6378"/>
              <a:gd name="T70" fmla="*/ 249301 w 3039"/>
              <a:gd name="T71" fmla="*/ 292709 h 6378"/>
              <a:gd name="T72" fmla="*/ 262154 w 3039"/>
              <a:gd name="T73" fmla="*/ 321682 h 6378"/>
              <a:gd name="T74" fmla="*/ 279492 w 3039"/>
              <a:gd name="T75" fmla="*/ 347966 h 6378"/>
              <a:gd name="T76" fmla="*/ 300117 w 3039"/>
              <a:gd name="T77" fmla="*/ 371860 h 6378"/>
              <a:gd name="T78" fmla="*/ 323433 w 3039"/>
              <a:gd name="T79" fmla="*/ 392171 h 6378"/>
              <a:gd name="T80" fmla="*/ 350336 w 3039"/>
              <a:gd name="T81" fmla="*/ 409196 h 6378"/>
              <a:gd name="T82" fmla="*/ 379332 w 3039"/>
              <a:gd name="T83" fmla="*/ 422338 h 6378"/>
              <a:gd name="T84" fmla="*/ 410121 w 3039"/>
              <a:gd name="T85" fmla="*/ 431000 h 6378"/>
              <a:gd name="T86" fmla="*/ 442703 w 3039"/>
              <a:gd name="T87" fmla="*/ 435181 h 6378"/>
              <a:gd name="T88" fmla="*/ 908423 w 3039"/>
              <a:gd name="T89" fmla="*/ 568692 h 6378"/>
              <a:gd name="T90" fmla="*/ 125248 w 3039"/>
              <a:gd name="T91" fmla="*/ 1012237 h 6378"/>
              <a:gd name="T92" fmla="*/ 525803 w 3039"/>
              <a:gd name="T93" fmla="*/ 1012237 h 637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039" h="6378">
                <a:moveTo>
                  <a:pt x="1519" y="1458"/>
                </a:moveTo>
                <a:lnTo>
                  <a:pt x="1519" y="1458"/>
                </a:lnTo>
                <a:lnTo>
                  <a:pt x="1557" y="1457"/>
                </a:lnTo>
                <a:lnTo>
                  <a:pt x="1593" y="1454"/>
                </a:lnTo>
                <a:lnTo>
                  <a:pt x="1630" y="1450"/>
                </a:lnTo>
                <a:lnTo>
                  <a:pt x="1666" y="1443"/>
                </a:lnTo>
                <a:lnTo>
                  <a:pt x="1701" y="1435"/>
                </a:lnTo>
                <a:lnTo>
                  <a:pt x="1735" y="1425"/>
                </a:lnTo>
                <a:lnTo>
                  <a:pt x="1770" y="1414"/>
                </a:lnTo>
                <a:lnTo>
                  <a:pt x="1803" y="1400"/>
                </a:lnTo>
                <a:lnTo>
                  <a:pt x="1835" y="1386"/>
                </a:lnTo>
                <a:lnTo>
                  <a:pt x="1867" y="1370"/>
                </a:lnTo>
                <a:lnTo>
                  <a:pt x="1897" y="1352"/>
                </a:lnTo>
                <a:lnTo>
                  <a:pt x="1927" y="1333"/>
                </a:lnTo>
                <a:lnTo>
                  <a:pt x="1955" y="1313"/>
                </a:lnTo>
                <a:lnTo>
                  <a:pt x="1982" y="1292"/>
                </a:lnTo>
                <a:lnTo>
                  <a:pt x="2009" y="1269"/>
                </a:lnTo>
                <a:lnTo>
                  <a:pt x="2035" y="1245"/>
                </a:lnTo>
                <a:lnTo>
                  <a:pt x="2059" y="1219"/>
                </a:lnTo>
                <a:lnTo>
                  <a:pt x="2081" y="1193"/>
                </a:lnTo>
                <a:lnTo>
                  <a:pt x="2103" y="1165"/>
                </a:lnTo>
                <a:lnTo>
                  <a:pt x="2123" y="1136"/>
                </a:lnTo>
                <a:lnTo>
                  <a:pt x="2142" y="1107"/>
                </a:lnTo>
                <a:lnTo>
                  <a:pt x="2160" y="1077"/>
                </a:lnTo>
                <a:lnTo>
                  <a:pt x="2176" y="1045"/>
                </a:lnTo>
                <a:lnTo>
                  <a:pt x="2190" y="1012"/>
                </a:lnTo>
                <a:lnTo>
                  <a:pt x="2204" y="980"/>
                </a:lnTo>
                <a:lnTo>
                  <a:pt x="2216" y="946"/>
                </a:lnTo>
                <a:lnTo>
                  <a:pt x="2225" y="911"/>
                </a:lnTo>
                <a:lnTo>
                  <a:pt x="2234" y="876"/>
                </a:lnTo>
                <a:lnTo>
                  <a:pt x="2240" y="840"/>
                </a:lnTo>
                <a:lnTo>
                  <a:pt x="2244" y="803"/>
                </a:lnTo>
                <a:lnTo>
                  <a:pt x="2247" y="766"/>
                </a:lnTo>
                <a:lnTo>
                  <a:pt x="2248" y="730"/>
                </a:lnTo>
                <a:lnTo>
                  <a:pt x="2247" y="692"/>
                </a:lnTo>
                <a:lnTo>
                  <a:pt x="2244" y="655"/>
                </a:lnTo>
                <a:lnTo>
                  <a:pt x="2240" y="618"/>
                </a:lnTo>
                <a:lnTo>
                  <a:pt x="2234" y="583"/>
                </a:lnTo>
                <a:lnTo>
                  <a:pt x="2225" y="547"/>
                </a:lnTo>
                <a:lnTo>
                  <a:pt x="2216" y="512"/>
                </a:lnTo>
                <a:lnTo>
                  <a:pt x="2204" y="478"/>
                </a:lnTo>
                <a:lnTo>
                  <a:pt x="2190" y="446"/>
                </a:lnTo>
                <a:lnTo>
                  <a:pt x="2176" y="413"/>
                </a:lnTo>
                <a:lnTo>
                  <a:pt x="2160" y="382"/>
                </a:lnTo>
                <a:lnTo>
                  <a:pt x="2142" y="351"/>
                </a:lnTo>
                <a:lnTo>
                  <a:pt x="2123" y="322"/>
                </a:lnTo>
                <a:lnTo>
                  <a:pt x="2103" y="293"/>
                </a:lnTo>
                <a:lnTo>
                  <a:pt x="2081" y="265"/>
                </a:lnTo>
                <a:lnTo>
                  <a:pt x="2059" y="239"/>
                </a:lnTo>
                <a:lnTo>
                  <a:pt x="2035" y="214"/>
                </a:lnTo>
                <a:lnTo>
                  <a:pt x="2009" y="189"/>
                </a:lnTo>
                <a:lnTo>
                  <a:pt x="1982" y="166"/>
                </a:lnTo>
                <a:lnTo>
                  <a:pt x="1955" y="145"/>
                </a:lnTo>
                <a:lnTo>
                  <a:pt x="1927" y="124"/>
                </a:lnTo>
                <a:lnTo>
                  <a:pt x="1897" y="105"/>
                </a:lnTo>
                <a:lnTo>
                  <a:pt x="1867" y="89"/>
                </a:lnTo>
                <a:lnTo>
                  <a:pt x="1835" y="72"/>
                </a:lnTo>
                <a:lnTo>
                  <a:pt x="1803" y="57"/>
                </a:lnTo>
                <a:lnTo>
                  <a:pt x="1770" y="44"/>
                </a:lnTo>
                <a:lnTo>
                  <a:pt x="1735" y="33"/>
                </a:lnTo>
                <a:lnTo>
                  <a:pt x="1701" y="23"/>
                </a:lnTo>
                <a:lnTo>
                  <a:pt x="1666" y="15"/>
                </a:lnTo>
                <a:lnTo>
                  <a:pt x="1630" y="9"/>
                </a:lnTo>
                <a:lnTo>
                  <a:pt x="1593" y="3"/>
                </a:lnTo>
                <a:lnTo>
                  <a:pt x="1557" y="1"/>
                </a:lnTo>
                <a:lnTo>
                  <a:pt x="1519" y="0"/>
                </a:lnTo>
                <a:lnTo>
                  <a:pt x="1481" y="1"/>
                </a:lnTo>
                <a:lnTo>
                  <a:pt x="1444" y="3"/>
                </a:lnTo>
                <a:lnTo>
                  <a:pt x="1407" y="9"/>
                </a:lnTo>
                <a:lnTo>
                  <a:pt x="1372" y="15"/>
                </a:lnTo>
                <a:lnTo>
                  <a:pt x="1337" y="23"/>
                </a:lnTo>
                <a:lnTo>
                  <a:pt x="1302" y="33"/>
                </a:lnTo>
                <a:lnTo>
                  <a:pt x="1269" y="44"/>
                </a:lnTo>
                <a:lnTo>
                  <a:pt x="1235" y="57"/>
                </a:lnTo>
                <a:lnTo>
                  <a:pt x="1202" y="72"/>
                </a:lnTo>
                <a:lnTo>
                  <a:pt x="1172" y="89"/>
                </a:lnTo>
                <a:lnTo>
                  <a:pt x="1141" y="105"/>
                </a:lnTo>
                <a:lnTo>
                  <a:pt x="1111" y="124"/>
                </a:lnTo>
                <a:lnTo>
                  <a:pt x="1082" y="145"/>
                </a:lnTo>
                <a:lnTo>
                  <a:pt x="1055" y="166"/>
                </a:lnTo>
                <a:lnTo>
                  <a:pt x="1029" y="189"/>
                </a:lnTo>
                <a:lnTo>
                  <a:pt x="1004" y="214"/>
                </a:lnTo>
                <a:lnTo>
                  <a:pt x="979" y="239"/>
                </a:lnTo>
                <a:lnTo>
                  <a:pt x="956" y="265"/>
                </a:lnTo>
                <a:lnTo>
                  <a:pt x="935" y="293"/>
                </a:lnTo>
                <a:lnTo>
                  <a:pt x="914" y="322"/>
                </a:lnTo>
                <a:lnTo>
                  <a:pt x="895" y="351"/>
                </a:lnTo>
                <a:lnTo>
                  <a:pt x="877" y="382"/>
                </a:lnTo>
                <a:lnTo>
                  <a:pt x="862" y="413"/>
                </a:lnTo>
                <a:lnTo>
                  <a:pt x="847" y="446"/>
                </a:lnTo>
                <a:lnTo>
                  <a:pt x="834" y="478"/>
                </a:lnTo>
                <a:lnTo>
                  <a:pt x="823" y="512"/>
                </a:lnTo>
                <a:lnTo>
                  <a:pt x="813" y="547"/>
                </a:lnTo>
                <a:lnTo>
                  <a:pt x="805" y="583"/>
                </a:lnTo>
                <a:lnTo>
                  <a:pt x="799" y="618"/>
                </a:lnTo>
                <a:lnTo>
                  <a:pt x="793" y="655"/>
                </a:lnTo>
                <a:lnTo>
                  <a:pt x="791" y="692"/>
                </a:lnTo>
                <a:lnTo>
                  <a:pt x="790" y="730"/>
                </a:lnTo>
                <a:lnTo>
                  <a:pt x="791" y="766"/>
                </a:lnTo>
                <a:lnTo>
                  <a:pt x="793" y="803"/>
                </a:lnTo>
                <a:lnTo>
                  <a:pt x="799" y="840"/>
                </a:lnTo>
                <a:lnTo>
                  <a:pt x="805" y="876"/>
                </a:lnTo>
                <a:lnTo>
                  <a:pt x="813" y="911"/>
                </a:lnTo>
                <a:lnTo>
                  <a:pt x="823" y="946"/>
                </a:lnTo>
                <a:lnTo>
                  <a:pt x="834" y="980"/>
                </a:lnTo>
                <a:lnTo>
                  <a:pt x="847" y="1012"/>
                </a:lnTo>
                <a:lnTo>
                  <a:pt x="862" y="1045"/>
                </a:lnTo>
                <a:lnTo>
                  <a:pt x="877" y="1077"/>
                </a:lnTo>
                <a:lnTo>
                  <a:pt x="895" y="1107"/>
                </a:lnTo>
                <a:lnTo>
                  <a:pt x="914" y="1136"/>
                </a:lnTo>
                <a:lnTo>
                  <a:pt x="935" y="1165"/>
                </a:lnTo>
                <a:lnTo>
                  <a:pt x="956" y="1193"/>
                </a:lnTo>
                <a:lnTo>
                  <a:pt x="979" y="1219"/>
                </a:lnTo>
                <a:lnTo>
                  <a:pt x="1004" y="1245"/>
                </a:lnTo>
                <a:lnTo>
                  <a:pt x="1029" y="1269"/>
                </a:lnTo>
                <a:lnTo>
                  <a:pt x="1055" y="1292"/>
                </a:lnTo>
                <a:lnTo>
                  <a:pt x="1082" y="1313"/>
                </a:lnTo>
                <a:lnTo>
                  <a:pt x="1111" y="1333"/>
                </a:lnTo>
                <a:lnTo>
                  <a:pt x="1141" y="1352"/>
                </a:lnTo>
                <a:lnTo>
                  <a:pt x="1172" y="1370"/>
                </a:lnTo>
                <a:lnTo>
                  <a:pt x="1202" y="1386"/>
                </a:lnTo>
                <a:lnTo>
                  <a:pt x="1235" y="1400"/>
                </a:lnTo>
                <a:lnTo>
                  <a:pt x="1269" y="1414"/>
                </a:lnTo>
                <a:lnTo>
                  <a:pt x="1302" y="1425"/>
                </a:lnTo>
                <a:lnTo>
                  <a:pt x="1337" y="1435"/>
                </a:lnTo>
                <a:lnTo>
                  <a:pt x="1372" y="1443"/>
                </a:lnTo>
                <a:lnTo>
                  <a:pt x="1407" y="1450"/>
                </a:lnTo>
                <a:lnTo>
                  <a:pt x="1444" y="1454"/>
                </a:lnTo>
                <a:lnTo>
                  <a:pt x="1481" y="1457"/>
                </a:lnTo>
                <a:lnTo>
                  <a:pt x="1519" y="1458"/>
                </a:lnTo>
                <a:close/>
                <a:moveTo>
                  <a:pt x="3039" y="1904"/>
                </a:moveTo>
                <a:lnTo>
                  <a:pt x="0" y="1904"/>
                </a:lnTo>
                <a:lnTo>
                  <a:pt x="1278" y="3389"/>
                </a:lnTo>
                <a:lnTo>
                  <a:pt x="419" y="3389"/>
                </a:lnTo>
                <a:lnTo>
                  <a:pt x="1519" y="6378"/>
                </a:lnTo>
                <a:lnTo>
                  <a:pt x="2618" y="3389"/>
                </a:lnTo>
                <a:lnTo>
                  <a:pt x="1759" y="3389"/>
                </a:lnTo>
                <a:lnTo>
                  <a:pt x="3039" y="1904"/>
                </a:lnTo>
                <a:close/>
              </a:path>
            </a:pathLst>
          </a:custGeom>
          <a:solidFill>
            <a:srgbClr val="C1C0C7"/>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29" name="KSO_Shape"/>
          <p:cNvSpPr>
            <a:spLocks noChangeAspect="1"/>
          </p:cNvSpPr>
          <p:nvPr/>
        </p:nvSpPr>
        <p:spPr>
          <a:xfrm>
            <a:off x="9388417" y="2321457"/>
            <a:ext cx="1052329" cy="401639"/>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cxnSp>
        <p:nvCxnSpPr>
          <p:cNvPr id="31" name="直接连接符 30"/>
          <p:cNvCxnSpPr/>
          <p:nvPr/>
        </p:nvCxnSpPr>
        <p:spPr>
          <a:xfrm>
            <a:off x="10558548" y="2089798"/>
            <a:ext cx="0" cy="838200"/>
          </a:xfrm>
          <a:prstGeom prst="line">
            <a:avLst/>
          </a:prstGeom>
          <a:ln w="76200">
            <a:solidFill>
              <a:srgbClr val="C1C0C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08506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bldLst>
      <p:bldP spid="17" grpId="0" bldLvl="0" autoUpdateAnimBg="0"/>
      <p:bldP spid="17" grpId="1" bldLvl="0" autoUpdateAnimBg="0"/>
      <p:bldP spid="17" grpId="2" bldLvl="0" autoUpdateAnimBg="0"/>
      <p:bldP spid="20" grpId="0" bldLvl="0" autoUpdateAnimBg="0"/>
      <p:bldP spid="20" grpId="1" bldLvl="0" autoUpdateAnimBg="0"/>
      <p:bldP spid="20" grpId="2" bldLvl="0" autoUpdateAnimBg="0"/>
      <p:bldP spid="23" grpId="0" bldLvl="0" autoUpdateAnimBg="0"/>
      <p:bldP spid="23" grpId="1" bldLvl="0" autoUpdateAnimBg="0"/>
      <p:bldP spid="23" grpId="2" bldLvl="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rcRect t="12697"/>
          <a:stretch>
            <a:fillRect/>
          </a:stretch>
        </p:blipFill>
        <p:spPr>
          <a:xfrm>
            <a:off x="1524" y="845776"/>
            <a:ext cx="12190476" cy="5987984"/>
          </a:xfrm>
          <a:custGeom>
            <a:avLst/>
            <a:gdLst>
              <a:gd name="connsiteX0" fmla="*/ 0 w 12190476"/>
              <a:gd name="connsiteY0" fmla="*/ 0 h 5987984"/>
              <a:gd name="connsiteX1" fmla="*/ 201177 w 12190476"/>
              <a:gd name="connsiteY1" fmla="*/ 732492 h 5987984"/>
              <a:gd name="connsiteX2" fmla="*/ 1003539 w 12190476"/>
              <a:gd name="connsiteY2" fmla="*/ 3665748 h 5987984"/>
              <a:gd name="connsiteX3" fmla="*/ 1911905 w 12190476"/>
              <a:gd name="connsiteY3" fmla="*/ 4080705 h 5987984"/>
              <a:gd name="connsiteX4" fmla="*/ 12190476 w 12190476"/>
              <a:gd name="connsiteY4" fmla="*/ 1235712 h 5987984"/>
              <a:gd name="connsiteX5" fmla="*/ 12190476 w 12190476"/>
              <a:gd name="connsiteY5" fmla="*/ 5987984 h 5987984"/>
              <a:gd name="connsiteX6" fmla="*/ 0 w 12190476"/>
              <a:gd name="connsiteY6" fmla="*/ 5987984 h 5987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0476" h="5987984">
                <a:moveTo>
                  <a:pt x="0" y="0"/>
                </a:moveTo>
                <a:lnTo>
                  <a:pt x="201177" y="732492"/>
                </a:lnTo>
                <a:cubicBezTo>
                  <a:pt x="486488" y="1771058"/>
                  <a:pt x="771799" y="2809624"/>
                  <a:pt x="1003539" y="3665748"/>
                </a:cubicBezTo>
                <a:cubicBezTo>
                  <a:pt x="1195524" y="4375006"/>
                  <a:pt x="1176962" y="4279643"/>
                  <a:pt x="1911905" y="4080705"/>
                </a:cubicBezTo>
                <a:lnTo>
                  <a:pt x="12190476" y="1235712"/>
                </a:lnTo>
                <a:lnTo>
                  <a:pt x="12190476" y="5987984"/>
                </a:lnTo>
                <a:lnTo>
                  <a:pt x="0" y="5987984"/>
                </a:lnTo>
                <a:close/>
              </a:path>
            </a:pathLst>
          </a:custGeom>
          <a:noFill/>
          <a:ln w="25400">
            <a:solidFill>
              <a:srgbClr val="C1C0C7">
                <a:alpha val="57000"/>
              </a:srgbClr>
            </a:solidFill>
          </a:ln>
        </p:spPr>
      </p:pic>
      <p:sp>
        <p:nvSpPr>
          <p:cNvPr id="5" name="椭圆 4"/>
          <p:cNvSpPr/>
          <p:nvPr/>
        </p:nvSpPr>
        <p:spPr>
          <a:xfrm>
            <a:off x="4853332" y="4501088"/>
            <a:ext cx="571500" cy="571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134862" y="3390900"/>
            <a:ext cx="571500" cy="571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668512" y="2667000"/>
            <a:ext cx="571500" cy="571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6347343" y="3603381"/>
            <a:ext cx="146538" cy="146538"/>
          </a:xfrm>
          <a:prstGeom prst="ellipse">
            <a:avLst/>
          </a:prstGeom>
          <a:solidFill>
            <a:srgbClr val="24BA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BAD6"/>
              </a:solidFill>
            </a:endParaRPr>
          </a:p>
        </p:txBody>
      </p:sp>
      <p:sp>
        <p:nvSpPr>
          <p:cNvPr id="10" name="椭圆 9"/>
          <p:cNvSpPr>
            <a:spLocks noChangeAspect="1"/>
          </p:cNvSpPr>
          <p:nvPr/>
        </p:nvSpPr>
        <p:spPr>
          <a:xfrm>
            <a:off x="8880993" y="2879481"/>
            <a:ext cx="146538" cy="146538"/>
          </a:xfrm>
          <a:prstGeom prst="ellipse">
            <a:avLst/>
          </a:prstGeom>
          <a:solidFill>
            <a:srgbClr val="24BA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BAD6"/>
              </a:solidFill>
            </a:endParaRPr>
          </a:p>
        </p:txBody>
      </p:sp>
      <p:sp>
        <p:nvSpPr>
          <p:cNvPr id="15" name="文本框 14"/>
          <p:cNvSpPr txBox="1"/>
          <p:nvPr/>
        </p:nvSpPr>
        <p:spPr>
          <a:xfrm>
            <a:off x="2768096" y="4596483"/>
            <a:ext cx="2165870" cy="830997"/>
          </a:xfrm>
          <a:prstGeom prst="rect">
            <a:avLst/>
          </a:prstGeom>
          <a:noFill/>
        </p:spPr>
        <p:txBody>
          <a:bodyPr wrap="square" rtlCol="0">
            <a:spAutoFit/>
          </a:bodyPr>
          <a:lstStyle/>
          <a:p>
            <a:r>
              <a:rPr lang="zh-CN" altLang="en-US" sz="2400" b="1" dirty="0" smtClean="0">
                <a:solidFill>
                  <a:srgbClr val="24BAD6"/>
                </a:solidFill>
                <a:latin typeface="微软雅黑" panose="020B0503020204020204" pitchFamily="34" charset="-122"/>
                <a:ea typeface="微软雅黑" panose="020B0503020204020204" pitchFamily="34" charset="-122"/>
              </a:rPr>
              <a:t>出行信息与注册信息不符</a:t>
            </a:r>
            <a:endParaRPr lang="en-US" altLang="zh-CN" sz="2400" b="1" dirty="0" smtClean="0">
              <a:solidFill>
                <a:srgbClr val="24BAD6"/>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5444416" y="3881009"/>
            <a:ext cx="2042410" cy="830997"/>
          </a:xfrm>
          <a:prstGeom prst="rect">
            <a:avLst/>
          </a:prstGeom>
          <a:noFill/>
        </p:spPr>
        <p:txBody>
          <a:bodyPr wrap="square" rtlCol="0">
            <a:spAutoFit/>
          </a:bodyPr>
          <a:lstStyle/>
          <a:p>
            <a:r>
              <a:rPr lang="zh-CN" altLang="en-US" sz="2400" b="1" dirty="0">
                <a:solidFill>
                  <a:srgbClr val="24BAD6"/>
                </a:solidFill>
                <a:latin typeface="微软雅黑" panose="020B0503020204020204" pitchFamily="34" charset="-122"/>
                <a:ea typeface="微软雅黑" panose="020B0503020204020204" pitchFamily="34" charset="-122"/>
              </a:rPr>
              <a:t>接单</a:t>
            </a:r>
            <a:r>
              <a:rPr lang="zh-CN" altLang="en-US" sz="2400" b="1" dirty="0" smtClean="0">
                <a:solidFill>
                  <a:srgbClr val="24BAD6"/>
                </a:solidFill>
                <a:latin typeface="微软雅黑" panose="020B0503020204020204" pitchFamily="34" charset="-122"/>
                <a:ea typeface="微软雅黑" panose="020B0503020204020204" pitchFamily="34" charset="-122"/>
              </a:rPr>
              <a:t>后处理自己的事</a:t>
            </a:r>
            <a:endParaRPr lang="zh-CN" altLang="en-US" sz="2400" b="1" dirty="0">
              <a:solidFill>
                <a:srgbClr val="24BAD6"/>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7981139" y="3151215"/>
            <a:ext cx="2092784" cy="830997"/>
          </a:xfrm>
          <a:prstGeom prst="rect">
            <a:avLst/>
          </a:prstGeom>
          <a:noFill/>
        </p:spPr>
        <p:txBody>
          <a:bodyPr wrap="square" rtlCol="0">
            <a:spAutoFit/>
          </a:bodyPr>
          <a:lstStyle/>
          <a:p>
            <a:r>
              <a:rPr lang="zh-CN" altLang="en-US" sz="2400" b="1" dirty="0" smtClean="0">
                <a:solidFill>
                  <a:srgbClr val="24BAD6"/>
                </a:solidFill>
                <a:latin typeface="微软雅黑" panose="020B0503020204020204" pitchFamily="34" charset="-122"/>
                <a:ea typeface="微软雅黑" panose="020B0503020204020204" pitchFamily="34" charset="-122"/>
              </a:rPr>
              <a:t>在行程中与乘客有现金交易</a:t>
            </a:r>
            <a:endParaRPr lang="zh-CN" altLang="en-US" sz="2400" dirty="0">
              <a:solidFill>
                <a:srgbClr val="24BAD6"/>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3369846" y="5119928"/>
            <a:ext cx="723900" cy="1015663"/>
          </a:xfrm>
          <a:prstGeom prst="rect">
            <a:avLst/>
          </a:prstGeom>
          <a:noFill/>
        </p:spPr>
        <p:txBody>
          <a:bodyPr wrap="square" rtlCol="0">
            <a:spAutoFit/>
          </a:bodyPr>
          <a:lstStyle/>
          <a:p>
            <a:r>
              <a:rPr lang="en-US" altLang="zh-CN" sz="2400" dirty="0" smtClean="0">
                <a:solidFill>
                  <a:srgbClr val="09091A"/>
                </a:solidFill>
              </a:rPr>
              <a:t>0</a:t>
            </a:r>
            <a:r>
              <a:rPr lang="en-US" altLang="zh-CN" sz="6000" dirty="0">
                <a:solidFill>
                  <a:srgbClr val="09091A"/>
                </a:solidFill>
                <a:latin typeface="+mj-lt"/>
                <a:ea typeface="微软雅黑" panose="020B0503020204020204" pitchFamily="34" charset="-122"/>
              </a:rPr>
              <a:t>1</a:t>
            </a:r>
            <a:endParaRPr lang="zh-CN" altLang="en-US" sz="6000" dirty="0">
              <a:solidFill>
                <a:srgbClr val="09091A"/>
              </a:solidFill>
              <a:latin typeface="+mj-lt"/>
              <a:ea typeface="微软雅黑" panose="020B0503020204020204" pitchFamily="34" charset="-122"/>
            </a:endParaRPr>
          </a:p>
        </p:txBody>
      </p:sp>
      <p:sp>
        <p:nvSpPr>
          <p:cNvPr id="19" name="文本框 18"/>
          <p:cNvSpPr txBox="1"/>
          <p:nvPr/>
        </p:nvSpPr>
        <p:spPr>
          <a:xfrm>
            <a:off x="6065293" y="4400550"/>
            <a:ext cx="723900" cy="1015663"/>
          </a:xfrm>
          <a:prstGeom prst="rect">
            <a:avLst/>
          </a:prstGeom>
          <a:noFill/>
        </p:spPr>
        <p:txBody>
          <a:bodyPr wrap="square" rtlCol="0">
            <a:spAutoFit/>
          </a:bodyPr>
          <a:lstStyle/>
          <a:p>
            <a:r>
              <a:rPr lang="en-US" altLang="zh-CN" sz="2400" dirty="0" smtClean="0"/>
              <a:t>0</a:t>
            </a:r>
            <a:r>
              <a:rPr lang="en-US" altLang="zh-CN" sz="6000" dirty="0" smtClean="0">
                <a:latin typeface="+mj-lt"/>
                <a:ea typeface="微软雅黑" panose="020B0503020204020204" pitchFamily="34" charset="-122"/>
              </a:rPr>
              <a:t>2</a:t>
            </a:r>
            <a:endParaRPr lang="zh-CN" altLang="en-US" sz="6000" dirty="0">
              <a:latin typeface="+mj-lt"/>
              <a:ea typeface="微软雅黑" panose="020B0503020204020204" pitchFamily="34" charset="-122"/>
            </a:endParaRPr>
          </a:p>
        </p:txBody>
      </p:sp>
      <p:sp>
        <p:nvSpPr>
          <p:cNvPr id="20" name="文本框 19"/>
          <p:cNvSpPr txBox="1"/>
          <p:nvPr/>
        </p:nvSpPr>
        <p:spPr>
          <a:xfrm>
            <a:off x="8621548" y="3661158"/>
            <a:ext cx="723900" cy="1015663"/>
          </a:xfrm>
          <a:prstGeom prst="rect">
            <a:avLst/>
          </a:prstGeom>
          <a:noFill/>
        </p:spPr>
        <p:txBody>
          <a:bodyPr wrap="square" rtlCol="0">
            <a:spAutoFit/>
          </a:bodyPr>
          <a:lstStyle/>
          <a:p>
            <a:r>
              <a:rPr lang="en-US" altLang="zh-CN" sz="2400" dirty="0" smtClean="0"/>
              <a:t>0</a:t>
            </a:r>
            <a:r>
              <a:rPr lang="en-US" altLang="zh-CN" sz="6000" dirty="0">
                <a:latin typeface="+mj-lt"/>
                <a:ea typeface="微软雅黑" panose="020B0503020204020204" pitchFamily="34" charset="-122"/>
              </a:rPr>
              <a:t>3</a:t>
            </a:r>
            <a:endParaRPr lang="zh-CN" altLang="en-US" sz="6000" dirty="0">
              <a:latin typeface="+mj-lt"/>
              <a:ea typeface="微软雅黑" panose="020B0503020204020204" pitchFamily="34" charset="-122"/>
            </a:endParaRPr>
          </a:p>
        </p:txBody>
      </p:sp>
      <p:sp>
        <p:nvSpPr>
          <p:cNvPr id="22" name="KSO_Shape"/>
          <p:cNvSpPr/>
          <p:nvPr/>
        </p:nvSpPr>
        <p:spPr>
          <a:xfrm>
            <a:off x="9801606" y="4640629"/>
            <a:ext cx="1905000" cy="1905000"/>
          </a:xfrm>
          <a:prstGeom prst="noSmoking">
            <a:avLst>
              <a:gd name="adj" fmla="val 119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3925" y="3860890"/>
            <a:ext cx="752888" cy="675571"/>
          </a:xfrm>
          <a:prstGeom prst="rect">
            <a:avLst/>
          </a:prstGeom>
        </p:spPr>
      </p:pic>
      <p:sp>
        <p:nvSpPr>
          <p:cNvPr id="27" name="KSO_Shape"/>
          <p:cNvSpPr>
            <a:spLocks noChangeAspect="1"/>
          </p:cNvSpPr>
          <p:nvPr/>
        </p:nvSpPr>
        <p:spPr>
          <a:xfrm>
            <a:off x="10032821" y="3148651"/>
            <a:ext cx="601268" cy="601268"/>
          </a:xfrm>
          <a:prstGeom prst="noSmoking">
            <a:avLst>
              <a:gd name="adj" fmla="val 119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28" name="KSO_Shape"/>
          <p:cNvSpPr>
            <a:spLocks noChangeAspect="1"/>
          </p:cNvSpPr>
          <p:nvPr/>
        </p:nvSpPr>
        <p:spPr bwMode="auto">
          <a:xfrm>
            <a:off x="10171788" y="3267844"/>
            <a:ext cx="370287" cy="362881"/>
          </a:xfrm>
          <a:custGeom>
            <a:avLst/>
            <a:gdLst>
              <a:gd name="T0" fmla="*/ 2166826 w 3073399"/>
              <a:gd name="T1" fmla="*/ 1987218 h 3009901"/>
              <a:gd name="T2" fmla="*/ 2210027 w 3073399"/>
              <a:gd name="T3" fmla="*/ 2130672 h 3009901"/>
              <a:gd name="T4" fmla="*/ 2105838 w 3073399"/>
              <a:gd name="T5" fmla="*/ 2235088 h 3009901"/>
              <a:gd name="T6" fmla="*/ 2217333 w 3073399"/>
              <a:gd name="T7" fmla="*/ 2248101 h 3009901"/>
              <a:gd name="T8" fmla="*/ 3043858 w 3073399"/>
              <a:gd name="T9" fmla="*/ 2189069 h 3009901"/>
              <a:gd name="T10" fmla="*/ 3067364 w 3073399"/>
              <a:gd name="T11" fmla="*/ 2325540 h 3009901"/>
              <a:gd name="T12" fmla="*/ 2986681 w 3073399"/>
              <a:gd name="T13" fmla="*/ 2419166 h 3009901"/>
              <a:gd name="T14" fmla="*/ 1073158 w 3073399"/>
              <a:gd name="T15" fmla="*/ 2720355 h 3009901"/>
              <a:gd name="T16" fmla="*/ 622407 w 3073399"/>
              <a:gd name="T17" fmla="*/ 1982922 h 3009901"/>
              <a:gd name="T18" fmla="*/ 593524 w 3073399"/>
              <a:gd name="T19" fmla="*/ 2101163 h 3009901"/>
              <a:gd name="T20" fmla="*/ 682077 w 3073399"/>
              <a:gd name="T21" fmla="*/ 2181579 h 3009901"/>
              <a:gd name="T22" fmla="*/ 796338 w 3073399"/>
              <a:gd name="T23" fmla="*/ 2140894 h 3009901"/>
              <a:gd name="T24" fmla="*/ 814112 w 3073399"/>
              <a:gd name="T25" fmla="*/ 2020111 h 3009901"/>
              <a:gd name="T26" fmla="*/ 717625 w 3073399"/>
              <a:gd name="T27" fmla="*/ 1948912 h 3009901"/>
              <a:gd name="T28" fmla="*/ 1746106 w 3073399"/>
              <a:gd name="T29" fmla="*/ 1195455 h 3009901"/>
              <a:gd name="T30" fmla="*/ 1690575 w 3073399"/>
              <a:gd name="T31" fmla="*/ 1270442 h 3009901"/>
              <a:gd name="T32" fmla="*/ 1789578 w 3073399"/>
              <a:gd name="T33" fmla="*/ 1411202 h 3009901"/>
              <a:gd name="T34" fmla="*/ 1748644 w 3073399"/>
              <a:gd name="T35" fmla="*/ 1427725 h 3009901"/>
              <a:gd name="T36" fmla="*/ 1655353 w 3073399"/>
              <a:gd name="T37" fmla="*/ 1411838 h 3009901"/>
              <a:gd name="T38" fmla="*/ 1855264 w 3073399"/>
              <a:gd name="T39" fmla="*/ 1493815 h 3009901"/>
              <a:gd name="T40" fmla="*/ 1893342 w 3073399"/>
              <a:gd name="T41" fmla="*/ 1417875 h 3009901"/>
              <a:gd name="T42" fmla="*/ 1804492 w 3073399"/>
              <a:gd name="T43" fmla="*/ 1289824 h 3009901"/>
              <a:gd name="T44" fmla="*/ 1850821 w 3073399"/>
              <a:gd name="T45" fmla="*/ 1265040 h 3009901"/>
              <a:gd name="T46" fmla="*/ 1937132 w 3073399"/>
              <a:gd name="T47" fmla="*/ 1279021 h 3009901"/>
              <a:gd name="T48" fmla="*/ 1996153 w 3073399"/>
              <a:gd name="T49" fmla="*/ 1165905 h 3009901"/>
              <a:gd name="T50" fmla="*/ 2009481 w 3073399"/>
              <a:gd name="T51" fmla="*/ 1399128 h 3009901"/>
              <a:gd name="T52" fmla="*/ 1870178 w 3073399"/>
              <a:gd name="T53" fmla="*/ 1586279 h 3009901"/>
              <a:gd name="T54" fmla="*/ 2244614 w 3073399"/>
              <a:gd name="T55" fmla="*/ 1785503 h 3009901"/>
              <a:gd name="T56" fmla="*/ 2319819 w 3073399"/>
              <a:gd name="T57" fmla="*/ 1729263 h 3009901"/>
              <a:gd name="T58" fmla="*/ 2426438 w 3073399"/>
              <a:gd name="T59" fmla="*/ 1356550 h 3009901"/>
              <a:gd name="T60" fmla="*/ 2403591 w 3073399"/>
              <a:gd name="T61" fmla="*/ 1267900 h 3009901"/>
              <a:gd name="T62" fmla="*/ 1379920 w 3073399"/>
              <a:gd name="T63" fmla="*/ 892963 h 3009901"/>
              <a:gd name="T64" fmla="*/ 1113054 w 3073399"/>
              <a:gd name="T65" fmla="*/ 1215790 h 3009901"/>
              <a:gd name="T66" fmla="*/ 1167633 w 3073399"/>
              <a:gd name="T67" fmla="*/ 1294273 h 3009901"/>
              <a:gd name="T68" fmla="*/ 1620448 w 3073399"/>
              <a:gd name="T69" fmla="*/ 1557682 h 3009901"/>
              <a:gd name="T70" fmla="*/ 1567138 w 3073399"/>
              <a:gd name="T71" fmla="*/ 1336533 h 3009901"/>
              <a:gd name="T72" fmla="*/ 1690258 w 3073399"/>
              <a:gd name="T73" fmla="*/ 1125551 h 3009901"/>
              <a:gd name="T74" fmla="*/ 1630284 w 3073399"/>
              <a:gd name="T75" fmla="*/ 966044 h 3009901"/>
              <a:gd name="T76" fmla="*/ 1977749 w 3073399"/>
              <a:gd name="T77" fmla="*/ 1016565 h 3009901"/>
              <a:gd name="T78" fmla="*/ 2126889 w 3073399"/>
              <a:gd name="T79" fmla="*/ 1849370 h 3009901"/>
              <a:gd name="T80" fmla="*/ 1114324 w 3073399"/>
              <a:gd name="T81" fmla="*/ 1422959 h 3009901"/>
              <a:gd name="T82" fmla="*/ 2261492 w 3073399"/>
              <a:gd name="T83" fmla="*/ 424657 h 3009901"/>
              <a:gd name="T84" fmla="*/ 2387119 w 3073399"/>
              <a:gd name="T85" fmla="*/ 478017 h 3009901"/>
              <a:gd name="T86" fmla="*/ 2378236 w 3073399"/>
              <a:gd name="T87" fmla="*/ 506603 h 3009901"/>
              <a:gd name="T88" fmla="*/ 2367450 w 3073399"/>
              <a:gd name="T89" fmla="*/ 546940 h 3009901"/>
              <a:gd name="T90" fmla="*/ 2465477 w 3073399"/>
              <a:gd name="T91" fmla="*/ 453243 h 3009901"/>
              <a:gd name="T92" fmla="*/ 2342705 w 3073399"/>
              <a:gd name="T93" fmla="*/ 411635 h 3009901"/>
              <a:gd name="T94" fmla="*/ 2369671 w 3073399"/>
              <a:gd name="T95" fmla="*/ 410999 h 3009901"/>
              <a:gd name="T96" fmla="*/ 2357616 w 3073399"/>
              <a:gd name="T97" fmla="*/ 340488 h 3009901"/>
              <a:gd name="T98" fmla="*/ 1928390 w 3073399"/>
              <a:gd name="T99" fmla="*/ 431009 h 3009901"/>
              <a:gd name="T100" fmla="*/ 2026417 w 3073399"/>
              <a:gd name="T101" fmla="*/ 723854 h 3009901"/>
              <a:gd name="T102" fmla="*/ 2325892 w 3073399"/>
              <a:gd name="T103" fmla="*/ 621581 h 3009901"/>
              <a:gd name="T104" fmla="*/ 2220251 w 3073399"/>
              <a:gd name="T105" fmla="*/ 500886 h 3009901"/>
              <a:gd name="T106" fmla="*/ 2218982 w 3073399"/>
              <a:gd name="T107" fmla="*/ 333500 h 3009901"/>
              <a:gd name="T108" fmla="*/ 2343340 w 3073399"/>
              <a:gd name="T109" fmla="*/ 248696 h 3009901"/>
              <a:gd name="T110" fmla="*/ 2472774 w 3073399"/>
              <a:gd name="T111" fmla="*/ 328101 h 3009901"/>
              <a:gd name="T112" fmla="*/ 2524801 w 3073399"/>
              <a:gd name="T113" fmla="*/ 488181 h 3009901"/>
              <a:gd name="T114" fmla="*/ 2639008 w 3073399"/>
              <a:gd name="T115" fmla="*/ 537094 h 3009901"/>
              <a:gd name="T116" fmla="*/ 2841724 w 3073399"/>
              <a:gd name="T117" fmla="*/ 369391 h 3009901"/>
              <a:gd name="T118" fmla="*/ 2931186 w 3073399"/>
              <a:gd name="T119" fmla="*/ 467218 h 3009901"/>
              <a:gd name="T120" fmla="*/ 2221520 w 3073399"/>
              <a:gd name="T121" fmla="*/ 758157 h 3009901"/>
              <a:gd name="T122" fmla="*/ 2156168 w 3073399"/>
              <a:gd name="T123" fmla="*/ 242661 h 3009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73399" h="3009901">
                <a:moveTo>
                  <a:pt x="1055687" y="1949450"/>
                </a:moveTo>
                <a:lnTo>
                  <a:pt x="1078240" y="1949450"/>
                </a:lnTo>
                <a:lnTo>
                  <a:pt x="1078927" y="1949450"/>
                </a:lnTo>
                <a:lnTo>
                  <a:pt x="1086499" y="1949450"/>
                </a:lnTo>
                <a:lnTo>
                  <a:pt x="1351101" y="1949450"/>
                </a:lnTo>
                <a:lnTo>
                  <a:pt x="1804388" y="1949450"/>
                </a:lnTo>
                <a:lnTo>
                  <a:pt x="2069625" y="1949450"/>
                </a:lnTo>
                <a:lnTo>
                  <a:pt x="2076931" y="1949450"/>
                </a:lnTo>
                <a:lnTo>
                  <a:pt x="2084237" y="1950085"/>
                </a:lnTo>
                <a:lnTo>
                  <a:pt x="2091543" y="1951355"/>
                </a:lnTo>
                <a:lnTo>
                  <a:pt x="2098532" y="1952307"/>
                </a:lnTo>
                <a:lnTo>
                  <a:pt x="2105838" y="1953894"/>
                </a:lnTo>
                <a:lnTo>
                  <a:pt x="2112508" y="1956115"/>
                </a:lnTo>
                <a:lnTo>
                  <a:pt x="2119496" y="1958337"/>
                </a:lnTo>
                <a:lnTo>
                  <a:pt x="2126167" y="1960876"/>
                </a:lnTo>
                <a:lnTo>
                  <a:pt x="2132202" y="1963732"/>
                </a:lnTo>
                <a:lnTo>
                  <a:pt x="2138555" y="1966906"/>
                </a:lnTo>
                <a:lnTo>
                  <a:pt x="2144591" y="1970397"/>
                </a:lnTo>
                <a:lnTo>
                  <a:pt x="2150626" y="1974206"/>
                </a:lnTo>
                <a:lnTo>
                  <a:pt x="2156344" y="1978331"/>
                </a:lnTo>
                <a:lnTo>
                  <a:pt x="2161744" y="1982775"/>
                </a:lnTo>
                <a:lnTo>
                  <a:pt x="2166826" y="1987218"/>
                </a:lnTo>
                <a:lnTo>
                  <a:pt x="2172226" y="1991979"/>
                </a:lnTo>
                <a:lnTo>
                  <a:pt x="2176991" y="1997057"/>
                </a:lnTo>
                <a:lnTo>
                  <a:pt x="2181438" y="2002135"/>
                </a:lnTo>
                <a:lnTo>
                  <a:pt x="2185568" y="2007847"/>
                </a:lnTo>
                <a:lnTo>
                  <a:pt x="2190015" y="2013243"/>
                </a:lnTo>
                <a:lnTo>
                  <a:pt x="2193826" y="2019273"/>
                </a:lnTo>
                <a:lnTo>
                  <a:pt x="2197321" y="2025620"/>
                </a:lnTo>
                <a:lnTo>
                  <a:pt x="2200497" y="2031651"/>
                </a:lnTo>
                <a:lnTo>
                  <a:pt x="2203038" y="2037998"/>
                </a:lnTo>
                <a:lnTo>
                  <a:pt x="2205897" y="2044663"/>
                </a:lnTo>
                <a:lnTo>
                  <a:pt x="2208121" y="2051328"/>
                </a:lnTo>
                <a:lnTo>
                  <a:pt x="2210027" y="2058310"/>
                </a:lnTo>
                <a:lnTo>
                  <a:pt x="2211615" y="2065292"/>
                </a:lnTo>
                <a:lnTo>
                  <a:pt x="2212886" y="2072592"/>
                </a:lnTo>
                <a:lnTo>
                  <a:pt x="2213838" y="2079892"/>
                </a:lnTo>
                <a:lnTo>
                  <a:pt x="2214474" y="2087191"/>
                </a:lnTo>
                <a:lnTo>
                  <a:pt x="2214791" y="2094491"/>
                </a:lnTo>
                <a:lnTo>
                  <a:pt x="2214474" y="2102108"/>
                </a:lnTo>
                <a:lnTo>
                  <a:pt x="2213838" y="2109408"/>
                </a:lnTo>
                <a:lnTo>
                  <a:pt x="2212886" y="2116707"/>
                </a:lnTo>
                <a:lnTo>
                  <a:pt x="2211615" y="2123689"/>
                </a:lnTo>
                <a:lnTo>
                  <a:pt x="2210027" y="2130672"/>
                </a:lnTo>
                <a:lnTo>
                  <a:pt x="2208121" y="2137654"/>
                </a:lnTo>
                <a:lnTo>
                  <a:pt x="2205897" y="2144319"/>
                </a:lnTo>
                <a:lnTo>
                  <a:pt x="2203038" y="2150984"/>
                </a:lnTo>
                <a:lnTo>
                  <a:pt x="2200497" y="2157649"/>
                </a:lnTo>
                <a:lnTo>
                  <a:pt x="2197321" y="2163996"/>
                </a:lnTo>
                <a:lnTo>
                  <a:pt x="2193826" y="2169709"/>
                </a:lnTo>
                <a:lnTo>
                  <a:pt x="2190015" y="2175739"/>
                </a:lnTo>
                <a:lnTo>
                  <a:pt x="2185568" y="2181452"/>
                </a:lnTo>
                <a:lnTo>
                  <a:pt x="2181438" y="2186847"/>
                </a:lnTo>
                <a:lnTo>
                  <a:pt x="2176991" y="2192243"/>
                </a:lnTo>
                <a:lnTo>
                  <a:pt x="2172226" y="2197003"/>
                </a:lnTo>
                <a:lnTo>
                  <a:pt x="2166826" y="2201764"/>
                </a:lnTo>
                <a:lnTo>
                  <a:pt x="2161744" y="2206524"/>
                </a:lnTo>
                <a:lnTo>
                  <a:pt x="2156344" y="2210968"/>
                </a:lnTo>
                <a:lnTo>
                  <a:pt x="2150626" y="2214776"/>
                </a:lnTo>
                <a:lnTo>
                  <a:pt x="2144591" y="2218585"/>
                </a:lnTo>
                <a:lnTo>
                  <a:pt x="2138555" y="2222076"/>
                </a:lnTo>
                <a:lnTo>
                  <a:pt x="2132202" y="2225250"/>
                </a:lnTo>
                <a:lnTo>
                  <a:pt x="2126167" y="2228423"/>
                </a:lnTo>
                <a:lnTo>
                  <a:pt x="2119496" y="2230645"/>
                </a:lnTo>
                <a:lnTo>
                  <a:pt x="2112508" y="2233184"/>
                </a:lnTo>
                <a:lnTo>
                  <a:pt x="2105838" y="2235088"/>
                </a:lnTo>
                <a:lnTo>
                  <a:pt x="2098532" y="2236675"/>
                </a:lnTo>
                <a:lnTo>
                  <a:pt x="2091543" y="2238262"/>
                </a:lnTo>
                <a:lnTo>
                  <a:pt x="2084237" y="2238897"/>
                </a:lnTo>
                <a:lnTo>
                  <a:pt x="2076931" y="2239531"/>
                </a:lnTo>
                <a:lnTo>
                  <a:pt x="2069625" y="2239531"/>
                </a:lnTo>
                <a:lnTo>
                  <a:pt x="1804388" y="2239531"/>
                </a:lnTo>
                <a:lnTo>
                  <a:pt x="1584256" y="2239531"/>
                </a:lnTo>
                <a:lnTo>
                  <a:pt x="1584256" y="2308085"/>
                </a:lnTo>
                <a:lnTo>
                  <a:pt x="2069625" y="2308085"/>
                </a:lnTo>
                <a:lnTo>
                  <a:pt x="2082331" y="2307767"/>
                </a:lnTo>
                <a:lnTo>
                  <a:pt x="2095355" y="2306815"/>
                </a:lnTo>
                <a:lnTo>
                  <a:pt x="2108379" y="2304593"/>
                </a:lnTo>
                <a:lnTo>
                  <a:pt x="2120767" y="2302054"/>
                </a:lnTo>
                <a:lnTo>
                  <a:pt x="2133155" y="2298563"/>
                </a:lnTo>
                <a:lnTo>
                  <a:pt x="2144908" y="2294437"/>
                </a:lnTo>
                <a:lnTo>
                  <a:pt x="2156344" y="2289677"/>
                </a:lnTo>
                <a:lnTo>
                  <a:pt x="2167462" y="2284281"/>
                </a:lnTo>
                <a:lnTo>
                  <a:pt x="2178262" y="2278251"/>
                </a:lnTo>
                <a:lnTo>
                  <a:pt x="2188744" y="2271586"/>
                </a:lnTo>
                <a:lnTo>
                  <a:pt x="2198909" y="2264287"/>
                </a:lnTo>
                <a:lnTo>
                  <a:pt x="2208438" y="2256670"/>
                </a:lnTo>
                <a:lnTo>
                  <a:pt x="2217333" y="2248101"/>
                </a:lnTo>
                <a:lnTo>
                  <a:pt x="2226227" y="2239531"/>
                </a:lnTo>
                <a:lnTo>
                  <a:pt x="2234168" y="2230010"/>
                </a:lnTo>
                <a:lnTo>
                  <a:pt x="2241792" y="2220489"/>
                </a:lnTo>
                <a:lnTo>
                  <a:pt x="2946339" y="2149079"/>
                </a:lnTo>
                <a:lnTo>
                  <a:pt x="2952057" y="2148445"/>
                </a:lnTo>
                <a:lnTo>
                  <a:pt x="2958410" y="2148445"/>
                </a:lnTo>
                <a:lnTo>
                  <a:pt x="2964445" y="2148762"/>
                </a:lnTo>
                <a:lnTo>
                  <a:pt x="2970480" y="2149079"/>
                </a:lnTo>
                <a:lnTo>
                  <a:pt x="2976198" y="2150349"/>
                </a:lnTo>
                <a:lnTo>
                  <a:pt x="2982234" y="2151301"/>
                </a:lnTo>
                <a:lnTo>
                  <a:pt x="2988269" y="2152571"/>
                </a:lnTo>
                <a:lnTo>
                  <a:pt x="2993669" y="2154792"/>
                </a:lnTo>
                <a:lnTo>
                  <a:pt x="2999704" y="2157014"/>
                </a:lnTo>
                <a:lnTo>
                  <a:pt x="3004787" y="2159235"/>
                </a:lnTo>
                <a:lnTo>
                  <a:pt x="3010504" y="2161774"/>
                </a:lnTo>
                <a:lnTo>
                  <a:pt x="3015587" y="2164948"/>
                </a:lnTo>
                <a:lnTo>
                  <a:pt x="3020987" y="2168439"/>
                </a:lnTo>
                <a:lnTo>
                  <a:pt x="3025752" y="2171930"/>
                </a:lnTo>
                <a:lnTo>
                  <a:pt x="3030834" y="2175739"/>
                </a:lnTo>
                <a:lnTo>
                  <a:pt x="3035281" y="2179865"/>
                </a:lnTo>
                <a:lnTo>
                  <a:pt x="3039728" y="2184308"/>
                </a:lnTo>
                <a:lnTo>
                  <a:pt x="3043858" y="2189069"/>
                </a:lnTo>
                <a:lnTo>
                  <a:pt x="3047669" y="2193829"/>
                </a:lnTo>
                <a:lnTo>
                  <a:pt x="3051164" y="2199225"/>
                </a:lnTo>
                <a:lnTo>
                  <a:pt x="3054658" y="2204303"/>
                </a:lnTo>
                <a:lnTo>
                  <a:pt x="3057834" y="2209381"/>
                </a:lnTo>
                <a:lnTo>
                  <a:pt x="3060693" y="2215094"/>
                </a:lnTo>
                <a:lnTo>
                  <a:pt x="3063234" y="2220806"/>
                </a:lnTo>
                <a:lnTo>
                  <a:pt x="3065458" y="2226519"/>
                </a:lnTo>
                <a:lnTo>
                  <a:pt x="3067681" y="2232549"/>
                </a:lnTo>
                <a:lnTo>
                  <a:pt x="3069270" y="2238897"/>
                </a:lnTo>
                <a:lnTo>
                  <a:pt x="3070858" y="2244609"/>
                </a:lnTo>
                <a:lnTo>
                  <a:pt x="3071811" y="2250957"/>
                </a:lnTo>
                <a:lnTo>
                  <a:pt x="3072446" y="2257305"/>
                </a:lnTo>
                <a:lnTo>
                  <a:pt x="3072764" y="2263652"/>
                </a:lnTo>
                <a:lnTo>
                  <a:pt x="3073399" y="2270317"/>
                </a:lnTo>
                <a:lnTo>
                  <a:pt x="3073399" y="2283647"/>
                </a:lnTo>
                <a:lnTo>
                  <a:pt x="3073399" y="2289994"/>
                </a:lnTo>
                <a:lnTo>
                  <a:pt x="3072764" y="2296342"/>
                </a:lnTo>
                <a:lnTo>
                  <a:pt x="3072128" y="2302372"/>
                </a:lnTo>
                <a:lnTo>
                  <a:pt x="3071176" y="2308085"/>
                </a:lnTo>
                <a:lnTo>
                  <a:pt x="3070222" y="2314115"/>
                </a:lnTo>
                <a:lnTo>
                  <a:pt x="3068952" y="2320145"/>
                </a:lnTo>
                <a:lnTo>
                  <a:pt x="3067364" y="2325540"/>
                </a:lnTo>
                <a:lnTo>
                  <a:pt x="3065458" y="2331570"/>
                </a:lnTo>
                <a:lnTo>
                  <a:pt x="3063870" y="2336966"/>
                </a:lnTo>
                <a:lnTo>
                  <a:pt x="3061646" y="2342361"/>
                </a:lnTo>
                <a:lnTo>
                  <a:pt x="3059422" y="2347757"/>
                </a:lnTo>
                <a:lnTo>
                  <a:pt x="3056564" y="2353152"/>
                </a:lnTo>
                <a:lnTo>
                  <a:pt x="3054022" y="2357913"/>
                </a:lnTo>
                <a:lnTo>
                  <a:pt x="3050846" y="2363308"/>
                </a:lnTo>
                <a:lnTo>
                  <a:pt x="3047669" y="2368069"/>
                </a:lnTo>
                <a:lnTo>
                  <a:pt x="3044493" y="2372512"/>
                </a:lnTo>
                <a:lnTo>
                  <a:pt x="3040999" y="2377272"/>
                </a:lnTo>
                <a:lnTo>
                  <a:pt x="3037187" y="2381716"/>
                </a:lnTo>
                <a:lnTo>
                  <a:pt x="3033375" y="2385842"/>
                </a:lnTo>
                <a:lnTo>
                  <a:pt x="3029563" y="2389967"/>
                </a:lnTo>
                <a:lnTo>
                  <a:pt x="3025434" y="2394411"/>
                </a:lnTo>
                <a:lnTo>
                  <a:pt x="3020987" y="2397902"/>
                </a:lnTo>
                <a:lnTo>
                  <a:pt x="3016857" y="2401710"/>
                </a:lnTo>
                <a:lnTo>
                  <a:pt x="3011775" y="2405202"/>
                </a:lnTo>
                <a:lnTo>
                  <a:pt x="3007328" y="2408058"/>
                </a:lnTo>
                <a:lnTo>
                  <a:pt x="3002563" y="2410914"/>
                </a:lnTo>
                <a:lnTo>
                  <a:pt x="2997163" y="2414088"/>
                </a:lnTo>
                <a:lnTo>
                  <a:pt x="2992398" y="2416627"/>
                </a:lnTo>
                <a:lnTo>
                  <a:pt x="2986681" y="2419166"/>
                </a:lnTo>
                <a:lnTo>
                  <a:pt x="2981598" y="2421070"/>
                </a:lnTo>
                <a:lnTo>
                  <a:pt x="2975880" y="2423292"/>
                </a:lnTo>
                <a:lnTo>
                  <a:pt x="2970480" y="2424879"/>
                </a:lnTo>
                <a:lnTo>
                  <a:pt x="1949871" y="2711469"/>
                </a:lnTo>
                <a:lnTo>
                  <a:pt x="1922236" y="2718769"/>
                </a:lnTo>
                <a:lnTo>
                  <a:pt x="1894600" y="2725433"/>
                </a:lnTo>
                <a:lnTo>
                  <a:pt x="1867282" y="2731781"/>
                </a:lnTo>
                <a:lnTo>
                  <a:pt x="1839329" y="2737176"/>
                </a:lnTo>
                <a:lnTo>
                  <a:pt x="1811376" y="2742254"/>
                </a:lnTo>
                <a:lnTo>
                  <a:pt x="1783423" y="2746380"/>
                </a:lnTo>
                <a:lnTo>
                  <a:pt x="1755470" y="2750189"/>
                </a:lnTo>
                <a:lnTo>
                  <a:pt x="1727199" y="2753362"/>
                </a:lnTo>
                <a:lnTo>
                  <a:pt x="1698928" y="2755584"/>
                </a:lnTo>
                <a:lnTo>
                  <a:pt x="1670975" y="2757488"/>
                </a:lnTo>
                <a:lnTo>
                  <a:pt x="1643022" y="2758440"/>
                </a:lnTo>
                <a:lnTo>
                  <a:pt x="1614751" y="2759075"/>
                </a:lnTo>
                <a:lnTo>
                  <a:pt x="1586480" y="2758758"/>
                </a:lnTo>
                <a:lnTo>
                  <a:pt x="1558209" y="2758123"/>
                </a:lnTo>
                <a:lnTo>
                  <a:pt x="1529621" y="2757171"/>
                </a:lnTo>
                <a:lnTo>
                  <a:pt x="1501350" y="2754949"/>
                </a:lnTo>
                <a:lnTo>
                  <a:pt x="1079193" y="2720990"/>
                </a:lnTo>
                <a:lnTo>
                  <a:pt x="1073158" y="2720355"/>
                </a:lnTo>
                <a:lnTo>
                  <a:pt x="1067122" y="2719403"/>
                </a:lnTo>
                <a:lnTo>
                  <a:pt x="1061405" y="2718451"/>
                </a:lnTo>
                <a:lnTo>
                  <a:pt x="1055687" y="2717182"/>
                </a:lnTo>
                <a:lnTo>
                  <a:pt x="1055687" y="1952625"/>
                </a:lnTo>
                <a:lnTo>
                  <a:pt x="1055687" y="1952624"/>
                </a:lnTo>
                <a:lnTo>
                  <a:pt x="1055687" y="1949450"/>
                </a:lnTo>
                <a:close/>
                <a:moveTo>
                  <a:pt x="699851" y="1948276"/>
                </a:moveTo>
                <a:lnTo>
                  <a:pt x="693503" y="1948912"/>
                </a:lnTo>
                <a:lnTo>
                  <a:pt x="687790" y="1949865"/>
                </a:lnTo>
                <a:lnTo>
                  <a:pt x="682077" y="1950819"/>
                </a:lnTo>
                <a:lnTo>
                  <a:pt x="676364" y="1951772"/>
                </a:lnTo>
                <a:lnTo>
                  <a:pt x="670651" y="1953680"/>
                </a:lnTo>
                <a:lnTo>
                  <a:pt x="665255" y="1955269"/>
                </a:lnTo>
                <a:lnTo>
                  <a:pt x="659860" y="1957494"/>
                </a:lnTo>
                <a:lnTo>
                  <a:pt x="654781" y="1959719"/>
                </a:lnTo>
                <a:lnTo>
                  <a:pt x="649386" y="1962579"/>
                </a:lnTo>
                <a:lnTo>
                  <a:pt x="644625" y="1965440"/>
                </a:lnTo>
                <a:lnTo>
                  <a:pt x="639864" y="1968619"/>
                </a:lnTo>
                <a:lnTo>
                  <a:pt x="635103" y="1971797"/>
                </a:lnTo>
                <a:lnTo>
                  <a:pt x="630659" y="1975294"/>
                </a:lnTo>
                <a:lnTo>
                  <a:pt x="626533" y="1979108"/>
                </a:lnTo>
                <a:lnTo>
                  <a:pt x="622407" y="1982922"/>
                </a:lnTo>
                <a:lnTo>
                  <a:pt x="618599" y="1986736"/>
                </a:lnTo>
                <a:lnTo>
                  <a:pt x="615107" y="1991186"/>
                </a:lnTo>
                <a:lnTo>
                  <a:pt x="611616" y="1995318"/>
                </a:lnTo>
                <a:lnTo>
                  <a:pt x="608125" y="2000404"/>
                </a:lnTo>
                <a:lnTo>
                  <a:pt x="604951" y="2004854"/>
                </a:lnTo>
                <a:lnTo>
                  <a:pt x="602094" y="2010257"/>
                </a:lnTo>
                <a:lnTo>
                  <a:pt x="599555" y="2015025"/>
                </a:lnTo>
                <a:lnTo>
                  <a:pt x="597333" y="2020111"/>
                </a:lnTo>
                <a:lnTo>
                  <a:pt x="595112" y="2025514"/>
                </a:lnTo>
                <a:lnTo>
                  <a:pt x="593524" y="2030918"/>
                </a:lnTo>
                <a:lnTo>
                  <a:pt x="591620" y="2036639"/>
                </a:lnTo>
                <a:lnTo>
                  <a:pt x="590351" y="2042360"/>
                </a:lnTo>
                <a:lnTo>
                  <a:pt x="589081" y="2048082"/>
                </a:lnTo>
                <a:lnTo>
                  <a:pt x="588446" y="2054121"/>
                </a:lnTo>
                <a:lnTo>
                  <a:pt x="588129" y="2060160"/>
                </a:lnTo>
                <a:lnTo>
                  <a:pt x="587811" y="2065881"/>
                </a:lnTo>
                <a:lnTo>
                  <a:pt x="588129" y="2072238"/>
                </a:lnTo>
                <a:lnTo>
                  <a:pt x="588446" y="2078277"/>
                </a:lnTo>
                <a:lnTo>
                  <a:pt x="589081" y="2083999"/>
                </a:lnTo>
                <a:lnTo>
                  <a:pt x="590351" y="2089720"/>
                </a:lnTo>
                <a:lnTo>
                  <a:pt x="591620" y="2095759"/>
                </a:lnTo>
                <a:lnTo>
                  <a:pt x="593524" y="2101163"/>
                </a:lnTo>
                <a:lnTo>
                  <a:pt x="595112" y="2106566"/>
                </a:lnTo>
                <a:lnTo>
                  <a:pt x="597333" y="2111970"/>
                </a:lnTo>
                <a:lnTo>
                  <a:pt x="599555" y="2117373"/>
                </a:lnTo>
                <a:lnTo>
                  <a:pt x="602094" y="2122141"/>
                </a:lnTo>
                <a:lnTo>
                  <a:pt x="604951" y="2127227"/>
                </a:lnTo>
                <a:lnTo>
                  <a:pt x="608125" y="2131994"/>
                </a:lnTo>
                <a:lnTo>
                  <a:pt x="611616" y="2136444"/>
                </a:lnTo>
                <a:lnTo>
                  <a:pt x="615107" y="2140894"/>
                </a:lnTo>
                <a:lnTo>
                  <a:pt x="618599" y="2145344"/>
                </a:lnTo>
                <a:lnTo>
                  <a:pt x="622407" y="2149476"/>
                </a:lnTo>
                <a:lnTo>
                  <a:pt x="626533" y="2153291"/>
                </a:lnTo>
                <a:lnTo>
                  <a:pt x="630659" y="2157105"/>
                </a:lnTo>
                <a:lnTo>
                  <a:pt x="635103" y="2160601"/>
                </a:lnTo>
                <a:lnTo>
                  <a:pt x="639864" y="2163780"/>
                </a:lnTo>
                <a:lnTo>
                  <a:pt x="644625" y="2166958"/>
                </a:lnTo>
                <a:lnTo>
                  <a:pt x="649386" y="2169501"/>
                </a:lnTo>
                <a:lnTo>
                  <a:pt x="654781" y="2172362"/>
                </a:lnTo>
                <a:lnTo>
                  <a:pt x="659860" y="2174587"/>
                </a:lnTo>
                <a:lnTo>
                  <a:pt x="665255" y="2176494"/>
                </a:lnTo>
                <a:lnTo>
                  <a:pt x="670651" y="2178719"/>
                </a:lnTo>
                <a:lnTo>
                  <a:pt x="676364" y="2179990"/>
                </a:lnTo>
                <a:lnTo>
                  <a:pt x="682077" y="2181579"/>
                </a:lnTo>
                <a:lnTo>
                  <a:pt x="687790" y="2182533"/>
                </a:lnTo>
                <a:lnTo>
                  <a:pt x="693503" y="2183169"/>
                </a:lnTo>
                <a:lnTo>
                  <a:pt x="699851" y="2183486"/>
                </a:lnTo>
                <a:lnTo>
                  <a:pt x="705564" y="2184122"/>
                </a:lnTo>
                <a:lnTo>
                  <a:pt x="711595" y="2183486"/>
                </a:lnTo>
                <a:lnTo>
                  <a:pt x="717625" y="2183169"/>
                </a:lnTo>
                <a:lnTo>
                  <a:pt x="723338" y="2182533"/>
                </a:lnTo>
                <a:lnTo>
                  <a:pt x="729369" y="2181579"/>
                </a:lnTo>
                <a:lnTo>
                  <a:pt x="735082" y="2179990"/>
                </a:lnTo>
                <a:lnTo>
                  <a:pt x="740477" y="2178719"/>
                </a:lnTo>
                <a:lnTo>
                  <a:pt x="746190" y="2176494"/>
                </a:lnTo>
                <a:lnTo>
                  <a:pt x="751269" y="2174587"/>
                </a:lnTo>
                <a:lnTo>
                  <a:pt x="756664" y="2172362"/>
                </a:lnTo>
                <a:lnTo>
                  <a:pt x="761743" y="2169501"/>
                </a:lnTo>
                <a:lnTo>
                  <a:pt x="766821" y="2166958"/>
                </a:lnTo>
                <a:lnTo>
                  <a:pt x="771582" y="2163780"/>
                </a:lnTo>
                <a:lnTo>
                  <a:pt x="776025" y="2160601"/>
                </a:lnTo>
                <a:lnTo>
                  <a:pt x="780469" y="2157105"/>
                </a:lnTo>
                <a:lnTo>
                  <a:pt x="784912" y="2153291"/>
                </a:lnTo>
                <a:lnTo>
                  <a:pt x="789038" y="2149476"/>
                </a:lnTo>
                <a:lnTo>
                  <a:pt x="792847" y="2145344"/>
                </a:lnTo>
                <a:lnTo>
                  <a:pt x="796338" y="2140894"/>
                </a:lnTo>
                <a:lnTo>
                  <a:pt x="799830" y="2136444"/>
                </a:lnTo>
                <a:lnTo>
                  <a:pt x="803321" y="2131994"/>
                </a:lnTo>
                <a:lnTo>
                  <a:pt x="806495" y="2127227"/>
                </a:lnTo>
                <a:lnTo>
                  <a:pt x="809352" y="2122141"/>
                </a:lnTo>
                <a:lnTo>
                  <a:pt x="811573" y="2117373"/>
                </a:lnTo>
                <a:lnTo>
                  <a:pt x="814112" y="2111970"/>
                </a:lnTo>
                <a:lnTo>
                  <a:pt x="816017" y="2106566"/>
                </a:lnTo>
                <a:lnTo>
                  <a:pt x="817921" y="2101163"/>
                </a:lnTo>
                <a:lnTo>
                  <a:pt x="819508" y="2095759"/>
                </a:lnTo>
                <a:lnTo>
                  <a:pt x="821095" y="2089720"/>
                </a:lnTo>
                <a:lnTo>
                  <a:pt x="822047" y="2083999"/>
                </a:lnTo>
                <a:lnTo>
                  <a:pt x="822682" y="2078277"/>
                </a:lnTo>
                <a:lnTo>
                  <a:pt x="823000" y="2072238"/>
                </a:lnTo>
                <a:lnTo>
                  <a:pt x="823000" y="2065881"/>
                </a:lnTo>
                <a:lnTo>
                  <a:pt x="823000" y="2060160"/>
                </a:lnTo>
                <a:lnTo>
                  <a:pt x="822682" y="2054121"/>
                </a:lnTo>
                <a:lnTo>
                  <a:pt x="822047" y="2048082"/>
                </a:lnTo>
                <a:lnTo>
                  <a:pt x="821095" y="2042360"/>
                </a:lnTo>
                <a:lnTo>
                  <a:pt x="819508" y="2036639"/>
                </a:lnTo>
                <a:lnTo>
                  <a:pt x="817921" y="2030918"/>
                </a:lnTo>
                <a:lnTo>
                  <a:pt x="816017" y="2025514"/>
                </a:lnTo>
                <a:lnTo>
                  <a:pt x="814112" y="2020111"/>
                </a:lnTo>
                <a:lnTo>
                  <a:pt x="811573" y="2015025"/>
                </a:lnTo>
                <a:lnTo>
                  <a:pt x="809352" y="2010257"/>
                </a:lnTo>
                <a:lnTo>
                  <a:pt x="806495" y="2004854"/>
                </a:lnTo>
                <a:lnTo>
                  <a:pt x="803321" y="2000404"/>
                </a:lnTo>
                <a:lnTo>
                  <a:pt x="799830" y="1995318"/>
                </a:lnTo>
                <a:lnTo>
                  <a:pt x="796338" y="1991186"/>
                </a:lnTo>
                <a:lnTo>
                  <a:pt x="792847" y="1986736"/>
                </a:lnTo>
                <a:lnTo>
                  <a:pt x="789038" y="1982922"/>
                </a:lnTo>
                <a:lnTo>
                  <a:pt x="784912" y="1979108"/>
                </a:lnTo>
                <a:lnTo>
                  <a:pt x="780469" y="1975294"/>
                </a:lnTo>
                <a:lnTo>
                  <a:pt x="776025" y="1971797"/>
                </a:lnTo>
                <a:lnTo>
                  <a:pt x="771582" y="1968619"/>
                </a:lnTo>
                <a:lnTo>
                  <a:pt x="766821" y="1965440"/>
                </a:lnTo>
                <a:lnTo>
                  <a:pt x="761743" y="1962579"/>
                </a:lnTo>
                <a:lnTo>
                  <a:pt x="756664" y="1959719"/>
                </a:lnTo>
                <a:lnTo>
                  <a:pt x="751269" y="1957494"/>
                </a:lnTo>
                <a:lnTo>
                  <a:pt x="746190" y="1955269"/>
                </a:lnTo>
                <a:lnTo>
                  <a:pt x="740477" y="1953680"/>
                </a:lnTo>
                <a:lnTo>
                  <a:pt x="735082" y="1951772"/>
                </a:lnTo>
                <a:lnTo>
                  <a:pt x="729369" y="1950819"/>
                </a:lnTo>
                <a:lnTo>
                  <a:pt x="723338" y="1949865"/>
                </a:lnTo>
                <a:lnTo>
                  <a:pt x="717625" y="1948912"/>
                </a:lnTo>
                <a:lnTo>
                  <a:pt x="711595" y="1948276"/>
                </a:lnTo>
                <a:lnTo>
                  <a:pt x="705564" y="1948276"/>
                </a:lnTo>
                <a:lnTo>
                  <a:pt x="699851" y="1948276"/>
                </a:lnTo>
                <a:close/>
                <a:moveTo>
                  <a:pt x="0" y="1862138"/>
                </a:moveTo>
                <a:lnTo>
                  <a:pt x="941387" y="1862138"/>
                </a:lnTo>
                <a:lnTo>
                  <a:pt x="941387" y="2093534"/>
                </a:lnTo>
                <a:lnTo>
                  <a:pt x="941387" y="2574126"/>
                </a:lnTo>
                <a:lnTo>
                  <a:pt x="941387" y="3009901"/>
                </a:lnTo>
                <a:lnTo>
                  <a:pt x="0" y="3009901"/>
                </a:lnTo>
                <a:lnTo>
                  <a:pt x="0" y="1862138"/>
                </a:lnTo>
                <a:close/>
                <a:moveTo>
                  <a:pt x="1839398" y="1177026"/>
                </a:moveTo>
                <a:lnTo>
                  <a:pt x="1829243" y="1201810"/>
                </a:lnTo>
                <a:lnTo>
                  <a:pt x="1816551" y="1198314"/>
                </a:lnTo>
                <a:lnTo>
                  <a:pt x="1805127" y="1195455"/>
                </a:lnTo>
                <a:lnTo>
                  <a:pt x="1793704" y="1193230"/>
                </a:lnTo>
                <a:lnTo>
                  <a:pt x="1783232" y="1192277"/>
                </a:lnTo>
                <a:lnTo>
                  <a:pt x="1773078" y="1191959"/>
                </a:lnTo>
                <a:lnTo>
                  <a:pt x="1763241" y="1192277"/>
                </a:lnTo>
                <a:lnTo>
                  <a:pt x="1758799" y="1192595"/>
                </a:lnTo>
                <a:lnTo>
                  <a:pt x="1754356" y="1193230"/>
                </a:lnTo>
                <a:lnTo>
                  <a:pt x="1750231" y="1194501"/>
                </a:lnTo>
                <a:lnTo>
                  <a:pt x="1746106" y="1195455"/>
                </a:lnTo>
                <a:lnTo>
                  <a:pt x="1741981" y="1196726"/>
                </a:lnTo>
                <a:lnTo>
                  <a:pt x="1737856" y="1198314"/>
                </a:lnTo>
                <a:lnTo>
                  <a:pt x="1734365" y="1199903"/>
                </a:lnTo>
                <a:lnTo>
                  <a:pt x="1730557" y="1201810"/>
                </a:lnTo>
                <a:lnTo>
                  <a:pt x="1727067" y="1203716"/>
                </a:lnTo>
                <a:lnTo>
                  <a:pt x="1723576" y="1205940"/>
                </a:lnTo>
                <a:lnTo>
                  <a:pt x="1720403" y="1208482"/>
                </a:lnTo>
                <a:lnTo>
                  <a:pt x="1717230" y="1211024"/>
                </a:lnTo>
                <a:lnTo>
                  <a:pt x="1714691" y="1213884"/>
                </a:lnTo>
                <a:lnTo>
                  <a:pt x="1711835" y="1217061"/>
                </a:lnTo>
                <a:lnTo>
                  <a:pt x="1708980" y="1220239"/>
                </a:lnTo>
                <a:lnTo>
                  <a:pt x="1706441" y="1223734"/>
                </a:lnTo>
                <a:lnTo>
                  <a:pt x="1704220" y="1227547"/>
                </a:lnTo>
                <a:lnTo>
                  <a:pt x="1701998" y="1231360"/>
                </a:lnTo>
                <a:lnTo>
                  <a:pt x="1700095" y="1235173"/>
                </a:lnTo>
                <a:lnTo>
                  <a:pt x="1697873" y="1239303"/>
                </a:lnTo>
                <a:lnTo>
                  <a:pt x="1695652" y="1245023"/>
                </a:lnTo>
                <a:lnTo>
                  <a:pt x="1694066" y="1250106"/>
                </a:lnTo>
                <a:lnTo>
                  <a:pt x="1692162" y="1255508"/>
                </a:lnTo>
                <a:lnTo>
                  <a:pt x="1691210" y="1260592"/>
                </a:lnTo>
                <a:lnTo>
                  <a:pt x="1690575" y="1265676"/>
                </a:lnTo>
                <a:lnTo>
                  <a:pt x="1690575" y="1270442"/>
                </a:lnTo>
                <a:lnTo>
                  <a:pt x="1690575" y="1275526"/>
                </a:lnTo>
                <a:lnTo>
                  <a:pt x="1690892" y="1279974"/>
                </a:lnTo>
                <a:lnTo>
                  <a:pt x="1691844" y="1284423"/>
                </a:lnTo>
                <a:lnTo>
                  <a:pt x="1693114" y="1288871"/>
                </a:lnTo>
                <a:lnTo>
                  <a:pt x="1694066" y="1293320"/>
                </a:lnTo>
                <a:lnTo>
                  <a:pt x="1695335" y="1297450"/>
                </a:lnTo>
                <a:lnTo>
                  <a:pt x="1697239" y="1301263"/>
                </a:lnTo>
                <a:lnTo>
                  <a:pt x="1699143" y="1305076"/>
                </a:lnTo>
                <a:lnTo>
                  <a:pt x="1701364" y="1308889"/>
                </a:lnTo>
                <a:lnTo>
                  <a:pt x="1703902" y="1312384"/>
                </a:lnTo>
                <a:lnTo>
                  <a:pt x="1709931" y="1320328"/>
                </a:lnTo>
                <a:lnTo>
                  <a:pt x="1718816" y="1330495"/>
                </a:lnTo>
                <a:lnTo>
                  <a:pt x="1729923" y="1342570"/>
                </a:lnTo>
                <a:lnTo>
                  <a:pt x="1743885" y="1357186"/>
                </a:lnTo>
                <a:lnTo>
                  <a:pt x="1760385" y="1373073"/>
                </a:lnTo>
                <a:lnTo>
                  <a:pt x="1772443" y="1386418"/>
                </a:lnTo>
                <a:lnTo>
                  <a:pt x="1781646" y="1396268"/>
                </a:lnTo>
                <a:lnTo>
                  <a:pt x="1784184" y="1400081"/>
                </a:lnTo>
                <a:lnTo>
                  <a:pt x="1786405" y="1402623"/>
                </a:lnTo>
                <a:lnTo>
                  <a:pt x="1787675" y="1405165"/>
                </a:lnTo>
                <a:lnTo>
                  <a:pt x="1788944" y="1408025"/>
                </a:lnTo>
                <a:lnTo>
                  <a:pt x="1789578" y="1411202"/>
                </a:lnTo>
                <a:lnTo>
                  <a:pt x="1789896" y="1414062"/>
                </a:lnTo>
                <a:lnTo>
                  <a:pt x="1789896" y="1417557"/>
                </a:lnTo>
                <a:lnTo>
                  <a:pt x="1789261" y="1420734"/>
                </a:lnTo>
                <a:lnTo>
                  <a:pt x="1787992" y="1424230"/>
                </a:lnTo>
                <a:lnTo>
                  <a:pt x="1786723" y="1428360"/>
                </a:lnTo>
                <a:lnTo>
                  <a:pt x="1784501" y="1432491"/>
                </a:lnTo>
                <a:lnTo>
                  <a:pt x="1782598" y="1435986"/>
                </a:lnTo>
                <a:lnTo>
                  <a:pt x="1779742" y="1438210"/>
                </a:lnTo>
                <a:lnTo>
                  <a:pt x="1778472" y="1439481"/>
                </a:lnTo>
                <a:lnTo>
                  <a:pt x="1776568" y="1440435"/>
                </a:lnTo>
                <a:lnTo>
                  <a:pt x="1774982" y="1440752"/>
                </a:lnTo>
                <a:lnTo>
                  <a:pt x="1773395" y="1441070"/>
                </a:lnTo>
                <a:lnTo>
                  <a:pt x="1769587" y="1441388"/>
                </a:lnTo>
                <a:lnTo>
                  <a:pt x="1765462" y="1440752"/>
                </a:lnTo>
                <a:lnTo>
                  <a:pt x="1761337" y="1439481"/>
                </a:lnTo>
                <a:lnTo>
                  <a:pt x="1756260" y="1436939"/>
                </a:lnTo>
                <a:lnTo>
                  <a:pt x="1754356" y="1435668"/>
                </a:lnTo>
                <a:lnTo>
                  <a:pt x="1752452" y="1434080"/>
                </a:lnTo>
                <a:lnTo>
                  <a:pt x="1751183" y="1432809"/>
                </a:lnTo>
                <a:lnTo>
                  <a:pt x="1750231" y="1431220"/>
                </a:lnTo>
                <a:lnTo>
                  <a:pt x="1749279" y="1429631"/>
                </a:lnTo>
                <a:lnTo>
                  <a:pt x="1748644" y="1427725"/>
                </a:lnTo>
                <a:lnTo>
                  <a:pt x="1748644" y="1426136"/>
                </a:lnTo>
                <a:lnTo>
                  <a:pt x="1748644" y="1423912"/>
                </a:lnTo>
                <a:lnTo>
                  <a:pt x="1749914" y="1418510"/>
                </a:lnTo>
                <a:lnTo>
                  <a:pt x="1751818" y="1411838"/>
                </a:lnTo>
                <a:lnTo>
                  <a:pt x="1754991" y="1403894"/>
                </a:lnTo>
                <a:lnTo>
                  <a:pt x="1759433" y="1393091"/>
                </a:lnTo>
                <a:lnTo>
                  <a:pt x="1710883" y="1372438"/>
                </a:lnTo>
                <a:lnTo>
                  <a:pt x="1662334" y="1351466"/>
                </a:lnTo>
                <a:lnTo>
                  <a:pt x="1658526" y="1358457"/>
                </a:lnTo>
                <a:lnTo>
                  <a:pt x="1655987" y="1363223"/>
                </a:lnTo>
                <a:lnTo>
                  <a:pt x="1653131" y="1370531"/>
                </a:lnTo>
                <a:lnTo>
                  <a:pt x="1651545" y="1377521"/>
                </a:lnTo>
                <a:lnTo>
                  <a:pt x="1650910" y="1381017"/>
                </a:lnTo>
                <a:lnTo>
                  <a:pt x="1650593" y="1384512"/>
                </a:lnTo>
                <a:lnTo>
                  <a:pt x="1650593" y="1388007"/>
                </a:lnTo>
                <a:lnTo>
                  <a:pt x="1650593" y="1391502"/>
                </a:lnTo>
                <a:lnTo>
                  <a:pt x="1650910" y="1394997"/>
                </a:lnTo>
                <a:lnTo>
                  <a:pt x="1651227" y="1398492"/>
                </a:lnTo>
                <a:lnTo>
                  <a:pt x="1651862" y="1401670"/>
                </a:lnTo>
                <a:lnTo>
                  <a:pt x="1652814" y="1405165"/>
                </a:lnTo>
                <a:lnTo>
                  <a:pt x="1654083" y="1408660"/>
                </a:lnTo>
                <a:lnTo>
                  <a:pt x="1655353" y="1411838"/>
                </a:lnTo>
                <a:lnTo>
                  <a:pt x="1658843" y="1418510"/>
                </a:lnTo>
                <a:lnTo>
                  <a:pt x="1662968" y="1425183"/>
                </a:lnTo>
                <a:lnTo>
                  <a:pt x="1668363" y="1431220"/>
                </a:lnTo>
                <a:lnTo>
                  <a:pt x="1674392" y="1437575"/>
                </a:lnTo>
                <a:lnTo>
                  <a:pt x="1681373" y="1443930"/>
                </a:lnTo>
                <a:lnTo>
                  <a:pt x="1689623" y="1450285"/>
                </a:lnTo>
                <a:lnTo>
                  <a:pt x="1698191" y="1456004"/>
                </a:lnTo>
                <a:lnTo>
                  <a:pt x="1707710" y="1462041"/>
                </a:lnTo>
                <a:lnTo>
                  <a:pt x="1718499" y="1467760"/>
                </a:lnTo>
                <a:lnTo>
                  <a:pt x="1709614" y="1489049"/>
                </a:lnTo>
                <a:lnTo>
                  <a:pt x="1755308" y="1507796"/>
                </a:lnTo>
                <a:lnTo>
                  <a:pt x="1764193" y="1486507"/>
                </a:lnTo>
                <a:lnTo>
                  <a:pt x="1776568" y="1490320"/>
                </a:lnTo>
                <a:lnTo>
                  <a:pt x="1788944" y="1493498"/>
                </a:lnTo>
                <a:lnTo>
                  <a:pt x="1800050" y="1495722"/>
                </a:lnTo>
                <a:lnTo>
                  <a:pt x="1810839" y="1497311"/>
                </a:lnTo>
                <a:lnTo>
                  <a:pt x="1820993" y="1497946"/>
                </a:lnTo>
                <a:lnTo>
                  <a:pt x="1830513" y="1497946"/>
                </a:lnTo>
                <a:lnTo>
                  <a:pt x="1839398" y="1497311"/>
                </a:lnTo>
                <a:lnTo>
                  <a:pt x="1847648" y="1496040"/>
                </a:lnTo>
                <a:lnTo>
                  <a:pt x="1851456" y="1495086"/>
                </a:lnTo>
                <a:lnTo>
                  <a:pt x="1855264" y="1493815"/>
                </a:lnTo>
                <a:lnTo>
                  <a:pt x="1858754" y="1492862"/>
                </a:lnTo>
                <a:lnTo>
                  <a:pt x="1862245" y="1490956"/>
                </a:lnTo>
                <a:lnTo>
                  <a:pt x="1865418" y="1489367"/>
                </a:lnTo>
                <a:lnTo>
                  <a:pt x="1868591" y="1487460"/>
                </a:lnTo>
                <a:lnTo>
                  <a:pt x="1871764" y="1485554"/>
                </a:lnTo>
                <a:lnTo>
                  <a:pt x="1874620" y="1483330"/>
                </a:lnTo>
                <a:lnTo>
                  <a:pt x="1876841" y="1480788"/>
                </a:lnTo>
                <a:lnTo>
                  <a:pt x="1879380" y="1478564"/>
                </a:lnTo>
                <a:lnTo>
                  <a:pt x="1881918" y="1475704"/>
                </a:lnTo>
                <a:lnTo>
                  <a:pt x="1883822" y="1472527"/>
                </a:lnTo>
                <a:lnTo>
                  <a:pt x="1886044" y="1469667"/>
                </a:lnTo>
                <a:lnTo>
                  <a:pt x="1887947" y="1466172"/>
                </a:lnTo>
                <a:lnTo>
                  <a:pt x="1889534" y="1462677"/>
                </a:lnTo>
                <a:lnTo>
                  <a:pt x="1890803" y="1459181"/>
                </a:lnTo>
                <a:lnTo>
                  <a:pt x="1892707" y="1454097"/>
                </a:lnTo>
                <a:lnTo>
                  <a:pt x="1893976" y="1448696"/>
                </a:lnTo>
                <a:lnTo>
                  <a:pt x="1895246" y="1443930"/>
                </a:lnTo>
                <a:lnTo>
                  <a:pt x="1895563" y="1438846"/>
                </a:lnTo>
                <a:lnTo>
                  <a:pt x="1895880" y="1433444"/>
                </a:lnTo>
                <a:lnTo>
                  <a:pt x="1895563" y="1428360"/>
                </a:lnTo>
                <a:lnTo>
                  <a:pt x="1894611" y="1422959"/>
                </a:lnTo>
                <a:lnTo>
                  <a:pt x="1893342" y="1417875"/>
                </a:lnTo>
                <a:lnTo>
                  <a:pt x="1892073" y="1412791"/>
                </a:lnTo>
                <a:lnTo>
                  <a:pt x="1890169" y="1407707"/>
                </a:lnTo>
                <a:lnTo>
                  <a:pt x="1888582" y="1402941"/>
                </a:lnTo>
                <a:lnTo>
                  <a:pt x="1886361" y="1398492"/>
                </a:lnTo>
                <a:lnTo>
                  <a:pt x="1883822" y="1394044"/>
                </a:lnTo>
                <a:lnTo>
                  <a:pt x="1881601" y="1389913"/>
                </a:lnTo>
                <a:lnTo>
                  <a:pt x="1878745" y="1385783"/>
                </a:lnTo>
                <a:lnTo>
                  <a:pt x="1875572" y="1381652"/>
                </a:lnTo>
                <a:lnTo>
                  <a:pt x="1867956" y="1372755"/>
                </a:lnTo>
                <a:lnTo>
                  <a:pt x="1857168" y="1361317"/>
                </a:lnTo>
                <a:lnTo>
                  <a:pt x="1843205" y="1346700"/>
                </a:lnTo>
                <a:lnTo>
                  <a:pt x="1826388" y="1329542"/>
                </a:lnTo>
                <a:lnTo>
                  <a:pt x="1821310" y="1324141"/>
                </a:lnTo>
                <a:lnTo>
                  <a:pt x="1816551" y="1319374"/>
                </a:lnTo>
                <a:lnTo>
                  <a:pt x="1812743" y="1314608"/>
                </a:lnTo>
                <a:lnTo>
                  <a:pt x="1810204" y="1310160"/>
                </a:lnTo>
                <a:lnTo>
                  <a:pt x="1807348" y="1306029"/>
                </a:lnTo>
                <a:lnTo>
                  <a:pt x="1805444" y="1302534"/>
                </a:lnTo>
                <a:lnTo>
                  <a:pt x="1804492" y="1299039"/>
                </a:lnTo>
                <a:lnTo>
                  <a:pt x="1804175" y="1295861"/>
                </a:lnTo>
                <a:lnTo>
                  <a:pt x="1804175" y="1293320"/>
                </a:lnTo>
                <a:lnTo>
                  <a:pt x="1804492" y="1289824"/>
                </a:lnTo>
                <a:lnTo>
                  <a:pt x="1804810" y="1286329"/>
                </a:lnTo>
                <a:lnTo>
                  <a:pt x="1805762" y="1281881"/>
                </a:lnTo>
                <a:lnTo>
                  <a:pt x="1808618" y="1272984"/>
                </a:lnTo>
                <a:lnTo>
                  <a:pt x="1812426" y="1262498"/>
                </a:lnTo>
                <a:lnTo>
                  <a:pt x="1814647" y="1258686"/>
                </a:lnTo>
                <a:lnTo>
                  <a:pt x="1817185" y="1255508"/>
                </a:lnTo>
                <a:lnTo>
                  <a:pt x="1819724" y="1252966"/>
                </a:lnTo>
                <a:lnTo>
                  <a:pt x="1821310" y="1252013"/>
                </a:lnTo>
                <a:lnTo>
                  <a:pt x="1822897" y="1251377"/>
                </a:lnTo>
                <a:lnTo>
                  <a:pt x="1824801" y="1251060"/>
                </a:lnTo>
                <a:lnTo>
                  <a:pt x="1826388" y="1250742"/>
                </a:lnTo>
                <a:lnTo>
                  <a:pt x="1830195" y="1250106"/>
                </a:lnTo>
                <a:lnTo>
                  <a:pt x="1834320" y="1251377"/>
                </a:lnTo>
                <a:lnTo>
                  <a:pt x="1839080" y="1252648"/>
                </a:lnTo>
                <a:lnTo>
                  <a:pt x="1841936" y="1254237"/>
                </a:lnTo>
                <a:lnTo>
                  <a:pt x="1843840" y="1255190"/>
                </a:lnTo>
                <a:lnTo>
                  <a:pt x="1846061" y="1256461"/>
                </a:lnTo>
                <a:lnTo>
                  <a:pt x="1847648" y="1258368"/>
                </a:lnTo>
                <a:lnTo>
                  <a:pt x="1848917" y="1259639"/>
                </a:lnTo>
                <a:lnTo>
                  <a:pt x="1849869" y="1261545"/>
                </a:lnTo>
                <a:lnTo>
                  <a:pt x="1850504" y="1263134"/>
                </a:lnTo>
                <a:lnTo>
                  <a:pt x="1850821" y="1265040"/>
                </a:lnTo>
                <a:lnTo>
                  <a:pt x="1850504" y="1267265"/>
                </a:lnTo>
                <a:lnTo>
                  <a:pt x="1850186" y="1270124"/>
                </a:lnTo>
                <a:lnTo>
                  <a:pt x="1847965" y="1277432"/>
                </a:lnTo>
                <a:lnTo>
                  <a:pt x="1844792" y="1287282"/>
                </a:lnTo>
                <a:lnTo>
                  <a:pt x="1840032" y="1299039"/>
                </a:lnTo>
                <a:lnTo>
                  <a:pt x="1833369" y="1315562"/>
                </a:lnTo>
                <a:lnTo>
                  <a:pt x="1881918" y="1334944"/>
                </a:lnTo>
                <a:lnTo>
                  <a:pt x="1929834" y="1354008"/>
                </a:lnTo>
                <a:lnTo>
                  <a:pt x="1935228" y="1340981"/>
                </a:lnTo>
                <a:lnTo>
                  <a:pt x="1937132" y="1335262"/>
                </a:lnTo>
                <a:lnTo>
                  <a:pt x="1938718" y="1330178"/>
                </a:lnTo>
                <a:lnTo>
                  <a:pt x="1939988" y="1324776"/>
                </a:lnTo>
                <a:lnTo>
                  <a:pt x="1941257" y="1319692"/>
                </a:lnTo>
                <a:lnTo>
                  <a:pt x="1942209" y="1314926"/>
                </a:lnTo>
                <a:lnTo>
                  <a:pt x="1942526" y="1309842"/>
                </a:lnTo>
                <a:lnTo>
                  <a:pt x="1942844" y="1305076"/>
                </a:lnTo>
                <a:lnTo>
                  <a:pt x="1942526" y="1300628"/>
                </a:lnTo>
                <a:lnTo>
                  <a:pt x="1942209" y="1295861"/>
                </a:lnTo>
                <a:lnTo>
                  <a:pt x="1941574" y="1291413"/>
                </a:lnTo>
                <a:lnTo>
                  <a:pt x="1940305" y="1287282"/>
                </a:lnTo>
                <a:lnTo>
                  <a:pt x="1939036" y="1283152"/>
                </a:lnTo>
                <a:lnTo>
                  <a:pt x="1937132" y="1279021"/>
                </a:lnTo>
                <a:lnTo>
                  <a:pt x="1935545" y="1274890"/>
                </a:lnTo>
                <a:lnTo>
                  <a:pt x="1933007" y="1271078"/>
                </a:lnTo>
                <a:lnTo>
                  <a:pt x="1930786" y="1267265"/>
                </a:lnTo>
                <a:lnTo>
                  <a:pt x="1925074" y="1260274"/>
                </a:lnTo>
                <a:lnTo>
                  <a:pt x="1918727" y="1253602"/>
                </a:lnTo>
                <a:lnTo>
                  <a:pt x="1912064" y="1247565"/>
                </a:lnTo>
                <a:lnTo>
                  <a:pt x="1905083" y="1241210"/>
                </a:lnTo>
                <a:lnTo>
                  <a:pt x="1897467" y="1235490"/>
                </a:lnTo>
                <a:lnTo>
                  <a:pt x="1889534" y="1230089"/>
                </a:lnTo>
                <a:lnTo>
                  <a:pt x="1881284" y="1225005"/>
                </a:lnTo>
                <a:lnTo>
                  <a:pt x="1872082" y="1220556"/>
                </a:lnTo>
                <a:lnTo>
                  <a:pt x="1882553" y="1194819"/>
                </a:lnTo>
                <a:lnTo>
                  <a:pt x="1839398" y="1177026"/>
                </a:lnTo>
                <a:close/>
                <a:moveTo>
                  <a:pt x="1952046" y="1106804"/>
                </a:moveTo>
                <a:lnTo>
                  <a:pt x="1958075" y="1113159"/>
                </a:lnTo>
                <a:lnTo>
                  <a:pt x="1964421" y="1119832"/>
                </a:lnTo>
                <a:lnTo>
                  <a:pt x="1970768" y="1126504"/>
                </a:lnTo>
                <a:lnTo>
                  <a:pt x="1976162" y="1133813"/>
                </a:lnTo>
                <a:lnTo>
                  <a:pt x="1981557" y="1141438"/>
                </a:lnTo>
                <a:lnTo>
                  <a:pt x="1986634" y="1149064"/>
                </a:lnTo>
                <a:lnTo>
                  <a:pt x="1991711" y="1157326"/>
                </a:lnTo>
                <a:lnTo>
                  <a:pt x="1996153" y="1165905"/>
                </a:lnTo>
                <a:lnTo>
                  <a:pt x="2000278" y="1174484"/>
                </a:lnTo>
                <a:lnTo>
                  <a:pt x="2004086" y="1183698"/>
                </a:lnTo>
                <a:lnTo>
                  <a:pt x="2007577" y="1192595"/>
                </a:lnTo>
                <a:lnTo>
                  <a:pt x="2010750" y="1202127"/>
                </a:lnTo>
                <a:lnTo>
                  <a:pt x="2013606" y="1211977"/>
                </a:lnTo>
                <a:lnTo>
                  <a:pt x="2016462" y="1221510"/>
                </a:lnTo>
                <a:lnTo>
                  <a:pt x="2018366" y="1231677"/>
                </a:lnTo>
                <a:lnTo>
                  <a:pt x="2020587" y="1242163"/>
                </a:lnTo>
                <a:lnTo>
                  <a:pt x="2021856" y="1252648"/>
                </a:lnTo>
                <a:lnTo>
                  <a:pt x="2023443" y="1263134"/>
                </a:lnTo>
                <a:lnTo>
                  <a:pt x="2024077" y="1273937"/>
                </a:lnTo>
                <a:lnTo>
                  <a:pt x="2024395" y="1285058"/>
                </a:lnTo>
                <a:lnTo>
                  <a:pt x="2024712" y="1295861"/>
                </a:lnTo>
                <a:lnTo>
                  <a:pt x="2024395" y="1306982"/>
                </a:lnTo>
                <a:lnTo>
                  <a:pt x="2024077" y="1318739"/>
                </a:lnTo>
                <a:lnTo>
                  <a:pt x="2023125" y="1329860"/>
                </a:lnTo>
                <a:lnTo>
                  <a:pt x="2021539" y="1341299"/>
                </a:lnTo>
                <a:lnTo>
                  <a:pt x="2019952" y="1352737"/>
                </a:lnTo>
                <a:lnTo>
                  <a:pt x="2018048" y="1364494"/>
                </a:lnTo>
                <a:lnTo>
                  <a:pt x="2015827" y="1375933"/>
                </a:lnTo>
                <a:lnTo>
                  <a:pt x="2012654" y="1387371"/>
                </a:lnTo>
                <a:lnTo>
                  <a:pt x="2009481" y="1399128"/>
                </a:lnTo>
                <a:lnTo>
                  <a:pt x="2005990" y="1410884"/>
                </a:lnTo>
                <a:lnTo>
                  <a:pt x="2001865" y="1422323"/>
                </a:lnTo>
                <a:lnTo>
                  <a:pt x="1998057" y="1432809"/>
                </a:lnTo>
                <a:lnTo>
                  <a:pt x="1993615" y="1442976"/>
                </a:lnTo>
                <a:lnTo>
                  <a:pt x="1989172" y="1452509"/>
                </a:lnTo>
                <a:lnTo>
                  <a:pt x="1984412" y="1462359"/>
                </a:lnTo>
                <a:lnTo>
                  <a:pt x="1979018" y="1472209"/>
                </a:lnTo>
                <a:lnTo>
                  <a:pt x="1973941" y="1481106"/>
                </a:lnTo>
                <a:lnTo>
                  <a:pt x="1967912" y="1490638"/>
                </a:lnTo>
                <a:lnTo>
                  <a:pt x="1961883" y="1499852"/>
                </a:lnTo>
                <a:lnTo>
                  <a:pt x="1955854" y="1508432"/>
                </a:lnTo>
                <a:lnTo>
                  <a:pt x="1949507" y="1517011"/>
                </a:lnTo>
                <a:lnTo>
                  <a:pt x="1942526" y="1525272"/>
                </a:lnTo>
                <a:lnTo>
                  <a:pt x="1935545" y="1533215"/>
                </a:lnTo>
                <a:lnTo>
                  <a:pt x="1928247" y="1540841"/>
                </a:lnTo>
                <a:lnTo>
                  <a:pt x="1920631" y="1548149"/>
                </a:lnTo>
                <a:lnTo>
                  <a:pt x="1912381" y="1555457"/>
                </a:lnTo>
                <a:lnTo>
                  <a:pt x="1904448" y="1562130"/>
                </a:lnTo>
                <a:lnTo>
                  <a:pt x="1896198" y="1568803"/>
                </a:lnTo>
                <a:lnTo>
                  <a:pt x="1887947" y="1575158"/>
                </a:lnTo>
                <a:lnTo>
                  <a:pt x="1878745" y="1581195"/>
                </a:lnTo>
                <a:lnTo>
                  <a:pt x="1870178" y="1586279"/>
                </a:lnTo>
                <a:lnTo>
                  <a:pt x="1860658" y="1591680"/>
                </a:lnTo>
                <a:lnTo>
                  <a:pt x="1851138" y="1596129"/>
                </a:lnTo>
                <a:lnTo>
                  <a:pt x="1841302" y="1600577"/>
                </a:lnTo>
                <a:lnTo>
                  <a:pt x="1831782" y="1604390"/>
                </a:lnTo>
                <a:lnTo>
                  <a:pt x="1821628" y="1607885"/>
                </a:lnTo>
                <a:lnTo>
                  <a:pt x="1811474" y="1611063"/>
                </a:lnTo>
                <a:lnTo>
                  <a:pt x="1801002" y="1613922"/>
                </a:lnTo>
                <a:lnTo>
                  <a:pt x="1790213" y="1615829"/>
                </a:lnTo>
                <a:lnTo>
                  <a:pt x="1779742" y="1617735"/>
                </a:lnTo>
                <a:lnTo>
                  <a:pt x="1768636" y="1618688"/>
                </a:lnTo>
                <a:lnTo>
                  <a:pt x="1757529" y="1619324"/>
                </a:lnTo>
                <a:lnTo>
                  <a:pt x="1746423" y="1619642"/>
                </a:lnTo>
                <a:lnTo>
                  <a:pt x="1807666" y="1643472"/>
                </a:lnTo>
                <a:lnTo>
                  <a:pt x="1869226" y="1666668"/>
                </a:lnTo>
                <a:lnTo>
                  <a:pt x="1931103" y="1689227"/>
                </a:lnTo>
                <a:lnTo>
                  <a:pt x="1992663" y="1711469"/>
                </a:lnTo>
                <a:lnTo>
                  <a:pt x="2054857" y="1733076"/>
                </a:lnTo>
                <a:lnTo>
                  <a:pt x="2116734" y="1754047"/>
                </a:lnTo>
                <a:lnTo>
                  <a:pt x="2179246" y="1775018"/>
                </a:lnTo>
                <a:lnTo>
                  <a:pt x="2241758" y="1795353"/>
                </a:lnTo>
                <a:lnTo>
                  <a:pt x="2243345" y="1789952"/>
                </a:lnTo>
                <a:lnTo>
                  <a:pt x="2244614" y="1785503"/>
                </a:lnTo>
                <a:lnTo>
                  <a:pt x="2246518" y="1781373"/>
                </a:lnTo>
                <a:lnTo>
                  <a:pt x="2248422" y="1777242"/>
                </a:lnTo>
                <a:lnTo>
                  <a:pt x="2250643" y="1773429"/>
                </a:lnTo>
                <a:lnTo>
                  <a:pt x="2252547" y="1769616"/>
                </a:lnTo>
                <a:lnTo>
                  <a:pt x="2255086" y="1766121"/>
                </a:lnTo>
                <a:lnTo>
                  <a:pt x="2257941" y="1762626"/>
                </a:lnTo>
                <a:lnTo>
                  <a:pt x="2260797" y="1759131"/>
                </a:lnTo>
                <a:lnTo>
                  <a:pt x="2263970" y="1755953"/>
                </a:lnTo>
                <a:lnTo>
                  <a:pt x="2266826" y="1752776"/>
                </a:lnTo>
                <a:lnTo>
                  <a:pt x="2270317" y="1749916"/>
                </a:lnTo>
                <a:lnTo>
                  <a:pt x="2273807" y="1747057"/>
                </a:lnTo>
                <a:lnTo>
                  <a:pt x="2277298" y="1744832"/>
                </a:lnTo>
                <a:lnTo>
                  <a:pt x="2281106" y="1742290"/>
                </a:lnTo>
                <a:lnTo>
                  <a:pt x="2285231" y="1740066"/>
                </a:lnTo>
                <a:lnTo>
                  <a:pt x="2289356" y="1738160"/>
                </a:lnTo>
                <a:lnTo>
                  <a:pt x="2293481" y="1736253"/>
                </a:lnTo>
                <a:lnTo>
                  <a:pt x="2297606" y="1734665"/>
                </a:lnTo>
                <a:lnTo>
                  <a:pt x="2301731" y="1733076"/>
                </a:lnTo>
                <a:lnTo>
                  <a:pt x="2306491" y="1731805"/>
                </a:lnTo>
                <a:lnTo>
                  <a:pt x="2310934" y="1730852"/>
                </a:lnTo>
                <a:lnTo>
                  <a:pt x="2315376" y="1730216"/>
                </a:lnTo>
                <a:lnTo>
                  <a:pt x="2319819" y="1729263"/>
                </a:lnTo>
                <a:lnTo>
                  <a:pt x="2324578" y="1728627"/>
                </a:lnTo>
                <a:lnTo>
                  <a:pt x="2329338" y="1728627"/>
                </a:lnTo>
                <a:lnTo>
                  <a:pt x="2334098" y="1728310"/>
                </a:lnTo>
                <a:lnTo>
                  <a:pt x="2339175" y="1728627"/>
                </a:lnTo>
                <a:lnTo>
                  <a:pt x="2343618" y="1728945"/>
                </a:lnTo>
                <a:lnTo>
                  <a:pt x="2348377" y="1729581"/>
                </a:lnTo>
                <a:lnTo>
                  <a:pt x="2353454" y="1730534"/>
                </a:lnTo>
                <a:lnTo>
                  <a:pt x="2358214" y="1731487"/>
                </a:lnTo>
                <a:lnTo>
                  <a:pt x="2363291" y="1732758"/>
                </a:lnTo>
                <a:lnTo>
                  <a:pt x="2369003" y="1734982"/>
                </a:lnTo>
                <a:lnTo>
                  <a:pt x="2471180" y="1380699"/>
                </a:lnTo>
                <a:lnTo>
                  <a:pt x="2465468" y="1379428"/>
                </a:lnTo>
                <a:lnTo>
                  <a:pt x="2461026" y="1377839"/>
                </a:lnTo>
                <a:lnTo>
                  <a:pt x="2456583" y="1376250"/>
                </a:lnTo>
                <a:lnTo>
                  <a:pt x="2452458" y="1374344"/>
                </a:lnTo>
                <a:lnTo>
                  <a:pt x="2448333" y="1372438"/>
                </a:lnTo>
                <a:lnTo>
                  <a:pt x="2444208" y="1370213"/>
                </a:lnTo>
                <a:lnTo>
                  <a:pt x="2440400" y="1367989"/>
                </a:lnTo>
                <a:lnTo>
                  <a:pt x="2436592" y="1365447"/>
                </a:lnTo>
                <a:lnTo>
                  <a:pt x="2433102" y="1362587"/>
                </a:lnTo>
                <a:lnTo>
                  <a:pt x="2429611" y="1359728"/>
                </a:lnTo>
                <a:lnTo>
                  <a:pt x="2426438" y="1356550"/>
                </a:lnTo>
                <a:lnTo>
                  <a:pt x="2423582" y="1353691"/>
                </a:lnTo>
                <a:lnTo>
                  <a:pt x="2420726" y="1350513"/>
                </a:lnTo>
                <a:lnTo>
                  <a:pt x="2417870" y="1347018"/>
                </a:lnTo>
                <a:lnTo>
                  <a:pt x="2415332" y="1343523"/>
                </a:lnTo>
                <a:lnTo>
                  <a:pt x="2413110" y="1339710"/>
                </a:lnTo>
                <a:lnTo>
                  <a:pt x="2410889" y="1336215"/>
                </a:lnTo>
                <a:lnTo>
                  <a:pt x="2408668" y="1332402"/>
                </a:lnTo>
                <a:lnTo>
                  <a:pt x="2407081" y="1327954"/>
                </a:lnTo>
                <a:lnTo>
                  <a:pt x="2405177" y="1324141"/>
                </a:lnTo>
                <a:lnTo>
                  <a:pt x="2403908" y="1320010"/>
                </a:lnTo>
                <a:lnTo>
                  <a:pt x="2402639" y="1315879"/>
                </a:lnTo>
                <a:lnTo>
                  <a:pt x="2401370" y="1311749"/>
                </a:lnTo>
                <a:lnTo>
                  <a:pt x="2400735" y="1307618"/>
                </a:lnTo>
                <a:lnTo>
                  <a:pt x="2400100" y="1303170"/>
                </a:lnTo>
                <a:lnTo>
                  <a:pt x="2399783" y="1298721"/>
                </a:lnTo>
                <a:lnTo>
                  <a:pt x="2399783" y="1294590"/>
                </a:lnTo>
                <a:lnTo>
                  <a:pt x="2399783" y="1290142"/>
                </a:lnTo>
                <a:lnTo>
                  <a:pt x="2400100" y="1285376"/>
                </a:lnTo>
                <a:lnTo>
                  <a:pt x="2400418" y="1281245"/>
                </a:lnTo>
                <a:lnTo>
                  <a:pt x="2401052" y="1276797"/>
                </a:lnTo>
                <a:lnTo>
                  <a:pt x="2402322" y="1272348"/>
                </a:lnTo>
                <a:lnTo>
                  <a:pt x="2403591" y="1267900"/>
                </a:lnTo>
                <a:lnTo>
                  <a:pt x="2403908" y="1266947"/>
                </a:lnTo>
                <a:lnTo>
                  <a:pt x="2346473" y="1248835"/>
                </a:lnTo>
                <a:lnTo>
                  <a:pt x="2289673" y="1230406"/>
                </a:lnTo>
                <a:lnTo>
                  <a:pt x="2232873" y="1211660"/>
                </a:lnTo>
                <a:lnTo>
                  <a:pt x="2176073" y="1191642"/>
                </a:lnTo>
                <a:lnTo>
                  <a:pt x="2119590" y="1171306"/>
                </a:lnTo>
                <a:lnTo>
                  <a:pt x="2063425" y="1150335"/>
                </a:lnTo>
                <a:lnTo>
                  <a:pt x="2007577" y="1128729"/>
                </a:lnTo>
                <a:lnTo>
                  <a:pt x="1952046" y="1106804"/>
                </a:lnTo>
                <a:close/>
                <a:moveTo>
                  <a:pt x="1413556" y="857694"/>
                </a:moveTo>
                <a:lnTo>
                  <a:pt x="1413238" y="858329"/>
                </a:lnTo>
                <a:lnTo>
                  <a:pt x="1411017" y="862460"/>
                </a:lnTo>
                <a:lnTo>
                  <a:pt x="1408478" y="866273"/>
                </a:lnTo>
                <a:lnTo>
                  <a:pt x="1405940" y="869768"/>
                </a:lnTo>
                <a:lnTo>
                  <a:pt x="1403401" y="873263"/>
                </a:lnTo>
                <a:lnTo>
                  <a:pt x="1400228" y="876758"/>
                </a:lnTo>
                <a:lnTo>
                  <a:pt x="1397055" y="879936"/>
                </a:lnTo>
                <a:lnTo>
                  <a:pt x="1393882" y="882796"/>
                </a:lnTo>
                <a:lnTo>
                  <a:pt x="1390709" y="885655"/>
                </a:lnTo>
                <a:lnTo>
                  <a:pt x="1387218" y="888515"/>
                </a:lnTo>
                <a:lnTo>
                  <a:pt x="1383410" y="890739"/>
                </a:lnTo>
                <a:lnTo>
                  <a:pt x="1379920" y="892963"/>
                </a:lnTo>
                <a:lnTo>
                  <a:pt x="1376112" y="894870"/>
                </a:lnTo>
                <a:lnTo>
                  <a:pt x="1372304" y="897094"/>
                </a:lnTo>
                <a:lnTo>
                  <a:pt x="1368179" y="899000"/>
                </a:lnTo>
                <a:lnTo>
                  <a:pt x="1364371" y="900271"/>
                </a:lnTo>
                <a:lnTo>
                  <a:pt x="1360246" y="901542"/>
                </a:lnTo>
                <a:lnTo>
                  <a:pt x="1351361" y="903449"/>
                </a:lnTo>
                <a:lnTo>
                  <a:pt x="1347236" y="904084"/>
                </a:lnTo>
                <a:lnTo>
                  <a:pt x="1343111" y="904720"/>
                </a:lnTo>
                <a:lnTo>
                  <a:pt x="1338668" y="905038"/>
                </a:lnTo>
                <a:lnTo>
                  <a:pt x="1333908" y="905038"/>
                </a:lnTo>
                <a:lnTo>
                  <a:pt x="1329783" y="904720"/>
                </a:lnTo>
                <a:lnTo>
                  <a:pt x="1325341" y="904402"/>
                </a:lnTo>
                <a:lnTo>
                  <a:pt x="1320898" y="904084"/>
                </a:lnTo>
                <a:lnTo>
                  <a:pt x="1316456" y="903131"/>
                </a:lnTo>
                <a:lnTo>
                  <a:pt x="1312013" y="901860"/>
                </a:lnTo>
                <a:lnTo>
                  <a:pt x="1307571" y="900907"/>
                </a:lnTo>
                <a:lnTo>
                  <a:pt x="1303446" y="899636"/>
                </a:lnTo>
                <a:lnTo>
                  <a:pt x="1299321" y="897729"/>
                </a:lnTo>
                <a:lnTo>
                  <a:pt x="1294561" y="895823"/>
                </a:lnTo>
                <a:lnTo>
                  <a:pt x="1290436" y="893599"/>
                </a:lnTo>
                <a:lnTo>
                  <a:pt x="1289801" y="892963"/>
                </a:lnTo>
                <a:lnTo>
                  <a:pt x="1113054" y="1215790"/>
                </a:lnTo>
                <a:lnTo>
                  <a:pt x="1114006" y="1216426"/>
                </a:lnTo>
                <a:lnTo>
                  <a:pt x="1118131" y="1218968"/>
                </a:lnTo>
                <a:lnTo>
                  <a:pt x="1122891" y="1221510"/>
                </a:lnTo>
                <a:lnTo>
                  <a:pt x="1126699" y="1224369"/>
                </a:lnTo>
                <a:lnTo>
                  <a:pt x="1130507" y="1227547"/>
                </a:lnTo>
                <a:lnTo>
                  <a:pt x="1134315" y="1230724"/>
                </a:lnTo>
                <a:lnTo>
                  <a:pt x="1137805" y="1233902"/>
                </a:lnTo>
                <a:lnTo>
                  <a:pt x="1141296" y="1237397"/>
                </a:lnTo>
                <a:lnTo>
                  <a:pt x="1144469" y="1240892"/>
                </a:lnTo>
                <a:lnTo>
                  <a:pt x="1147325" y="1244387"/>
                </a:lnTo>
                <a:lnTo>
                  <a:pt x="1149863" y="1248200"/>
                </a:lnTo>
                <a:lnTo>
                  <a:pt x="1152719" y="1252013"/>
                </a:lnTo>
                <a:lnTo>
                  <a:pt x="1155258" y="1255826"/>
                </a:lnTo>
                <a:lnTo>
                  <a:pt x="1157479" y="1259957"/>
                </a:lnTo>
                <a:lnTo>
                  <a:pt x="1159383" y="1264087"/>
                </a:lnTo>
                <a:lnTo>
                  <a:pt x="1161287" y="1268536"/>
                </a:lnTo>
                <a:lnTo>
                  <a:pt x="1162873" y="1272666"/>
                </a:lnTo>
                <a:lnTo>
                  <a:pt x="1164143" y="1276797"/>
                </a:lnTo>
                <a:lnTo>
                  <a:pt x="1165412" y="1280928"/>
                </a:lnTo>
                <a:lnTo>
                  <a:pt x="1166364" y="1285376"/>
                </a:lnTo>
                <a:lnTo>
                  <a:pt x="1167316" y="1289824"/>
                </a:lnTo>
                <a:lnTo>
                  <a:pt x="1167633" y="1294273"/>
                </a:lnTo>
                <a:lnTo>
                  <a:pt x="1168268" y="1298403"/>
                </a:lnTo>
                <a:lnTo>
                  <a:pt x="1168585" y="1302852"/>
                </a:lnTo>
                <a:lnTo>
                  <a:pt x="1168268" y="1307618"/>
                </a:lnTo>
                <a:lnTo>
                  <a:pt x="1167633" y="1311749"/>
                </a:lnTo>
                <a:lnTo>
                  <a:pt x="1167316" y="1316197"/>
                </a:lnTo>
                <a:lnTo>
                  <a:pt x="1166364" y="1320328"/>
                </a:lnTo>
                <a:lnTo>
                  <a:pt x="1165412" y="1324776"/>
                </a:lnTo>
                <a:lnTo>
                  <a:pt x="1164143" y="1329224"/>
                </a:lnTo>
                <a:lnTo>
                  <a:pt x="1162556" y="1333355"/>
                </a:lnTo>
                <a:lnTo>
                  <a:pt x="1160652" y="1337486"/>
                </a:lnTo>
                <a:lnTo>
                  <a:pt x="1159066" y="1341616"/>
                </a:lnTo>
                <a:lnTo>
                  <a:pt x="1155892" y="1346700"/>
                </a:lnTo>
                <a:lnTo>
                  <a:pt x="1215231" y="1376568"/>
                </a:lnTo>
                <a:lnTo>
                  <a:pt x="1274887" y="1406118"/>
                </a:lnTo>
                <a:lnTo>
                  <a:pt x="1334226" y="1435351"/>
                </a:lnTo>
                <a:lnTo>
                  <a:pt x="1393882" y="1464265"/>
                </a:lnTo>
                <a:lnTo>
                  <a:pt x="1453855" y="1492227"/>
                </a:lnTo>
                <a:lnTo>
                  <a:pt x="1514146" y="1519870"/>
                </a:lnTo>
                <a:lnTo>
                  <a:pt x="1574754" y="1547196"/>
                </a:lnTo>
                <a:lnTo>
                  <a:pt x="1635679" y="1574204"/>
                </a:lnTo>
                <a:lnTo>
                  <a:pt x="1627746" y="1565943"/>
                </a:lnTo>
                <a:lnTo>
                  <a:pt x="1620448" y="1557682"/>
                </a:lnTo>
                <a:lnTo>
                  <a:pt x="1613466" y="1549103"/>
                </a:lnTo>
                <a:lnTo>
                  <a:pt x="1607120" y="1540206"/>
                </a:lnTo>
                <a:lnTo>
                  <a:pt x="1601091" y="1531309"/>
                </a:lnTo>
                <a:lnTo>
                  <a:pt x="1595379" y="1522094"/>
                </a:lnTo>
                <a:lnTo>
                  <a:pt x="1590620" y="1512562"/>
                </a:lnTo>
                <a:lnTo>
                  <a:pt x="1585542" y="1503030"/>
                </a:lnTo>
                <a:lnTo>
                  <a:pt x="1581417" y="1493180"/>
                </a:lnTo>
                <a:lnTo>
                  <a:pt x="1577609" y="1483330"/>
                </a:lnTo>
                <a:lnTo>
                  <a:pt x="1574436" y="1473162"/>
                </a:lnTo>
                <a:lnTo>
                  <a:pt x="1571263" y="1462994"/>
                </a:lnTo>
                <a:lnTo>
                  <a:pt x="1569042" y="1453144"/>
                </a:lnTo>
                <a:lnTo>
                  <a:pt x="1566821" y="1442659"/>
                </a:lnTo>
                <a:lnTo>
                  <a:pt x="1565234" y="1432173"/>
                </a:lnTo>
                <a:lnTo>
                  <a:pt x="1563647" y="1421688"/>
                </a:lnTo>
                <a:lnTo>
                  <a:pt x="1563013" y="1411202"/>
                </a:lnTo>
                <a:lnTo>
                  <a:pt x="1562378" y="1400717"/>
                </a:lnTo>
                <a:lnTo>
                  <a:pt x="1562378" y="1389913"/>
                </a:lnTo>
                <a:lnTo>
                  <a:pt x="1562378" y="1379110"/>
                </a:lnTo>
                <a:lnTo>
                  <a:pt x="1563013" y="1368625"/>
                </a:lnTo>
                <a:lnTo>
                  <a:pt x="1563965" y="1357821"/>
                </a:lnTo>
                <a:lnTo>
                  <a:pt x="1565551" y="1347336"/>
                </a:lnTo>
                <a:lnTo>
                  <a:pt x="1567138" y="1336533"/>
                </a:lnTo>
                <a:lnTo>
                  <a:pt x="1569359" y="1326047"/>
                </a:lnTo>
                <a:lnTo>
                  <a:pt x="1571580" y="1315562"/>
                </a:lnTo>
                <a:lnTo>
                  <a:pt x="1574436" y="1305076"/>
                </a:lnTo>
                <a:lnTo>
                  <a:pt x="1577609" y="1294590"/>
                </a:lnTo>
                <a:lnTo>
                  <a:pt x="1581100" y="1284105"/>
                </a:lnTo>
                <a:lnTo>
                  <a:pt x="1584908" y="1273937"/>
                </a:lnTo>
                <a:lnTo>
                  <a:pt x="1588716" y="1263769"/>
                </a:lnTo>
                <a:lnTo>
                  <a:pt x="1593158" y="1253602"/>
                </a:lnTo>
                <a:lnTo>
                  <a:pt x="1598552" y="1242481"/>
                </a:lnTo>
                <a:lnTo>
                  <a:pt x="1604582" y="1231677"/>
                </a:lnTo>
                <a:lnTo>
                  <a:pt x="1610293" y="1221192"/>
                </a:lnTo>
                <a:lnTo>
                  <a:pt x="1616322" y="1211024"/>
                </a:lnTo>
                <a:lnTo>
                  <a:pt x="1622986" y="1201174"/>
                </a:lnTo>
                <a:lnTo>
                  <a:pt x="1629650" y="1191642"/>
                </a:lnTo>
                <a:lnTo>
                  <a:pt x="1636631" y="1182109"/>
                </a:lnTo>
                <a:lnTo>
                  <a:pt x="1643612" y="1173213"/>
                </a:lnTo>
                <a:lnTo>
                  <a:pt x="1650910" y="1164316"/>
                </a:lnTo>
                <a:lnTo>
                  <a:pt x="1658526" y="1156055"/>
                </a:lnTo>
                <a:lnTo>
                  <a:pt x="1666141" y="1148111"/>
                </a:lnTo>
                <a:lnTo>
                  <a:pt x="1673757" y="1140485"/>
                </a:lnTo>
                <a:lnTo>
                  <a:pt x="1682325" y="1132859"/>
                </a:lnTo>
                <a:lnTo>
                  <a:pt x="1690258" y="1125551"/>
                </a:lnTo>
                <a:lnTo>
                  <a:pt x="1698508" y="1119196"/>
                </a:lnTo>
                <a:lnTo>
                  <a:pt x="1707076" y="1112841"/>
                </a:lnTo>
                <a:lnTo>
                  <a:pt x="1715643" y="1106804"/>
                </a:lnTo>
                <a:lnTo>
                  <a:pt x="1724211" y="1101403"/>
                </a:lnTo>
                <a:lnTo>
                  <a:pt x="1733096" y="1096001"/>
                </a:lnTo>
                <a:lnTo>
                  <a:pt x="1741981" y="1091235"/>
                </a:lnTo>
                <a:lnTo>
                  <a:pt x="1750866" y="1086469"/>
                </a:lnTo>
                <a:lnTo>
                  <a:pt x="1759751" y="1082656"/>
                </a:lnTo>
                <a:lnTo>
                  <a:pt x="1768953" y="1078843"/>
                </a:lnTo>
                <a:lnTo>
                  <a:pt x="1778155" y="1075666"/>
                </a:lnTo>
                <a:lnTo>
                  <a:pt x="1787357" y="1073124"/>
                </a:lnTo>
                <a:lnTo>
                  <a:pt x="1796560" y="1070582"/>
                </a:lnTo>
                <a:lnTo>
                  <a:pt x="1805444" y="1068357"/>
                </a:lnTo>
                <a:lnTo>
                  <a:pt x="1814647" y="1067086"/>
                </a:lnTo>
                <a:lnTo>
                  <a:pt x="1824166" y="1066133"/>
                </a:lnTo>
                <a:lnTo>
                  <a:pt x="1833051" y="1065180"/>
                </a:lnTo>
                <a:lnTo>
                  <a:pt x="1842254" y="1064862"/>
                </a:lnTo>
                <a:lnTo>
                  <a:pt x="1850821" y="1065180"/>
                </a:lnTo>
                <a:lnTo>
                  <a:pt x="1795290" y="1041349"/>
                </a:lnTo>
                <a:lnTo>
                  <a:pt x="1740077" y="1016883"/>
                </a:lnTo>
                <a:lnTo>
                  <a:pt x="1684863" y="991781"/>
                </a:lnTo>
                <a:lnTo>
                  <a:pt x="1630284" y="966044"/>
                </a:lnTo>
                <a:lnTo>
                  <a:pt x="1575388" y="939672"/>
                </a:lnTo>
                <a:lnTo>
                  <a:pt x="1521127" y="912663"/>
                </a:lnTo>
                <a:lnTo>
                  <a:pt x="1467182" y="885655"/>
                </a:lnTo>
                <a:lnTo>
                  <a:pt x="1413556" y="857694"/>
                </a:lnTo>
                <a:close/>
                <a:moveTo>
                  <a:pt x="1297417" y="692150"/>
                </a:moveTo>
                <a:lnTo>
                  <a:pt x="1336764" y="713756"/>
                </a:lnTo>
                <a:lnTo>
                  <a:pt x="1376112" y="734727"/>
                </a:lnTo>
                <a:lnTo>
                  <a:pt x="1415459" y="755698"/>
                </a:lnTo>
                <a:lnTo>
                  <a:pt x="1454807" y="776352"/>
                </a:lnTo>
                <a:lnTo>
                  <a:pt x="1494789" y="796687"/>
                </a:lnTo>
                <a:lnTo>
                  <a:pt x="1534454" y="816387"/>
                </a:lnTo>
                <a:lnTo>
                  <a:pt x="1574119" y="836405"/>
                </a:lnTo>
                <a:lnTo>
                  <a:pt x="1613784" y="855470"/>
                </a:lnTo>
                <a:lnTo>
                  <a:pt x="1654083" y="874852"/>
                </a:lnTo>
                <a:lnTo>
                  <a:pt x="1694066" y="893599"/>
                </a:lnTo>
                <a:lnTo>
                  <a:pt x="1734048" y="912028"/>
                </a:lnTo>
                <a:lnTo>
                  <a:pt x="1774664" y="930139"/>
                </a:lnTo>
                <a:lnTo>
                  <a:pt x="1814964" y="947933"/>
                </a:lnTo>
                <a:lnTo>
                  <a:pt x="1855264" y="965409"/>
                </a:lnTo>
                <a:lnTo>
                  <a:pt x="1896198" y="982885"/>
                </a:lnTo>
                <a:lnTo>
                  <a:pt x="1936815" y="999725"/>
                </a:lnTo>
                <a:lnTo>
                  <a:pt x="1977749" y="1016565"/>
                </a:lnTo>
                <a:lnTo>
                  <a:pt x="2018683" y="1032770"/>
                </a:lnTo>
                <a:lnTo>
                  <a:pt x="2059934" y="1049293"/>
                </a:lnTo>
                <a:lnTo>
                  <a:pt x="2101186" y="1064862"/>
                </a:lnTo>
                <a:lnTo>
                  <a:pt x="2142437" y="1080749"/>
                </a:lnTo>
                <a:lnTo>
                  <a:pt x="2184006" y="1095683"/>
                </a:lnTo>
                <a:lnTo>
                  <a:pt x="2225575" y="1110617"/>
                </a:lnTo>
                <a:lnTo>
                  <a:pt x="2267461" y="1125233"/>
                </a:lnTo>
                <a:lnTo>
                  <a:pt x="2309347" y="1139850"/>
                </a:lnTo>
                <a:lnTo>
                  <a:pt x="2351233" y="1153830"/>
                </a:lnTo>
                <a:lnTo>
                  <a:pt x="2393437" y="1167811"/>
                </a:lnTo>
                <a:lnTo>
                  <a:pt x="2435957" y="1181474"/>
                </a:lnTo>
                <a:lnTo>
                  <a:pt x="2478478" y="1194819"/>
                </a:lnTo>
                <a:lnTo>
                  <a:pt x="2520999" y="1207529"/>
                </a:lnTo>
                <a:lnTo>
                  <a:pt x="2563837" y="1220556"/>
                </a:lnTo>
                <a:lnTo>
                  <a:pt x="2606675" y="1233266"/>
                </a:lnTo>
                <a:lnTo>
                  <a:pt x="2415332" y="1938338"/>
                </a:lnTo>
                <a:lnTo>
                  <a:pt x="2366782" y="1924357"/>
                </a:lnTo>
                <a:lnTo>
                  <a:pt x="2318549" y="1910059"/>
                </a:lnTo>
                <a:lnTo>
                  <a:pt x="2270317" y="1895443"/>
                </a:lnTo>
                <a:lnTo>
                  <a:pt x="2222402" y="1880509"/>
                </a:lnTo>
                <a:lnTo>
                  <a:pt x="2174486" y="1865257"/>
                </a:lnTo>
                <a:lnTo>
                  <a:pt x="2126889" y="1849370"/>
                </a:lnTo>
                <a:lnTo>
                  <a:pt x="2079608" y="1833800"/>
                </a:lnTo>
                <a:lnTo>
                  <a:pt x="2032010" y="1817278"/>
                </a:lnTo>
                <a:lnTo>
                  <a:pt x="1984730" y="1800755"/>
                </a:lnTo>
                <a:lnTo>
                  <a:pt x="1937766" y="1783915"/>
                </a:lnTo>
                <a:lnTo>
                  <a:pt x="1890803" y="1766757"/>
                </a:lnTo>
                <a:lnTo>
                  <a:pt x="1844157" y="1749281"/>
                </a:lnTo>
                <a:lnTo>
                  <a:pt x="1797512" y="1731169"/>
                </a:lnTo>
                <a:lnTo>
                  <a:pt x="1751183" y="1713058"/>
                </a:lnTo>
                <a:lnTo>
                  <a:pt x="1704854" y="1694629"/>
                </a:lnTo>
                <a:lnTo>
                  <a:pt x="1658526" y="1675564"/>
                </a:lnTo>
                <a:lnTo>
                  <a:pt x="1612514" y="1656500"/>
                </a:lnTo>
                <a:lnTo>
                  <a:pt x="1566503" y="1636800"/>
                </a:lnTo>
                <a:lnTo>
                  <a:pt x="1520809" y="1617100"/>
                </a:lnTo>
                <a:lnTo>
                  <a:pt x="1475115" y="1596764"/>
                </a:lnTo>
                <a:lnTo>
                  <a:pt x="1429739" y="1576111"/>
                </a:lnTo>
                <a:lnTo>
                  <a:pt x="1384045" y="1555140"/>
                </a:lnTo>
                <a:lnTo>
                  <a:pt x="1338986" y="1534169"/>
                </a:lnTo>
                <a:lnTo>
                  <a:pt x="1293926" y="1512562"/>
                </a:lnTo>
                <a:lnTo>
                  <a:pt x="1248867" y="1490638"/>
                </a:lnTo>
                <a:lnTo>
                  <a:pt x="1204125" y="1468396"/>
                </a:lnTo>
                <a:lnTo>
                  <a:pt x="1159066" y="1446154"/>
                </a:lnTo>
                <a:lnTo>
                  <a:pt x="1114324" y="1422959"/>
                </a:lnTo>
                <a:lnTo>
                  <a:pt x="1069899" y="1399446"/>
                </a:lnTo>
                <a:lnTo>
                  <a:pt x="1025474" y="1376250"/>
                </a:lnTo>
                <a:lnTo>
                  <a:pt x="981050" y="1352102"/>
                </a:lnTo>
                <a:lnTo>
                  <a:pt x="936625" y="1327636"/>
                </a:lnTo>
                <a:lnTo>
                  <a:pt x="1297417" y="692150"/>
                </a:lnTo>
                <a:close/>
                <a:moveTo>
                  <a:pt x="2337312" y="325877"/>
                </a:moveTo>
                <a:lnTo>
                  <a:pt x="2306540" y="337312"/>
                </a:lnTo>
                <a:lnTo>
                  <a:pt x="2313202" y="355098"/>
                </a:lnTo>
                <a:lnTo>
                  <a:pt x="2305271" y="358910"/>
                </a:lnTo>
                <a:lnTo>
                  <a:pt x="2297974" y="363356"/>
                </a:lnTo>
                <a:lnTo>
                  <a:pt x="2291312" y="367803"/>
                </a:lnTo>
                <a:lnTo>
                  <a:pt x="2285285" y="372250"/>
                </a:lnTo>
                <a:lnTo>
                  <a:pt x="2280209" y="376696"/>
                </a:lnTo>
                <a:lnTo>
                  <a:pt x="2275450" y="381778"/>
                </a:lnTo>
                <a:lnTo>
                  <a:pt x="2271644" y="386543"/>
                </a:lnTo>
                <a:lnTo>
                  <a:pt x="2268154" y="391625"/>
                </a:lnTo>
                <a:lnTo>
                  <a:pt x="2265299" y="396706"/>
                </a:lnTo>
                <a:lnTo>
                  <a:pt x="2263078" y="402106"/>
                </a:lnTo>
                <a:lnTo>
                  <a:pt x="2261809" y="407506"/>
                </a:lnTo>
                <a:lnTo>
                  <a:pt x="2261175" y="413223"/>
                </a:lnTo>
                <a:lnTo>
                  <a:pt x="2260540" y="418622"/>
                </a:lnTo>
                <a:lnTo>
                  <a:pt x="2261492" y="424657"/>
                </a:lnTo>
                <a:lnTo>
                  <a:pt x="2262444" y="431009"/>
                </a:lnTo>
                <a:lnTo>
                  <a:pt x="2264664" y="436727"/>
                </a:lnTo>
                <a:lnTo>
                  <a:pt x="2265933" y="440538"/>
                </a:lnTo>
                <a:lnTo>
                  <a:pt x="2267202" y="444032"/>
                </a:lnTo>
                <a:lnTo>
                  <a:pt x="2269106" y="447526"/>
                </a:lnTo>
                <a:lnTo>
                  <a:pt x="2271009" y="450702"/>
                </a:lnTo>
                <a:lnTo>
                  <a:pt x="2273230" y="453560"/>
                </a:lnTo>
                <a:lnTo>
                  <a:pt x="2275450" y="456419"/>
                </a:lnTo>
                <a:lnTo>
                  <a:pt x="2277671" y="458325"/>
                </a:lnTo>
                <a:lnTo>
                  <a:pt x="2280209" y="460866"/>
                </a:lnTo>
                <a:lnTo>
                  <a:pt x="2285285" y="464359"/>
                </a:lnTo>
                <a:lnTo>
                  <a:pt x="2290678" y="467536"/>
                </a:lnTo>
                <a:lnTo>
                  <a:pt x="2296388" y="469759"/>
                </a:lnTo>
                <a:lnTo>
                  <a:pt x="2301781" y="471347"/>
                </a:lnTo>
                <a:lnTo>
                  <a:pt x="2308761" y="472300"/>
                </a:lnTo>
                <a:lnTo>
                  <a:pt x="2318278" y="473253"/>
                </a:lnTo>
                <a:lnTo>
                  <a:pt x="2329698" y="474206"/>
                </a:lnTo>
                <a:lnTo>
                  <a:pt x="2343657" y="474841"/>
                </a:lnTo>
                <a:lnTo>
                  <a:pt x="2359519" y="475158"/>
                </a:lnTo>
                <a:lnTo>
                  <a:pt x="2372209" y="476111"/>
                </a:lnTo>
                <a:lnTo>
                  <a:pt x="2381726" y="477064"/>
                </a:lnTo>
                <a:lnTo>
                  <a:pt x="2387119" y="478017"/>
                </a:lnTo>
                <a:lnTo>
                  <a:pt x="2389340" y="478335"/>
                </a:lnTo>
                <a:lnTo>
                  <a:pt x="2390926" y="479288"/>
                </a:lnTo>
                <a:lnTo>
                  <a:pt x="2392829" y="480558"/>
                </a:lnTo>
                <a:lnTo>
                  <a:pt x="2394098" y="481828"/>
                </a:lnTo>
                <a:lnTo>
                  <a:pt x="2396002" y="483734"/>
                </a:lnTo>
                <a:lnTo>
                  <a:pt x="2396953" y="485640"/>
                </a:lnTo>
                <a:lnTo>
                  <a:pt x="2398222" y="488181"/>
                </a:lnTo>
                <a:lnTo>
                  <a:pt x="2399491" y="490722"/>
                </a:lnTo>
                <a:lnTo>
                  <a:pt x="2400443" y="493580"/>
                </a:lnTo>
                <a:lnTo>
                  <a:pt x="2400760" y="496439"/>
                </a:lnTo>
                <a:lnTo>
                  <a:pt x="2400760" y="499298"/>
                </a:lnTo>
                <a:lnTo>
                  <a:pt x="2400126" y="501839"/>
                </a:lnTo>
                <a:lnTo>
                  <a:pt x="2398540" y="503744"/>
                </a:lnTo>
                <a:lnTo>
                  <a:pt x="2396953" y="505650"/>
                </a:lnTo>
                <a:lnTo>
                  <a:pt x="2394415" y="507238"/>
                </a:lnTo>
                <a:lnTo>
                  <a:pt x="2391560" y="508826"/>
                </a:lnTo>
                <a:lnTo>
                  <a:pt x="2387753" y="509779"/>
                </a:lnTo>
                <a:lnTo>
                  <a:pt x="2384581" y="510097"/>
                </a:lnTo>
                <a:lnTo>
                  <a:pt x="2382360" y="509779"/>
                </a:lnTo>
                <a:lnTo>
                  <a:pt x="2380774" y="509461"/>
                </a:lnTo>
                <a:lnTo>
                  <a:pt x="2379822" y="508826"/>
                </a:lnTo>
                <a:lnTo>
                  <a:pt x="2378236" y="506603"/>
                </a:lnTo>
                <a:lnTo>
                  <a:pt x="2376016" y="503427"/>
                </a:lnTo>
                <a:lnTo>
                  <a:pt x="2373795" y="498980"/>
                </a:lnTo>
                <a:lnTo>
                  <a:pt x="2371574" y="493263"/>
                </a:lnTo>
                <a:lnTo>
                  <a:pt x="2368719" y="485640"/>
                </a:lnTo>
                <a:lnTo>
                  <a:pt x="2334140" y="498662"/>
                </a:lnTo>
                <a:lnTo>
                  <a:pt x="2299243" y="510732"/>
                </a:lnTo>
                <a:lnTo>
                  <a:pt x="2300830" y="516449"/>
                </a:lnTo>
                <a:lnTo>
                  <a:pt x="2301781" y="519943"/>
                </a:lnTo>
                <a:lnTo>
                  <a:pt x="2304002" y="525025"/>
                </a:lnTo>
                <a:lnTo>
                  <a:pt x="2306223" y="529154"/>
                </a:lnTo>
                <a:lnTo>
                  <a:pt x="2309078" y="533600"/>
                </a:lnTo>
                <a:lnTo>
                  <a:pt x="2312568" y="537094"/>
                </a:lnTo>
                <a:lnTo>
                  <a:pt x="2316057" y="539953"/>
                </a:lnTo>
                <a:lnTo>
                  <a:pt x="2320181" y="542811"/>
                </a:lnTo>
                <a:lnTo>
                  <a:pt x="2324940" y="545035"/>
                </a:lnTo>
                <a:lnTo>
                  <a:pt x="2329698" y="546623"/>
                </a:lnTo>
                <a:lnTo>
                  <a:pt x="2334774" y="548211"/>
                </a:lnTo>
                <a:lnTo>
                  <a:pt x="2340485" y="548846"/>
                </a:lnTo>
                <a:lnTo>
                  <a:pt x="2346829" y="549164"/>
                </a:lnTo>
                <a:lnTo>
                  <a:pt x="2353174" y="548846"/>
                </a:lnTo>
                <a:lnTo>
                  <a:pt x="2360154" y="548211"/>
                </a:lnTo>
                <a:lnTo>
                  <a:pt x="2367450" y="546940"/>
                </a:lnTo>
                <a:lnTo>
                  <a:pt x="2375381" y="545670"/>
                </a:lnTo>
                <a:lnTo>
                  <a:pt x="2383312" y="543447"/>
                </a:lnTo>
                <a:lnTo>
                  <a:pt x="2389022" y="558375"/>
                </a:lnTo>
                <a:lnTo>
                  <a:pt x="2421381" y="545988"/>
                </a:lnTo>
                <a:lnTo>
                  <a:pt x="2415353" y="531377"/>
                </a:lnTo>
                <a:lnTo>
                  <a:pt x="2423602" y="527248"/>
                </a:lnTo>
                <a:lnTo>
                  <a:pt x="2431533" y="523119"/>
                </a:lnTo>
                <a:lnTo>
                  <a:pt x="2438512" y="518672"/>
                </a:lnTo>
                <a:lnTo>
                  <a:pt x="2444222" y="514226"/>
                </a:lnTo>
                <a:lnTo>
                  <a:pt x="2449932" y="509779"/>
                </a:lnTo>
                <a:lnTo>
                  <a:pt x="2455008" y="505650"/>
                </a:lnTo>
                <a:lnTo>
                  <a:pt x="2459450" y="500568"/>
                </a:lnTo>
                <a:lnTo>
                  <a:pt x="2462939" y="496121"/>
                </a:lnTo>
                <a:lnTo>
                  <a:pt x="2465477" y="491675"/>
                </a:lnTo>
                <a:lnTo>
                  <a:pt x="2467698" y="486593"/>
                </a:lnTo>
                <a:lnTo>
                  <a:pt x="2469284" y="481828"/>
                </a:lnTo>
                <a:lnTo>
                  <a:pt x="2470553" y="477064"/>
                </a:lnTo>
                <a:lnTo>
                  <a:pt x="2470553" y="471982"/>
                </a:lnTo>
                <a:lnTo>
                  <a:pt x="2470236" y="466900"/>
                </a:lnTo>
                <a:lnTo>
                  <a:pt x="2468967" y="461818"/>
                </a:lnTo>
                <a:lnTo>
                  <a:pt x="2467381" y="456737"/>
                </a:lnTo>
                <a:lnTo>
                  <a:pt x="2465477" y="453243"/>
                </a:lnTo>
                <a:lnTo>
                  <a:pt x="2463891" y="450067"/>
                </a:lnTo>
                <a:lnTo>
                  <a:pt x="2461988" y="446890"/>
                </a:lnTo>
                <a:lnTo>
                  <a:pt x="2459767" y="444032"/>
                </a:lnTo>
                <a:lnTo>
                  <a:pt x="2457546" y="441491"/>
                </a:lnTo>
                <a:lnTo>
                  <a:pt x="2454691" y="438950"/>
                </a:lnTo>
                <a:lnTo>
                  <a:pt x="2451836" y="436409"/>
                </a:lnTo>
                <a:lnTo>
                  <a:pt x="2448981" y="434503"/>
                </a:lnTo>
                <a:lnTo>
                  <a:pt x="2442636" y="431009"/>
                </a:lnTo>
                <a:lnTo>
                  <a:pt x="2435974" y="428151"/>
                </a:lnTo>
                <a:lnTo>
                  <a:pt x="2429312" y="425927"/>
                </a:lnTo>
                <a:lnTo>
                  <a:pt x="2422650" y="424657"/>
                </a:lnTo>
                <a:lnTo>
                  <a:pt x="2414402" y="424022"/>
                </a:lnTo>
                <a:lnTo>
                  <a:pt x="2403298" y="422751"/>
                </a:lnTo>
                <a:lnTo>
                  <a:pt x="2372843" y="421481"/>
                </a:lnTo>
                <a:lnTo>
                  <a:pt x="2362691" y="420846"/>
                </a:lnTo>
                <a:lnTo>
                  <a:pt x="2358567" y="420210"/>
                </a:lnTo>
                <a:lnTo>
                  <a:pt x="2355078" y="419257"/>
                </a:lnTo>
                <a:lnTo>
                  <a:pt x="2351905" y="418622"/>
                </a:lnTo>
                <a:lnTo>
                  <a:pt x="2349050" y="417669"/>
                </a:lnTo>
                <a:lnTo>
                  <a:pt x="2347147" y="416717"/>
                </a:lnTo>
                <a:lnTo>
                  <a:pt x="2345243" y="415128"/>
                </a:lnTo>
                <a:lnTo>
                  <a:pt x="2342705" y="411635"/>
                </a:lnTo>
                <a:lnTo>
                  <a:pt x="2339850" y="407188"/>
                </a:lnTo>
                <a:lnTo>
                  <a:pt x="2336678" y="401153"/>
                </a:lnTo>
                <a:lnTo>
                  <a:pt x="2333823" y="393848"/>
                </a:lnTo>
                <a:lnTo>
                  <a:pt x="2332871" y="390672"/>
                </a:lnTo>
                <a:lnTo>
                  <a:pt x="2332554" y="388448"/>
                </a:lnTo>
                <a:lnTo>
                  <a:pt x="2332871" y="385590"/>
                </a:lnTo>
                <a:lnTo>
                  <a:pt x="2333505" y="383366"/>
                </a:lnTo>
                <a:lnTo>
                  <a:pt x="2334774" y="381461"/>
                </a:lnTo>
                <a:lnTo>
                  <a:pt x="2336995" y="379237"/>
                </a:lnTo>
                <a:lnTo>
                  <a:pt x="2339533" y="377967"/>
                </a:lnTo>
                <a:lnTo>
                  <a:pt x="2342705" y="376379"/>
                </a:lnTo>
                <a:lnTo>
                  <a:pt x="2346512" y="375108"/>
                </a:lnTo>
                <a:lnTo>
                  <a:pt x="2349685" y="375108"/>
                </a:lnTo>
                <a:lnTo>
                  <a:pt x="2350954" y="375108"/>
                </a:lnTo>
                <a:lnTo>
                  <a:pt x="2352223" y="375426"/>
                </a:lnTo>
                <a:lnTo>
                  <a:pt x="2353492" y="376061"/>
                </a:lnTo>
                <a:lnTo>
                  <a:pt x="2354443" y="377332"/>
                </a:lnTo>
                <a:lnTo>
                  <a:pt x="2356664" y="379873"/>
                </a:lnTo>
                <a:lnTo>
                  <a:pt x="2358885" y="384637"/>
                </a:lnTo>
                <a:lnTo>
                  <a:pt x="2362057" y="391307"/>
                </a:lnTo>
                <a:lnTo>
                  <a:pt x="2365229" y="399565"/>
                </a:lnTo>
                <a:lnTo>
                  <a:pt x="2369671" y="410999"/>
                </a:lnTo>
                <a:lnTo>
                  <a:pt x="2403615" y="397659"/>
                </a:lnTo>
                <a:lnTo>
                  <a:pt x="2436926" y="384637"/>
                </a:lnTo>
                <a:lnTo>
                  <a:pt x="2433436" y="375426"/>
                </a:lnTo>
                <a:lnTo>
                  <a:pt x="2429946" y="368121"/>
                </a:lnTo>
                <a:lnTo>
                  <a:pt x="2426457" y="361768"/>
                </a:lnTo>
                <a:lnTo>
                  <a:pt x="2422333" y="356051"/>
                </a:lnTo>
                <a:lnTo>
                  <a:pt x="2420429" y="353510"/>
                </a:lnTo>
                <a:lnTo>
                  <a:pt x="2417891" y="351287"/>
                </a:lnTo>
                <a:lnTo>
                  <a:pt x="2415671" y="349381"/>
                </a:lnTo>
                <a:lnTo>
                  <a:pt x="2412815" y="347158"/>
                </a:lnTo>
                <a:lnTo>
                  <a:pt x="2410595" y="345570"/>
                </a:lnTo>
                <a:lnTo>
                  <a:pt x="2407740" y="343982"/>
                </a:lnTo>
                <a:lnTo>
                  <a:pt x="2405202" y="343029"/>
                </a:lnTo>
                <a:lnTo>
                  <a:pt x="2402029" y="341758"/>
                </a:lnTo>
                <a:lnTo>
                  <a:pt x="2399491" y="340805"/>
                </a:lnTo>
                <a:lnTo>
                  <a:pt x="2396319" y="340170"/>
                </a:lnTo>
                <a:lnTo>
                  <a:pt x="2389974" y="339217"/>
                </a:lnTo>
                <a:lnTo>
                  <a:pt x="2383629" y="338900"/>
                </a:lnTo>
                <a:lnTo>
                  <a:pt x="2377284" y="338582"/>
                </a:lnTo>
                <a:lnTo>
                  <a:pt x="2370940" y="338900"/>
                </a:lnTo>
                <a:lnTo>
                  <a:pt x="2364278" y="339535"/>
                </a:lnTo>
                <a:lnTo>
                  <a:pt x="2357616" y="340488"/>
                </a:lnTo>
                <a:lnTo>
                  <a:pt x="2350954" y="342394"/>
                </a:lnTo>
                <a:lnTo>
                  <a:pt x="2344292" y="343982"/>
                </a:lnTo>
                <a:lnTo>
                  <a:pt x="2337312" y="325877"/>
                </a:lnTo>
                <a:close/>
                <a:moveTo>
                  <a:pt x="2259588" y="275058"/>
                </a:moveTo>
                <a:lnTo>
                  <a:pt x="2219933" y="289351"/>
                </a:lnTo>
                <a:lnTo>
                  <a:pt x="2179961" y="303326"/>
                </a:lnTo>
                <a:lnTo>
                  <a:pt x="2139672" y="316984"/>
                </a:lnTo>
                <a:lnTo>
                  <a:pt x="2099700" y="329689"/>
                </a:lnTo>
                <a:lnTo>
                  <a:pt x="2059727" y="342394"/>
                </a:lnTo>
                <a:lnTo>
                  <a:pt x="2019121" y="354463"/>
                </a:lnTo>
                <a:lnTo>
                  <a:pt x="1978514" y="366533"/>
                </a:lnTo>
                <a:lnTo>
                  <a:pt x="1937590" y="377967"/>
                </a:lnTo>
                <a:lnTo>
                  <a:pt x="1937907" y="378285"/>
                </a:lnTo>
                <a:lnTo>
                  <a:pt x="1939493" y="384637"/>
                </a:lnTo>
                <a:lnTo>
                  <a:pt x="1940128" y="390672"/>
                </a:lnTo>
                <a:lnTo>
                  <a:pt x="1940128" y="397024"/>
                </a:lnTo>
                <a:lnTo>
                  <a:pt x="1939493" y="403059"/>
                </a:lnTo>
                <a:lnTo>
                  <a:pt x="1938542" y="409094"/>
                </a:lnTo>
                <a:lnTo>
                  <a:pt x="1936638" y="414811"/>
                </a:lnTo>
                <a:lnTo>
                  <a:pt x="1934100" y="420528"/>
                </a:lnTo>
                <a:lnTo>
                  <a:pt x="1931562" y="425610"/>
                </a:lnTo>
                <a:lnTo>
                  <a:pt x="1928390" y="431009"/>
                </a:lnTo>
                <a:lnTo>
                  <a:pt x="1924583" y="435456"/>
                </a:lnTo>
                <a:lnTo>
                  <a:pt x="1919824" y="439903"/>
                </a:lnTo>
                <a:lnTo>
                  <a:pt x="1915383" y="443714"/>
                </a:lnTo>
                <a:lnTo>
                  <a:pt x="1910307" y="447208"/>
                </a:lnTo>
                <a:lnTo>
                  <a:pt x="1904597" y="450384"/>
                </a:lnTo>
                <a:lnTo>
                  <a:pt x="1898569" y="452925"/>
                </a:lnTo>
                <a:lnTo>
                  <a:pt x="1892542" y="454513"/>
                </a:lnTo>
                <a:lnTo>
                  <a:pt x="1891590" y="454831"/>
                </a:lnTo>
                <a:lnTo>
                  <a:pt x="1955038" y="703844"/>
                </a:lnTo>
                <a:lnTo>
                  <a:pt x="1955673" y="703209"/>
                </a:lnTo>
                <a:lnTo>
                  <a:pt x="1962652" y="701939"/>
                </a:lnTo>
                <a:lnTo>
                  <a:pt x="1969314" y="701303"/>
                </a:lnTo>
                <a:lnTo>
                  <a:pt x="1976293" y="700986"/>
                </a:lnTo>
                <a:lnTo>
                  <a:pt x="1982955" y="701303"/>
                </a:lnTo>
                <a:lnTo>
                  <a:pt x="1989300" y="702256"/>
                </a:lnTo>
                <a:lnTo>
                  <a:pt x="1995645" y="704162"/>
                </a:lnTo>
                <a:lnTo>
                  <a:pt x="2001355" y="706068"/>
                </a:lnTo>
                <a:lnTo>
                  <a:pt x="2007383" y="708609"/>
                </a:lnTo>
                <a:lnTo>
                  <a:pt x="2012776" y="711785"/>
                </a:lnTo>
                <a:lnTo>
                  <a:pt x="2017852" y="715279"/>
                </a:lnTo>
                <a:lnTo>
                  <a:pt x="2022293" y="719408"/>
                </a:lnTo>
                <a:lnTo>
                  <a:pt x="2026417" y="723854"/>
                </a:lnTo>
                <a:lnTo>
                  <a:pt x="2030541" y="728936"/>
                </a:lnTo>
                <a:lnTo>
                  <a:pt x="2033396" y="734018"/>
                </a:lnTo>
                <a:lnTo>
                  <a:pt x="2036252" y="740053"/>
                </a:lnTo>
                <a:lnTo>
                  <a:pt x="2038472" y="745770"/>
                </a:lnTo>
                <a:lnTo>
                  <a:pt x="2039107" y="749582"/>
                </a:lnTo>
                <a:lnTo>
                  <a:pt x="2083838" y="736877"/>
                </a:lnTo>
                <a:lnTo>
                  <a:pt x="2127934" y="723537"/>
                </a:lnTo>
                <a:lnTo>
                  <a:pt x="2172347" y="709879"/>
                </a:lnTo>
                <a:lnTo>
                  <a:pt x="2216444" y="695904"/>
                </a:lnTo>
                <a:lnTo>
                  <a:pt x="2260223" y="681611"/>
                </a:lnTo>
                <a:lnTo>
                  <a:pt x="2304319" y="667318"/>
                </a:lnTo>
                <a:lnTo>
                  <a:pt x="2348098" y="652390"/>
                </a:lnTo>
                <a:lnTo>
                  <a:pt x="2391560" y="637144"/>
                </a:lnTo>
                <a:lnTo>
                  <a:pt x="2383947" y="636827"/>
                </a:lnTo>
                <a:lnTo>
                  <a:pt x="2376016" y="635874"/>
                </a:lnTo>
                <a:lnTo>
                  <a:pt x="2368719" y="634921"/>
                </a:lnTo>
                <a:lnTo>
                  <a:pt x="2361105" y="633333"/>
                </a:lnTo>
                <a:lnTo>
                  <a:pt x="2353809" y="631427"/>
                </a:lnTo>
                <a:lnTo>
                  <a:pt x="2346512" y="629839"/>
                </a:lnTo>
                <a:lnTo>
                  <a:pt x="2339533" y="627298"/>
                </a:lnTo>
                <a:lnTo>
                  <a:pt x="2332554" y="624440"/>
                </a:lnTo>
                <a:lnTo>
                  <a:pt x="2325892" y="621581"/>
                </a:lnTo>
                <a:lnTo>
                  <a:pt x="2319230" y="618087"/>
                </a:lnTo>
                <a:lnTo>
                  <a:pt x="2312568" y="614593"/>
                </a:lnTo>
                <a:lnTo>
                  <a:pt x="2306223" y="611100"/>
                </a:lnTo>
                <a:lnTo>
                  <a:pt x="2300195" y="606970"/>
                </a:lnTo>
                <a:lnTo>
                  <a:pt x="2294168" y="602841"/>
                </a:lnTo>
                <a:lnTo>
                  <a:pt x="2288140" y="598395"/>
                </a:lnTo>
                <a:lnTo>
                  <a:pt x="2282747" y="593313"/>
                </a:lnTo>
                <a:lnTo>
                  <a:pt x="2277037" y="588549"/>
                </a:lnTo>
                <a:lnTo>
                  <a:pt x="2271961" y="583467"/>
                </a:lnTo>
                <a:lnTo>
                  <a:pt x="2266568" y="578067"/>
                </a:lnTo>
                <a:lnTo>
                  <a:pt x="2261809" y="572668"/>
                </a:lnTo>
                <a:lnTo>
                  <a:pt x="2256733" y="566950"/>
                </a:lnTo>
                <a:lnTo>
                  <a:pt x="2252292" y="560916"/>
                </a:lnTo>
                <a:lnTo>
                  <a:pt x="2248168" y="554881"/>
                </a:lnTo>
                <a:lnTo>
                  <a:pt x="2244044" y="548528"/>
                </a:lnTo>
                <a:lnTo>
                  <a:pt x="2239920" y="542176"/>
                </a:lnTo>
                <a:lnTo>
                  <a:pt x="2236113" y="535506"/>
                </a:lnTo>
                <a:lnTo>
                  <a:pt x="2232623" y="528836"/>
                </a:lnTo>
                <a:lnTo>
                  <a:pt x="2229133" y="522166"/>
                </a:lnTo>
                <a:lnTo>
                  <a:pt x="2225961" y="515178"/>
                </a:lnTo>
                <a:lnTo>
                  <a:pt x="2223106" y="508509"/>
                </a:lnTo>
                <a:lnTo>
                  <a:pt x="2220251" y="500886"/>
                </a:lnTo>
                <a:lnTo>
                  <a:pt x="2217713" y="493898"/>
                </a:lnTo>
                <a:lnTo>
                  <a:pt x="2215492" y="485640"/>
                </a:lnTo>
                <a:lnTo>
                  <a:pt x="2212954" y="477699"/>
                </a:lnTo>
                <a:lnTo>
                  <a:pt x="2210734" y="469441"/>
                </a:lnTo>
                <a:lnTo>
                  <a:pt x="2209465" y="461183"/>
                </a:lnTo>
                <a:lnTo>
                  <a:pt x="2207878" y="453243"/>
                </a:lnTo>
                <a:lnTo>
                  <a:pt x="2206609" y="444985"/>
                </a:lnTo>
                <a:lnTo>
                  <a:pt x="2205658" y="436727"/>
                </a:lnTo>
                <a:lnTo>
                  <a:pt x="2205023" y="429104"/>
                </a:lnTo>
                <a:lnTo>
                  <a:pt x="2204706" y="421163"/>
                </a:lnTo>
                <a:lnTo>
                  <a:pt x="2204706" y="413223"/>
                </a:lnTo>
                <a:lnTo>
                  <a:pt x="2204706" y="405600"/>
                </a:lnTo>
                <a:lnTo>
                  <a:pt x="2205023" y="397659"/>
                </a:lnTo>
                <a:lnTo>
                  <a:pt x="2205658" y="390036"/>
                </a:lnTo>
                <a:lnTo>
                  <a:pt x="2206292" y="382414"/>
                </a:lnTo>
                <a:lnTo>
                  <a:pt x="2207244" y="375108"/>
                </a:lnTo>
                <a:lnTo>
                  <a:pt x="2208830" y="367803"/>
                </a:lnTo>
                <a:lnTo>
                  <a:pt x="2210099" y="360816"/>
                </a:lnTo>
                <a:lnTo>
                  <a:pt x="2212320" y="353828"/>
                </a:lnTo>
                <a:lnTo>
                  <a:pt x="2213906" y="346840"/>
                </a:lnTo>
                <a:lnTo>
                  <a:pt x="2216444" y="340170"/>
                </a:lnTo>
                <a:lnTo>
                  <a:pt x="2218982" y="333500"/>
                </a:lnTo>
                <a:lnTo>
                  <a:pt x="2221202" y="327465"/>
                </a:lnTo>
                <a:lnTo>
                  <a:pt x="2224375" y="321113"/>
                </a:lnTo>
                <a:lnTo>
                  <a:pt x="2227547" y="315078"/>
                </a:lnTo>
                <a:lnTo>
                  <a:pt x="2230720" y="309679"/>
                </a:lnTo>
                <a:lnTo>
                  <a:pt x="2234209" y="303962"/>
                </a:lnTo>
                <a:lnTo>
                  <a:pt x="2238016" y="298244"/>
                </a:lnTo>
                <a:lnTo>
                  <a:pt x="2241823" y="293163"/>
                </a:lnTo>
                <a:lnTo>
                  <a:pt x="2245947" y="288398"/>
                </a:lnTo>
                <a:lnTo>
                  <a:pt x="2250388" y="283634"/>
                </a:lnTo>
                <a:lnTo>
                  <a:pt x="2254830" y="279187"/>
                </a:lnTo>
                <a:lnTo>
                  <a:pt x="2259588" y="275058"/>
                </a:lnTo>
                <a:close/>
                <a:moveTo>
                  <a:pt x="2637421" y="114660"/>
                </a:moveTo>
                <a:lnTo>
                  <a:pt x="2599352" y="132765"/>
                </a:lnTo>
                <a:lnTo>
                  <a:pt x="2561601" y="150551"/>
                </a:lnTo>
                <a:lnTo>
                  <a:pt x="2523849" y="167703"/>
                </a:lnTo>
                <a:lnTo>
                  <a:pt x="2485463" y="184537"/>
                </a:lnTo>
                <a:lnTo>
                  <a:pt x="2447077" y="201053"/>
                </a:lnTo>
                <a:lnTo>
                  <a:pt x="2408374" y="216934"/>
                </a:lnTo>
                <a:lnTo>
                  <a:pt x="2369671" y="233133"/>
                </a:lnTo>
                <a:lnTo>
                  <a:pt x="2330650" y="248061"/>
                </a:lnTo>
                <a:lnTo>
                  <a:pt x="2336995" y="248378"/>
                </a:lnTo>
                <a:lnTo>
                  <a:pt x="2343340" y="248696"/>
                </a:lnTo>
                <a:lnTo>
                  <a:pt x="2349685" y="249331"/>
                </a:lnTo>
                <a:lnTo>
                  <a:pt x="2355712" y="250284"/>
                </a:lnTo>
                <a:lnTo>
                  <a:pt x="2362374" y="251554"/>
                </a:lnTo>
                <a:lnTo>
                  <a:pt x="2368719" y="253143"/>
                </a:lnTo>
                <a:lnTo>
                  <a:pt x="2375064" y="255048"/>
                </a:lnTo>
                <a:lnTo>
                  <a:pt x="2381409" y="257272"/>
                </a:lnTo>
                <a:lnTo>
                  <a:pt x="2387436" y="259495"/>
                </a:lnTo>
                <a:lnTo>
                  <a:pt x="2393781" y="262353"/>
                </a:lnTo>
                <a:lnTo>
                  <a:pt x="2400126" y="265212"/>
                </a:lnTo>
                <a:lnTo>
                  <a:pt x="2405836" y="268706"/>
                </a:lnTo>
                <a:lnTo>
                  <a:pt x="2412181" y="272200"/>
                </a:lnTo>
                <a:lnTo>
                  <a:pt x="2418208" y="276011"/>
                </a:lnTo>
                <a:lnTo>
                  <a:pt x="2424236" y="280140"/>
                </a:lnTo>
                <a:lnTo>
                  <a:pt x="2429946" y="284269"/>
                </a:lnTo>
                <a:lnTo>
                  <a:pt x="2435974" y="289034"/>
                </a:lnTo>
                <a:lnTo>
                  <a:pt x="2441684" y="293798"/>
                </a:lnTo>
                <a:lnTo>
                  <a:pt x="2447077" y="299197"/>
                </a:lnTo>
                <a:lnTo>
                  <a:pt x="2452788" y="304279"/>
                </a:lnTo>
                <a:lnTo>
                  <a:pt x="2457863" y="309996"/>
                </a:lnTo>
                <a:lnTo>
                  <a:pt x="2463257" y="315714"/>
                </a:lnTo>
                <a:lnTo>
                  <a:pt x="2468015" y="321748"/>
                </a:lnTo>
                <a:lnTo>
                  <a:pt x="2472774" y="328101"/>
                </a:lnTo>
                <a:lnTo>
                  <a:pt x="2477850" y="334453"/>
                </a:lnTo>
                <a:lnTo>
                  <a:pt x="2482291" y="340805"/>
                </a:lnTo>
                <a:lnTo>
                  <a:pt x="2486732" y="347793"/>
                </a:lnTo>
                <a:lnTo>
                  <a:pt x="2490856" y="354781"/>
                </a:lnTo>
                <a:lnTo>
                  <a:pt x="2495298" y="362086"/>
                </a:lnTo>
                <a:lnTo>
                  <a:pt x="2499105" y="370026"/>
                </a:lnTo>
                <a:lnTo>
                  <a:pt x="2502912" y="377332"/>
                </a:lnTo>
                <a:lnTo>
                  <a:pt x="2506401" y="385272"/>
                </a:lnTo>
                <a:lnTo>
                  <a:pt x="2509256" y="392260"/>
                </a:lnTo>
                <a:lnTo>
                  <a:pt x="2511794" y="399565"/>
                </a:lnTo>
                <a:lnTo>
                  <a:pt x="2514015" y="406553"/>
                </a:lnTo>
                <a:lnTo>
                  <a:pt x="2516553" y="413858"/>
                </a:lnTo>
                <a:lnTo>
                  <a:pt x="2518139" y="421163"/>
                </a:lnTo>
                <a:lnTo>
                  <a:pt x="2520042" y="428468"/>
                </a:lnTo>
                <a:lnTo>
                  <a:pt x="2521311" y="436091"/>
                </a:lnTo>
                <a:lnTo>
                  <a:pt x="2522580" y="443397"/>
                </a:lnTo>
                <a:lnTo>
                  <a:pt x="2523849" y="450702"/>
                </a:lnTo>
                <a:lnTo>
                  <a:pt x="2524484" y="458325"/>
                </a:lnTo>
                <a:lnTo>
                  <a:pt x="2524801" y="465948"/>
                </a:lnTo>
                <a:lnTo>
                  <a:pt x="2525118" y="473570"/>
                </a:lnTo>
                <a:lnTo>
                  <a:pt x="2525118" y="480876"/>
                </a:lnTo>
                <a:lnTo>
                  <a:pt x="2524801" y="488181"/>
                </a:lnTo>
                <a:lnTo>
                  <a:pt x="2524167" y="495486"/>
                </a:lnTo>
                <a:lnTo>
                  <a:pt x="2523215" y="502791"/>
                </a:lnTo>
                <a:lnTo>
                  <a:pt x="2521946" y="510097"/>
                </a:lnTo>
                <a:lnTo>
                  <a:pt x="2520677" y="517402"/>
                </a:lnTo>
                <a:lnTo>
                  <a:pt x="2518774" y="524389"/>
                </a:lnTo>
                <a:lnTo>
                  <a:pt x="2516870" y="531695"/>
                </a:lnTo>
                <a:lnTo>
                  <a:pt x="2514649" y="538682"/>
                </a:lnTo>
                <a:lnTo>
                  <a:pt x="2512112" y="545670"/>
                </a:lnTo>
                <a:lnTo>
                  <a:pt x="2509256" y="552340"/>
                </a:lnTo>
                <a:lnTo>
                  <a:pt x="2506084" y="559010"/>
                </a:lnTo>
                <a:lnTo>
                  <a:pt x="2502594" y="565680"/>
                </a:lnTo>
                <a:lnTo>
                  <a:pt x="2499105" y="572032"/>
                </a:lnTo>
                <a:lnTo>
                  <a:pt x="2494980" y="578385"/>
                </a:lnTo>
                <a:lnTo>
                  <a:pt x="2490222" y="584737"/>
                </a:lnTo>
                <a:lnTo>
                  <a:pt x="2485781" y="590772"/>
                </a:lnTo>
                <a:lnTo>
                  <a:pt x="2481022" y="596489"/>
                </a:lnTo>
                <a:lnTo>
                  <a:pt x="2475312" y="602206"/>
                </a:lnTo>
                <a:lnTo>
                  <a:pt x="2469601" y="607923"/>
                </a:lnTo>
                <a:lnTo>
                  <a:pt x="2512112" y="590454"/>
                </a:lnTo>
                <a:lnTo>
                  <a:pt x="2554622" y="572985"/>
                </a:lnTo>
                <a:lnTo>
                  <a:pt x="2596815" y="555199"/>
                </a:lnTo>
                <a:lnTo>
                  <a:pt x="2639008" y="537094"/>
                </a:lnTo>
                <a:lnTo>
                  <a:pt x="2680883" y="518355"/>
                </a:lnTo>
                <a:lnTo>
                  <a:pt x="2722759" y="499615"/>
                </a:lnTo>
                <a:lnTo>
                  <a:pt x="2764634" y="480558"/>
                </a:lnTo>
                <a:lnTo>
                  <a:pt x="2805876" y="460866"/>
                </a:lnTo>
                <a:lnTo>
                  <a:pt x="2803972" y="457372"/>
                </a:lnTo>
                <a:lnTo>
                  <a:pt x="2801434" y="451655"/>
                </a:lnTo>
                <a:lnTo>
                  <a:pt x="2799848" y="445620"/>
                </a:lnTo>
                <a:lnTo>
                  <a:pt x="2798579" y="439585"/>
                </a:lnTo>
                <a:lnTo>
                  <a:pt x="2798262" y="433233"/>
                </a:lnTo>
                <a:lnTo>
                  <a:pt x="2798579" y="427198"/>
                </a:lnTo>
                <a:lnTo>
                  <a:pt x="2799214" y="421163"/>
                </a:lnTo>
                <a:lnTo>
                  <a:pt x="2800800" y="414811"/>
                </a:lnTo>
                <a:lnTo>
                  <a:pt x="2802703" y="409411"/>
                </a:lnTo>
                <a:lnTo>
                  <a:pt x="2805241" y="403377"/>
                </a:lnTo>
                <a:lnTo>
                  <a:pt x="2808414" y="397659"/>
                </a:lnTo>
                <a:lnTo>
                  <a:pt x="2812220" y="392577"/>
                </a:lnTo>
                <a:lnTo>
                  <a:pt x="2816345" y="387813"/>
                </a:lnTo>
                <a:lnTo>
                  <a:pt x="2821103" y="382731"/>
                </a:lnTo>
                <a:lnTo>
                  <a:pt x="2826179" y="378602"/>
                </a:lnTo>
                <a:lnTo>
                  <a:pt x="2831889" y="374473"/>
                </a:lnTo>
                <a:lnTo>
                  <a:pt x="2837917" y="371297"/>
                </a:lnTo>
                <a:lnTo>
                  <a:pt x="2841724" y="369391"/>
                </a:lnTo>
                <a:lnTo>
                  <a:pt x="2725614" y="140388"/>
                </a:lnTo>
                <a:lnTo>
                  <a:pt x="2722124" y="141976"/>
                </a:lnTo>
                <a:lnTo>
                  <a:pt x="2716097" y="144834"/>
                </a:lnTo>
                <a:lnTo>
                  <a:pt x="2710069" y="147058"/>
                </a:lnTo>
                <a:lnTo>
                  <a:pt x="2704042" y="148328"/>
                </a:lnTo>
                <a:lnTo>
                  <a:pt x="2697697" y="148963"/>
                </a:lnTo>
                <a:lnTo>
                  <a:pt x="2691669" y="149281"/>
                </a:lnTo>
                <a:lnTo>
                  <a:pt x="2685324" y="148646"/>
                </a:lnTo>
                <a:lnTo>
                  <a:pt x="2679614" y="147693"/>
                </a:lnTo>
                <a:lnTo>
                  <a:pt x="2673587" y="146422"/>
                </a:lnTo>
                <a:lnTo>
                  <a:pt x="2667876" y="144199"/>
                </a:lnTo>
                <a:lnTo>
                  <a:pt x="2662483" y="141341"/>
                </a:lnTo>
                <a:lnTo>
                  <a:pt x="2657407" y="138164"/>
                </a:lnTo>
                <a:lnTo>
                  <a:pt x="2652649" y="134353"/>
                </a:lnTo>
                <a:lnTo>
                  <a:pt x="2648207" y="130224"/>
                </a:lnTo>
                <a:lnTo>
                  <a:pt x="2644083" y="125777"/>
                </a:lnTo>
                <a:lnTo>
                  <a:pt x="2640594" y="120378"/>
                </a:lnTo>
                <a:lnTo>
                  <a:pt x="2637421" y="114978"/>
                </a:lnTo>
                <a:lnTo>
                  <a:pt x="2637421" y="114660"/>
                </a:lnTo>
                <a:close/>
                <a:moveTo>
                  <a:pt x="2724345" y="0"/>
                </a:moveTo>
                <a:lnTo>
                  <a:pt x="2962275" y="451019"/>
                </a:lnTo>
                <a:lnTo>
                  <a:pt x="2931186" y="467218"/>
                </a:lnTo>
                <a:lnTo>
                  <a:pt x="2899779" y="482781"/>
                </a:lnTo>
                <a:lnTo>
                  <a:pt x="2868055" y="498345"/>
                </a:lnTo>
                <a:lnTo>
                  <a:pt x="2836331" y="513590"/>
                </a:lnTo>
                <a:lnTo>
                  <a:pt x="2804924" y="528518"/>
                </a:lnTo>
                <a:lnTo>
                  <a:pt x="2773200" y="543129"/>
                </a:lnTo>
                <a:lnTo>
                  <a:pt x="2741159" y="557739"/>
                </a:lnTo>
                <a:lnTo>
                  <a:pt x="2709435" y="572032"/>
                </a:lnTo>
                <a:lnTo>
                  <a:pt x="2677394" y="586008"/>
                </a:lnTo>
                <a:lnTo>
                  <a:pt x="2645352" y="599983"/>
                </a:lnTo>
                <a:lnTo>
                  <a:pt x="2613311" y="613640"/>
                </a:lnTo>
                <a:lnTo>
                  <a:pt x="2581270" y="626980"/>
                </a:lnTo>
                <a:lnTo>
                  <a:pt x="2548911" y="640003"/>
                </a:lnTo>
                <a:lnTo>
                  <a:pt x="2516870" y="652708"/>
                </a:lnTo>
                <a:lnTo>
                  <a:pt x="2483877" y="665412"/>
                </a:lnTo>
                <a:lnTo>
                  <a:pt x="2451519" y="677800"/>
                </a:lnTo>
                <a:lnTo>
                  <a:pt x="2419160" y="690187"/>
                </a:lnTo>
                <a:lnTo>
                  <a:pt x="2386484" y="701939"/>
                </a:lnTo>
                <a:lnTo>
                  <a:pt x="2353809" y="713373"/>
                </a:lnTo>
                <a:lnTo>
                  <a:pt x="2320499" y="725125"/>
                </a:lnTo>
                <a:lnTo>
                  <a:pt x="2287823" y="736242"/>
                </a:lnTo>
                <a:lnTo>
                  <a:pt x="2254830" y="747358"/>
                </a:lnTo>
                <a:lnTo>
                  <a:pt x="2221520" y="758157"/>
                </a:lnTo>
                <a:lnTo>
                  <a:pt x="2188209" y="768639"/>
                </a:lnTo>
                <a:lnTo>
                  <a:pt x="2155217" y="779120"/>
                </a:lnTo>
                <a:lnTo>
                  <a:pt x="2121589" y="789284"/>
                </a:lnTo>
                <a:lnTo>
                  <a:pt x="2087962" y="798813"/>
                </a:lnTo>
                <a:lnTo>
                  <a:pt x="2054334" y="808341"/>
                </a:lnTo>
                <a:lnTo>
                  <a:pt x="2020707" y="817870"/>
                </a:lnTo>
                <a:lnTo>
                  <a:pt x="1986445" y="827081"/>
                </a:lnTo>
                <a:lnTo>
                  <a:pt x="1952817" y="835974"/>
                </a:lnTo>
                <a:lnTo>
                  <a:pt x="1918556" y="844550"/>
                </a:lnTo>
                <a:lnTo>
                  <a:pt x="1800225" y="349064"/>
                </a:lnTo>
                <a:lnTo>
                  <a:pt x="1830363" y="341123"/>
                </a:lnTo>
                <a:lnTo>
                  <a:pt x="1860501" y="333183"/>
                </a:lnTo>
                <a:lnTo>
                  <a:pt x="1890321" y="324925"/>
                </a:lnTo>
                <a:lnTo>
                  <a:pt x="1920142" y="316349"/>
                </a:lnTo>
                <a:lnTo>
                  <a:pt x="1950280" y="308091"/>
                </a:lnTo>
                <a:lnTo>
                  <a:pt x="1979783" y="299515"/>
                </a:lnTo>
                <a:lnTo>
                  <a:pt x="2009603" y="290304"/>
                </a:lnTo>
                <a:lnTo>
                  <a:pt x="2039107" y="281411"/>
                </a:lnTo>
                <a:lnTo>
                  <a:pt x="2068293" y="271882"/>
                </a:lnTo>
                <a:lnTo>
                  <a:pt x="2098113" y="262353"/>
                </a:lnTo>
                <a:lnTo>
                  <a:pt x="2127299" y="252825"/>
                </a:lnTo>
                <a:lnTo>
                  <a:pt x="2156168" y="242661"/>
                </a:lnTo>
                <a:lnTo>
                  <a:pt x="2185354" y="232497"/>
                </a:lnTo>
                <a:lnTo>
                  <a:pt x="2214223" y="222333"/>
                </a:lnTo>
                <a:lnTo>
                  <a:pt x="2243409" y="211534"/>
                </a:lnTo>
                <a:lnTo>
                  <a:pt x="2272278" y="200735"/>
                </a:lnTo>
                <a:lnTo>
                  <a:pt x="2301147" y="189936"/>
                </a:lnTo>
                <a:lnTo>
                  <a:pt x="2329698" y="178820"/>
                </a:lnTo>
                <a:lnTo>
                  <a:pt x="2358250" y="167068"/>
                </a:lnTo>
                <a:lnTo>
                  <a:pt x="2386802" y="155633"/>
                </a:lnTo>
                <a:lnTo>
                  <a:pt x="2415353" y="143881"/>
                </a:lnTo>
                <a:lnTo>
                  <a:pt x="2443588" y="132130"/>
                </a:lnTo>
                <a:lnTo>
                  <a:pt x="2472139" y="119742"/>
                </a:lnTo>
                <a:lnTo>
                  <a:pt x="2500374" y="107355"/>
                </a:lnTo>
                <a:lnTo>
                  <a:pt x="2528608" y="94650"/>
                </a:lnTo>
                <a:lnTo>
                  <a:pt x="2556842" y="81628"/>
                </a:lnTo>
                <a:lnTo>
                  <a:pt x="2584759" y="68923"/>
                </a:lnTo>
                <a:lnTo>
                  <a:pt x="2612994" y="55583"/>
                </a:lnTo>
                <a:lnTo>
                  <a:pt x="2640911" y="41926"/>
                </a:lnTo>
                <a:lnTo>
                  <a:pt x="2668828" y="28268"/>
                </a:lnTo>
                <a:lnTo>
                  <a:pt x="2696428" y="14293"/>
                </a:lnTo>
                <a:lnTo>
                  <a:pt x="2724345"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21" name="KSO_Shape"/>
          <p:cNvSpPr>
            <a:spLocks noChangeAspect="1"/>
          </p:cNvSpPr>
          <p:nvPr/>
        </p:nvSpPr>
        <p:spPr bwMode="auto">
          <a:xfrm>
            <a:off x="4950755" y="4759576"/>
            <a:ext cx="265629" cy="360582"/>
          </a:xfrm>
          <a:custGeom>
            <a:avLst/>
            <a:gdLst>
              <a:gd name="T0" fmla="*/ 1224924 w 2376488"/>
              <a:gd name="T1" fmla="*/ 2761395 h 3225800"/>
              <a:gd name="T2" fmla="*/ 1200514 w 2376488"/>
              <a:gd name="T3" fmla="*/ 2844137 h 3225800"/>
              <a:gd name="T4" fmla="*/ 434302 w 2376488"/>
              <a:gd name="T5" fmla="*/ 2840318 h 3225800"/>
              <a:gd name="T6" fmla="*/ 417817 w 2376488"/>
              <a:gd name="T7" fmla="*/ 2755348 h 3225800"/>
              <a:gd name="T8" fmla="*/ 1946947 w 2376488"/>
              <a:gd name="T9" fmla="*/ 2276790 h 3225800"/>
              <a:gd name="T10" fmla="*/ 2007871 w 2376488"/>
              <a:gd name="T11" fmla="*/ 2336867 h 3225800"/>
              <a:gd name="T12" fmla="*/ 1960274 w 2376488"/>
              <a:gd name="T13" fmla="*/ 2408268 h 3225800"/>
              <a:gd name="T14" fmla="*/ 421315 w 2376488"/>
              <a:gd name="T15" fmla="*/ 2381532 h 3225800"/>
              <a:gd name="T16" fmla="*/ 429565 w 2376488"/>
              <a:gd name="T17" fmla="*/ 2296291 h 3225800"/>
              <a:gd name="T18" fmla="*/ 1966620 w 2376488"/>
              <a:gd name="T19" fmla="*/ 1981797 h 3225800"/>
              <a:gd name="T20" fmla="*/ 2006602 w 2376488"/>
              <a:gd name="T21" fmla="*/ 2057463 h 3225800"/>
              <a:gd name="T22" fmla="*/ 1940284 w 2376488"/>
              <a:gd name="T23" fmla="*/ 2111375 h 3225800"/>
              <a:gd name="T24" fmla="*/ 412748 w 2376488"/>
              <a:gd name="T25" fmla="*/ 2064084 h 3225800"/>
              <a:gd name="T26" fmla="*/ 445431 w 2376488"/>
              <a:gd name="T27" fmla="*/ 1984634 h 3225800"/>
              <a:gd name="T28" fmla="*/ 1983438 w 2376488"/>
              <a:gd name="T29" fmla="*/ 1691813 h 3225800"/>
              <a:gd name="T30" fmla="*/ 1999621 w 2376488"/>
              <a:gd name="T31" fmla="*/ 1776110 h 3225800"/>
              <a:gd name="T32" fmla="*/ 464152 w 2376488"/>
              <a:gd name="T33" fmla="*/ 1809766 h 3225800"/>
              <a:gd name="T34" fmla="*/ 409575 w 2376488"/>
              <a:gd name="T35" fmla="*/ 1743712 h 3225800"/>
              <a:gd name="T36" fmla="*/ 464152 w 2376488"/>
              <a:gd name="T37" fmla="*/ 1677973 h 3225800"/>
              <a:gd name="T38" fmla="*/ 839503 w 2376488"/>
              <a:gd name="T39" fmla="*/ 1405929 h 3225800"/>
              <a:gd name="T40" fmla="*/ 831271 w 2376488"/>
              <a:gd name="T41" fmla="*/ 1491484 h 3225800"/>
              <a:gd name="T42" fmla="*/ 445349 w 2376488"/>
              <a:gd name="T43" fmla="*/ 1503122 h 3225800"/>
              <a:gd name="T44" fmla="*/ 412741 w 2376488"/>
              <a:gd name="T45" fmla="*/ 1423858 h 3225800"/>
              <a:gd name="T46" fmla="*/ 1305682 w 2376488"/>
              <a:gd name="T47" fmla="*/ 909637 h 3225800"/>
              <a:gd name="T48" fmla="*/ 1477663 w 2376488"/>
              <a:gd name="T49" fmla="*/ 930614 h 3225800"/>
              <a:gd name="T50" fmla="*/ 1610543 w 2376488"/>
              <a:gd name="T51" fmla="*/ 964305 h 3225800"/>
              <a:gd name="T52" fmla="*/ 1857547 w 2376488"/>
              <a:gd name="T53" fmla="*/ 995452 h 3225800"/>
              <a:gd name="T54" fmla="*/ 1953551 w 2376488"/>
              <a:gd name="T55" fmla="*/ 1129896 h 3225800"/>
              <a:gd name="T56" fmla="*/ 1951644 w 2376488"/>
              <a:gd name="T57" fmla="*/ 1484281 h 3225800"/>
              <a:gd name="T58" fmla="*/ 1772351 w 2376488"/>
              <a:gd name="T59" fmla="*/ 1229696 h 3225800"/>
              <a:gd name="T60" fmla="*/ 1346691 w 2376488"/>
              <a:gd name="T61" fmla="*/ 1512886 h 3225800"/>
              <a:gd name="T62" fmla="*/ 1134337 w 2376488"/>
              <a:gd name="T63" fmla="*/ 1276735 h 3225800"/>
              <a:gd name="T64" fmla="*/ 953455 w 2376488"/>
              <a:gd name="T65" fmla="*/ 1247177 h 3225800"/>
              <a:gd name="T66" fmla="*/ 985244 w 2376488"/>
              <a:gd name="T67" fmla="*/ 1088260 h 3225800"/>
              <a:gd name="T68" fmla="*/ 1137516 w 2376488"/>
              <a:gd name="T69" fmla="*/ 966212 h 3225800"/>
              <a:gd name="T70" fmla="*/ 1523318 w 2376488"/>
              <a:gd name="T71" fmla="*/ 269565 h 3225800"/>
              <a:gd name="T72" fmla="*/ 1643237 w 2376488"/>
              <a:gd name="T73" fmla="*/ 362372 h 3225800"/>
              <a:gd name="T74" fmla="*/ 1694767 w 2376488"/>
              <a:gd name="T75" fmla="*/ 516202 h 3225800"/>
              <a:gd name="T76" fmla="*/ 1720850 w 2376488"/>
              <a:gd name="T77" fmla="*/ 562923 h 3225800"/>
              <a:gd name="T78" fmla="*/ 1679181 w 2376488"/>
              <a:gd name="T79" fmla="*/ 652233 h 3225800"/>
              <a:gd name="T80" fmla="*/ 1618744 w 2376488"/>
              <a:gd name="T81" fmla="*/ 782861 h 3225800"/>
              <a:gd name="T82" fmla="*/ 1514411 w 2376488"/>
              <a:gd name="T83" fmla="*/ 865815 h 3225800"/>
              <a:gd name="T84" fmla="*/ 1382405 w 2376488"/>
              <a:gd name="T85" fmla="*/ 850559 h 3225800"/>
              <a:gd name="T86" fmla="*/ 1291750 w 2376488"/>
              <a:gd name="T87" fmla="*/ 748218 h 3225800"/>
              <a:gd name="T88" fmla="*/ 1240220 w 2376488"/>
              <a:gd name="T89" fmla="*/ 647783 h 3225800"/>
              <a:gd name="T90" fmla="*/ 1206503 w 2376488"/>
              <a:gd name="T91" fmla="*/ 551481 h 3225800"/>
              <a:gd name="T92" fmla="*/ 1239266 w 2376488"/>
              <a:gd name="T93" fmla="*/ 512705 h 3225800"/>
              <a:gd name="T94" fmla="*/ 1288251 w 2376488"/>
              <a:gd name="T95" fmla="*/ 361736 h 3225800"/>
              <a:gd name="T96" fmla="*/ 1408488 w 2376488"/>
              <a:gd name="T97" fmla="*/ 269565 h 3225800"/>
              <a:gd name="T98" fmla="*/ 124794 w 2376488"/>
              <a:gd name="T99" fmla="*/ 3092133 h 3225800"/>
              <a:gd name="T100" fmla="*/ 2233594 w 2376488"/>
              <a:gd name="T101" fmla="*/ 3105468 h 3225800"/>
              <a:gd name="T102" fmla="*/ 2257092 w 2376488"/>
              <a:gd name="T103" fmla="*/ 152400 h 3225800"/>
              <a:gd name="T104" fmla="*/ 2230736 w 2376488"/>
              <a:gd name="T105" fmla="*/ 120015 h 3225800"/>
              <a:gd name="T106" fmla="*/ 2289799 w 2376488"/>
              <a:gd name="T107" fmla="*/ 15557 h 3225800"/>
              <a:gd name="T108" fmla="*/ 2360928 w 2376488"/>
              <a:gd name="T109" fmla="*/ 86677 h 3225800"/>
              <a:gd name="T110" fmla="*/ 2372995 w 2376488"/>
              <a:gd name="T111" fmla="*/ 3104198 h 3225800"/>
              <a:gd name="T112" fmla="*/ 2320918 w 2376488"/>
              <a:gd name="T113" fmla="*/ 3191193 h 3225800"/>
              <a:gd name="T114" fmla="*/ 2224068 w 2376488"/>
              <a:gd name="T115" fmla="*/ 3225800 h 3225800"/>
              <a:gd name="T116" fmla="*/ 61285 w 2376488"/>
              <a:gd name="T117" fmla="*/ 3195638 h 3225800"/>
              <a:gd name="T118" fmla="*/ 5080 w 2376488"/>
              <a:gd name="T119" fmla="*/ 3111818 h 3225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76488" h="3225800">
                <a:moveTo>
                  <a:pt x="477415" y="2719387"/>
                </a:moveTo>
                <a:lnTo>
                  <a:pt x="1162156" y="2719387"/>
                </a:lnTo>
                <a:lnTo>
                  <a:pt x="1169130" y="2720024"/>
                </a:lnTo>
                <a:lnTo>
                  <a:pt x="1175787" y="2720978"/>
                </a:lnTo>
                <a:lnTo>
                  <a:pt x="1182444" y="2722570"/>
                </a:lnTo>
                <a:lnTo>
                  <a:pt x="1188468" y="2724797"/>
                </a:lnTo>
                <a:lnTo>
                  <a:pt x="1194491" y="2727980"/>
                </a:lnTo>
                <a:lnTo>
                  <a:pt x="1200514" y="2731162"/>
                </a:lnTo>
                <a:lnTo>
                  <a:pt x="1205269" y="2735299"/>
                </a:lnTo>
                <a:lnTo>
                  <a:pt x="1210342" y="2739436"/>
                </a:lnTo>
                <a:lnTo>
                  <a:pt x="1214463" y="2744528"/>
                </a:lnTo>
                <a:lnTo>
                  <a:pt x="1218584" y="2749938"/>
                </a:lnTo>
                <a:lnTo>
                  <a:pt x="1222071" y="2755348"/>
                </a:lnTo>
                <a:lnTo>
                  <a:pt x="1224924" y="2761395"/>
                </a:lnTo>
                <a:lnTo>
                  <a:pt x="1227143" y="2767442"/>
                </a:lnTo>
                <a:lnTo>
                  <a:pt x="1228728" y="2774125"/>
                </a:lnTo>
                <a:lnTo>
                  <a:pt x="1229679" y="2780808"/>
                </a:lnTo>
                <a:lnTo>
                  <a:pt x="1230313" y="2787809"/>
                </a:lnTo>
                <a:lnTo>
                  <a:pt x="1229679" y="2794810"/>
                </a:lnTo>
                <a:lnTo>
                  <a:pt x="1228728" y="2801493"/>
                </a:lnTo>
                <a:lnTo>
                  <a:pt x="1227143" y="2808176"/>
                </a:lnTo>
                <a:lnTo>
                  <a:pt x="1224924" y="2814223"/>
                </a:lnTo>
                <a:lnTo>
                  <a:pt x="1222071" y="2820269"/>
                </a:lnTo>
                <a:lnTo>
                  <a:pt x="1218584" y="2825679"/>
                </a:lnTo>
                <a:lnTo>
                  <a:pt x="1214463" y="2831090"/>
                </a:lnTo>
                <a:lnTo>
                  <a:pt x="1210342" y="2836181"/>
                </a:lnTo>
                <a:lnTo>
                  <a:pt x="1205269" y="2840318"/>
                </a:lnTo>
                <a:lnTo>
                  <a:pt x="1200514" y="2844137"/>
                </a:lnTo>
                <a:lnTo>
                  <a:pt x="1194491" y="2847638"/>
                </a:lnTo>
                <a:lnTo>
                  <a:pt x="1188468" y="2850820"/>
                </a:lnTo>
                <a:lnTo>
                  <a:pt x="1182444" y="2853048"/>
                </a:lnTo>
                <a:lnTo>
                  <a:pt x="1175787" y="2854639"/>
                </a:lnTo>
                <a:lnTo>
                  <a:pt x="1169130" y="2855594"/>
                </a:lnTo>
                <a:lnTo>
                  <a:pt x="1162156" y="2855912"/>
                </a:lnTo>
                <a:lnTo>
                  <a:pt x="477415" y="2855912"/>
                </a:lnTo>
                <a:lnTo>
                  <a:pt x="470441" y="2855594"/>
                </a:lnTo>
                <a:lnTo>
                  <a:pt x="464100" y="2854639"/>
                </a:lnTo>
                <a:lnTo>
                  <a:pt x="457126" y="2853048"/>
                </a:lnTo>
                <a:lnTo>
                  <a:pt x="451103" y="2850820"/>
                </a:lnTo>
                <a:lnTo>
                  <a:pt x="445397" y="2847638"/>
                </a:lnTo>
                <a:lnTo>
                  <a:pt x="439374" y="2844137"/>
                </a:lnTo>
                <a:lnTo>
                  <a:pt x="434302" y="2840318"/>
                </a:lnTo>
                <a:lnTo>
                  <a:pt x="429546" y="2836181"/>
                </a:lnTo>
                <a:lnTo>
                  <a:pt x="425108" y="2831090"/>
                </a:lnTo>
                <a:lnTo>
                  <a:pt x="421304" y="2825679"/>
                </a:lnTo>
                <a:lnTo>
                  <a:pt x="417817" y="2820269"/>
                </a:lnTo>
                <a:lnTo>
                  <a:pt x="414964" y="2814223"/>
                </a:lnTo>
                <a:lnTo>
                  <a:pt x="412745" y="2808176"/>
                </a:lnTo>
                <a:lnTo>
                  <a:pt x="410843" y="2801493"/>
                </a:lnTo>
                <a:lnTo>
                  <a:pt x="409575" y="2794810"/>
                </a:lnTo>
                <a:lnTo>
                  <a:pt x="409575" y="2787809"/>
                </a:lnTo>
                <a:lnTo>
                  <a:pt x="409575" y="2780808"/>
                </a:lnTo>
                <a:lnTo>
                  <a:pt x="410843" y="2774125"/>
                </a:lnTo>
                <a:lnTo>
                  <a:pt x="412745" y="2767442"/>
                </a:lnTo>
                <a:lnTo>
                  <a:pt x="414964" y="2761395"/>
                </a:lnTo>
                <a:lnTo>
                  <a:pt x="417817" y="2755348"/>
                </a:lnTo>
                <a:lnTo>
                  <a:pt x="421304" y="2749938"/>
                </a:lnTo>
                <a:lnTo>
                  <a:pt x="425108" y="2744528"/>
                </a:lnTo>
                <a:lnTo>
                  <a:pt x="429546" y="2739436"/>
                </a:lnTo>
                <a:lnTo>
                  <a:pt x="434302" y="2735299"/>
                </a:lnTo>
                <a:lnTo>
                  <a:pt x="439374" y="2731162"/>
                </a:lnTo>
                <a:lnTo>
                  <a:pt x="445397" y="2727980"/>
                </a:lnTo>
                <a:lnTo>
                  <a:pt x="451103" y="2724797"/>
                </a:lnTo>
                <a:lnTo>
                  <a:pt x="457126" y="2722570"/>
                </a:lnTo>
                <a:lnTo>
                  <a:pt x="464100" y="2720978"/>
                </a:lnTo>
                <a:lnTo>
                  <a:pt x="470441" y="2720024"/>
                </a:lnTo>
                <a:lnTo>
                  <a:pt x="477415" y="2719387"/>
                </a:lnTo>
                <a:close/>
                <a:moveTo>
                  <a:pt x="477479" y="2276475"/>
                </a:moveTo>
                <a:lnTo>
                  <a:pt x="1940284" y="2276475"/>
                </a:lnTo>
                <a:lnTo>
                  <a:pt x="1946947" y="2276790"/>
                </a:lnTo>
                <a:lnTo>
                  <a:pt x="1953928" y="2277733"/>
                </a:lnTo>
                <a:lnTo>
                  <a:pt x="1960274" y="2279621"/>
                </a:lnTo>
                <a:lnTo>
                  <a:pt x="1966620" y="2281822"/>
                </a:lnTo>
                <a:lnTo>
                  <a:pt x="1972649" y="2284339"/>
                </a:lnTo>
                <a:lnTo>
                  <a:pt x="1978044" y="2287799"/>
                </a:lnTo>
                <a:lnTo>
                  <a:pt x="1983438" y="2291573"/>
                </a:lnTo>
                <a:lnTo>
                  <a:pt x="1988197" y="2296291"/>
                </a:lnTo>
                <a:lnTo>
                  <a:pt x="1992640" y="2300695"/>
                </a:lnTo>
                <a:lnTo>
                  <a:pt x="1996448" y="2306042"/>
                </a:lnTo>
                <a:lnTo>
                  <a:pt x="1999621" y="2311704"/>
                </a:lnTo>
                <a:lnTo>
                  <a:pt x="2002794" y="2317366"/>
                </a:lnTo>
                <a:lnTo>
                  <a:pt x="2005015" y="2323971"/>
                </a:lnTo>
                <a:lnTo>
                  <a:pt x="2006602" y="2330262"/>
                </a:lnTo>
                <a:lnTo>
                  <a:pt x="2007871" y="2336867"/>
                </a:lnTo>
                <a:lnTo>
                  <a:pt x="2008188" y="2343787"/>
                </a:lnTo>
                <a:lnTo>
                  <a:pt x="2007871" y="2350707"/>
                </a:lnTo>
                <a:lnTo>
                  <a:pt x="2006602" y="2357312"/>
                </a:lnTo>
                <a:lnTo>
                  <a:pt x="2005015" y="2363603"/>
                </a:lnTo>
                <a:lnTo>
                  <a:pt x="2002794" y="2370208"/>
                </a:lnTo>
                <a:lnTo>
                  <a:pt x="1999621" y="2375870"/>
                </a:lnTo>
                <a:lnTo>
                  <a:pt x="1996448" y="2381532"/>
                </a:lnTo>
                <a:lnTo>
                  <a:pt x="1992640" y="2386879"/>
                </a:lnTo>
                <a:lnTo>
                  <a:pt x="1988197" y="2391283"/>
                </a:lnTo>
                <a:lnTo>
                  <a:pt x="1983438" y="2395686"/>
                </a:lnTo>
                <a:lnTo>
                  <a:pt x="1978044" y="2399775"/>
                </a:lnTo>
                <a:lnTo>
                  <a:pt x="1972649" y="2402921"/>
                </a:lnTo>
                <a:lnTo>
                  <a:pt x="1966620" y="2406066"/>
                </a:lnTo>
                <a:lnTo>
                  <a:pt x="1960274" y="2408268"/>
                </a:lnTo>
                <a:lnTo>
                  <a:pt x="1953928" y="2409841"/>
                </a:lnTo>
                <a:lnTo>
                  <a:pt x="1946947" y="2411099"/>
                </a:lnTo>
                <a:lnTo>
                  <a:pt x="1940284" y="2411413"/>
                </a:lnTo>
                <a:lnTo>
                  <a:pt x="477479" y="2411413"/>
                </a:lnTo>
                <a:lnTo>
                  <a:pt x="470498" y="2411099"/>
                </a:lnTo>
                <a:lnTo>
                  <a:pt x="464152" y="2409841"/>
                </a:lnTo>
                <a:lnTo>
                  <a:pt x="457171" y="2408268"/>
                </a:lnTo>
                <a:lnTo>
                  <a:pt x="451142" y="2406066"/>
                </a:lnTo>
                <a:lnTo>
                  <a:pt x="445431" y="2402921"/>
                </a:lnTo>
                <a:lnTo>
                  <a:pt x="439402" y="2399775"/>
                </a:lnTo>
                <a:lnTo>
                  <a:pt x="434325" y="2395686"/>
                </a:lnTo>
                <a:lnTo>
                  <a:pt x="429565" y="2391283"/>
                </a:lnTo>
                <a:lnTo>
                  <a:pt x="425123" y="2386879"/>
                </a:lnTo>
                <a:lnTo>
                  <a:pt x="421315" y="2381532"/>
                </a:lnTo>
                <a:lnTo>
                  <a:pt x="417825" y="2375870"/>
                </a:lnTo>
                <a:lnTo>
                  <a:pt x="414969" y="2370208"/>
                </a:lnTo>
                <a:lnTo>
                  <a:pt x="412748" y="2363603"/>
                </a:lnTo>
                <a:lnTo>
                  <a:pt x="410844" y="2357312"/>
                </a:lnTo>
                <a:lnTo>
                  <a:pt x="409575" y="2350707"/>
                </a:lnTo>
                <a:lnTo>
                  <a:pt x="409575" y="2343787"/>
                </a:lnTo>
                <a:lnTo>
                  <a:pt x="409575" y="2336867"/>
                </a:lnTo>
                <a:lnTo>
                  <a:pt x="410844" y="2330262"/>
                </a:lnTo>
                <a:lnTo>
                  <a:pt x="412748" y="2323971"/>
                </a:lnTo>
                <a:lnTo>
                  <a:pt x="414969" y="2317366"/>
                </a:lnTo>
                <a:lnTo>
                  <a:pt x="417825" y="2311704"/>
                </a:lnTo>
                <a:lnTo>
                  <a:pt x="421315" y="2306042"/>
                </a:lnTo>
                <a:lnTo>
                  <a:pt x="425123" y="2300695"/>
                </a:lnTo>
                <a:lnTo>
                  <a:pt x="429565" y="2296291"/>
                </a:lnTo>
                <a:lnTo>
                  <a:pt x="434325" y="2291573"/>
                </a:lnTo>
                <a:lnTo>
                  <a:pt x="439402" y="2287799"/>
                </a:lnTo>
                <a:lnTo>
                  <a:pt x="445431" y="2284339"/>
                </a:lnTo>
                <a:lnTo>
                  <a:pt x="451142" y="2281822"/>
                </a:lnTo>
                <a:lnTo>
                  <a:pt x="457171" y="2279621"/>
                </a:lnTo>
                <a:lnTo>
                  <a:pt x="464152" y="2277733"/>
                </a:lnTo>
                <a:lnTo>
                  <a:pt x="470498" y="2276790"/>
                </a:lnTo>
                <a:lnTo>
                  <a:pt x="477479" y="2276475"/>
                </a:lnTo>
                <a:close/>
                <a:moveTo>
                  <a:pt x="477479" y="1976437"/>
                </a:moveTo>
                <a:lnTo>
                  <a:pt x="1940284" y="1976437"/>
                </a:lnTo>
                <a:lnTo>
                  <a:pt x="1946947" y="1977068"/>
                </a:lnTo>
                <a:lnTo>
                  <a:pt x="1953928" y="1977698"/>
                </a:lnTo>
                <a:lnTo>
                  <a:pt x="1960274" y="1979590"/>
                </a:lnTo>
                <a:lnTo>
                  <a:pt x="1966620" y="1981797"/>
                </a:lnTo>
                <a:lnTo>
                  <a:pt x="1972649" y="1984634"/>
                </a:lnTo>
                <a:lnTo>
                  <a:pt x="1978044" y="1988102"/>
                </a:lnTo>
                <a:lnTo>
                  <a:pt x="1983438" y="1991886"/>
                </a:lnTo>
                <a:lnTo>
                  <a:pt x="1988197" y="1996300"/>
                </a:lnTo>
                <a:lnTo>
                  <a:pt x="1992640" y="2001029"/>
                </a:lnTo>
                <a:lnTo>
                  <a:pt x="1996448" y="2006073"/>
                </a:lnTo>
                <a:lnTo>
                  <a:pt x="1999621" y="2011748"/>
                </a:lnTo>
                <a:lnTo>
                  <a:pt x="2002794" y="2017738"/>
                </a:lnTo>
                <a:lnTo>
                  <a:pt x="2005015" y="2024044"/>
                </a:lnTo>
                <a:lnTo>
                  <a:pt x="2006602" y="2030665"/>
                </a:lnTo>
                <a:lnTo>
                  <a:pt x="2007871" y="2036970"/>
                </a:lnTo>
                <a:lnTo>
                  <a:pt x="2008188" y="2043906"/>
                </a:lnTo>
                <a:lnTo>
                  <a:pt x="2007871" y="2051158"/>
                </a:lnTo>
                <a:lnTo>
                  <a:pt x="2006602" y="2057463"/>
                </a:lnTo>
                <a:lnTo>
                  <a:pt x="2005015" y="2064084"/>
                </a:lnTo>
                <a:lnTo>
                  <a:pt x="2002794" y="2070389"/>
                </a:lnTo>
                <a:lnTo>
                  <a:pt x="1999621" y="2076064"/>
                </a:lnTo>
                <a:lnTo>
                  <a:pt x="1996448" y="2081739"/>
                </a:lnTo>
                <a:lnTo>
                  <a:pt x="1992640" y="2087099"/>
                </a:lnTo>
                <a:lnTo>
                  <a:pt x="1988197" y="2091513"/>
                </a:lnTo>
                <a:lnTo>
                  <a:pt x="1983438" y="2096242"/>
                </a:lnTo>
                <a:lnTo>
                  <a:pt x="1978044" y="2100025"/>
                </a:lnTo>
                <a:lnTo>
                  <a:pt x="1972649" y="2103493"/>
                </a:lnTo>
                <a:lnTo>
                  <a:pt x="1966620" y="2106016"/>
                </a:lnTo>
                <a:lnTo>
                  <a:pt x="1960274" y="2108538"/>
                </a:lnTo>
                <a:lnTo>
                  <a:pt x="1953928" y="2110429"/>
                </a:lnTo>
                <a:lnTo>
                  <a:pt x="1946947" y="2111060"/>
                </a:lnTo>
                <a:lnTo>
                  <a:pt x="1940284" y="2111375"/>
                </a:lnTo>
                <a:lnTo>
                  <a:pt x="477479" y="2111375"/>
                </a:lnTo>
                <a:lnTo>
                  <a:pt x="470498" y="2111060"/>
                </a:lnTo>
                <a:lnTo>
                  <a:pt x="464152" y="2110429"/>
                </a:lnTo>
                <a:lnTo>
                  <a:pt x="457171" y="2108538"/>
                </a:lnTo>
                <a:lnTo>
                  <a:pt x="451142" y="2106016"/>
                </a:lnTo>
                <a:lnTo>
                  <a:pt x="445431" y="2103493"/>
                </a:lnTo>
                <a:lnTo>
                  <a:pt x="439402" y="2100025"/>
                </a:lnTo>
                <a:lnTo>
                  <a:pt x="434325" y="2096242"/>
                </a:lnTo>
                <a:lnTo>
                  <a:pt x="429565" y="2091513"/>
                </a:lnTo>
                <a:lnTo>
                  <a:pt x="425123" y="2087099"/>
                </a:lnTo>
                <a:lnTo>
                  <a:pt x="421315" y="2081739"/>
                </a:lnTo>
                <a:lnTo>
                  <a:pt x="417825" y="2076064"/>
                </a:lnTo>
                <a:lnTo>
                  <a:pt x="414969" y="2070389"/>
                </a:lnTo>
                <a:lnTo>
                  <a:pt x="412748" y="2064084"/>
                </a:lnTo>
                <a:lnTo>
                  <a:pt x="410844" y="2057463"/>
                </a:lnTo>
                <a:lnTo>
                  <a:pt x="409575" y="2051158"/>
                </a:lnTo>
                <a:lnTo>
                  <a:pt x="409575" y="2043906"/>
                </a:lnTo>
                <a:lnTo>
                  <a:pt x="409575" y="2036970"/>
                </a:lnTo>
                <a:lnTo>
                  <a:pt x="410844" y="2030665"/>
                </a:lnTo>
                <a:lnTo>
                  <a:pt x="412748" y="2024044"/>
                </a:lnTo>
                <a:lnTo>
                  <a:pt x="414969" y="2017738"/>
                </a:lnTo>
                <a:lnTo>
                  <a:pt x="417825" y="2011748"/>
                </a:lnTo>
                <a:lnTo>
                  <a:pt x="421315" y="2006073"/>
                </a:lnTo>
                <a:lnTo>
                  <a:pt x="425123" y="2001029"/>
                </a:lnTo>
                <a:lnTo>
                  <a:pt x="429565" y="1996300"/>
                </a:lnTo>
                <a:lnTo>
                  <a:pt x="434325" y="1991886"/>
                </a:lnTo>
                <a:lnTo>
                  <a:pt x="439402" y="1988102"/>
                </a:lnTo>
                <a:lnTo>
                  <a:pt x="445431" y="1984634"/>
                </a:lnTo>
                <a:lnTo>
                  <a:pt x="451142" y="1981797"/>
                </a:lnTo>
                <a:lnTo>
                  <a:pt x="457171" y="1979590"/>
                </a:lnTo>
                <a:lnTo>
                  <a:pt x="464152" y="1977698"/>
                </a:lnTo>
                <a:lnTo>
                  <a:pt x="470498" y="1977068"/>
                </a:lnTo>
                <a:lnTo>
                  <a:pt x="477479" y="1976437"/>
                </a:lnTo>
                <a:close/>
                <a:moveTo>
                  <a:pt x="477479" y="1676400"/>
                </a:moveTo>
                <a:lnTo>
                  <a:pt x="1940284" y="1676400"/>
                </a:lnTo>
                <a:lnTo>
                  <a:pt x="1946947" y="1676715"/>
                </a:lnTo>
                <a:lnTo>
                  <a:pt x="1953928" y="1677973"/>
                </a:lnTo>
                <a:lnTo>
                  <a:pt x="1960274" y="1679231"/>
                </a:lnTo>
                <a:lnTo>
                  <a:pt x="1966620" y="1681747"/>
                </a:lnTo>
                <a:lnTo>
                  <a:pt x="1972649" y="1684578"/>
                </a:lnTo>
                <a:lnTo>
                  <a:pt x="1978044" y="1688038"/>
                </a:lnTo>
                <a:lnTo>
                  <a:pt x="1983438" y="1691813"/>
                </a:lnTo>
                <a:lnTo>
                  <a:pt x="1988197" y="1695902"/>
                </a:lnTo>
                <a:lnTo>
                  <a:pt x="1992640" y="1700934"/>
                </a:lnTo>
                <a:lnTo>
                  <a:pt x="1996448" y="1706282"/>
                </a:lnTo>
                <a:lnTo>
                  <a:pt x="1999621" y="1711629"/>
                </a:lnTo>
                <a:lnTo>
                  <a:pt x="2002794" y="1717605"/>
                </a:lnTo>
                <a:lnTo>
                  <a:pt x="2005015" y="1723581"/>
                </a:lnTo>
                <a:lnTo>
                  <a:pt x="2006602" y="1730187"/>
                </a:lnTo>
                <a:lnTo>
                  <a:pt x="2007871" y="1736792"/>
                </a:lnTo>
                <a:lnTo>
                  <a:pt x="2008188" y="1743712"/>
                </a:lnTo>
                <a:lnTo>
                  <a:pt x="2007871" y="1750632"/>
                </a:lnTo>
                <a:lnTo>
                  <a:pt x="2006602" y="1757552"/>
                </a:lnTo>
                <a:lnTo>
                  <a:pt x="2005015" y="1763843"/>
                </a:lnTo>
                <a:lnTo>
                  <a:pt x="2002794" y="1769819"/>
                </a:lnTo>
                <a:lnTo>
                  <a:pt x="1999621" y="1776110"/>
                </a:lnTo>
                <a:lnTo>
                  <a:pt x="1996448" y="1781771"/>
                </a:lnTo>
                <a:lnTo>
                  <a:pt x="1992640" y="1786490"/>
                </a:lnTo>
                <a:lnTo>
                  <a:pt x="1988197" y="1791522"/>
                </a:lnTo>
                <a:lnTo>
                  <a:pt x="1983438" y="1795611"/>
                </a:lnTo>
                <a:lnTo>
                  <a:pt x="1978044" y="1799700"/>
                </a:lnTo>
                <a:lnTo>
                  <a:pt x="1972649" y="1803160"/>
                </a:lnTo>
                <a:lnTo>
                  <a:pt x="1966620" y="1805991"/>
                </a:lnTo>
                <a:lnTo>
                  <a:pt x="1960274" y="1808193"/>
                </a:lnTo>
                <a:lnTo>
                  <a:pt x="1953928" y="1809766"/>
                </a:lnTo>
                <a:lnTo>
                  <a:pt x="1946947" y="1810709"/>
                </a:lnTo>
                <a:lnTo>
                  <a:pt x="1940284" y="1811338"/>
                </a:lnTo>
                <a:lnTo>
                  <a:pt x="477479" y="1811338"/>
                </a:lnTo>
                <a:lnTo>
                  <a:pt x="470498" y="1810709"/>
                </a:lnTo>
                <a:lnTo>
                  <a:pt x="464152" y="1809766"/>
                </a:lnTo>
                <a:lnTo>
                  <a:pt x="457171" y="1808193"/>
                </a:lnTo>
                <a:lnTo>
                  <a:pt x="451142" y="1805991"/>
                </a:lnTo>
                <a:lnTo>
                  <a:pt x="445431" y="1803160"/>
                </a:lnTo>
                <a:lnTo>
                  <a:pt x="439402" y="1799700"/>
                </a:lnTo>
                <a:lnTo>
                  <a:pt x="434325" y="1795611"/>
                </a:lnTo>
                <a:lnTo>
                  <a:pt x="429565" y="1791522"/>
                </a:lnTo>
                <a:lnTo>
                  <a:pt x="425123" y="1786490"/>
                </a:lnTo>
                <a:lnTo>
                  <a:pt x="421315" y="1781771"/>
                </a:lnTo>
                <a:lnTo>
                  <a:pt x="417825" y="1776110"/>
                </a:lnTo>
                <a:lnTo>
                  <a:pt x="414969" y="1769819"/>
                </a:lnTo>
                <a:lnTo>
                  <a:pt x="412748" y="1763843"/>
                </a:lnTo>
                <a:lnTo>
                  <a:pt x="410844" y="1757552"/>
                </a:lnTo>
                <a:lnTo>
                  <a:pt x="409575" y="1750632"/>
                </a:lnTo>
                <a:lnTo>
                  <a:pt x="409575" y="1743712"/>
                </a:lnTo>
                <a:lnTo>
                  <a:pt x="409575" y="1736792"/>
                </a:lnTo>
                <a:lnTo>
                  <a:pt x="410844" y="1730187"/>
                </a:lnTo>
                <a:lnTo>
                  <a:pt x="412748" y="1723581"/>
                </a:lnTo>
                <a:lnTo>
                  <a:pt x="414969" y="1717605"/>
                </a:lnTo>
                <a:lnTo>
                  <a:pt x="417825" y="1711629"/>
                </a:lnTo>
                <a:lnTo>
                  <a:pt x="421315" y="1706282"/>
                </a:lnTo>
                <a:lnTo>
                  <a:pt x="425123" y="1700934"/>
                </a:lnTo>
                <a:lnTo>
                  <a:pt x="429565" y="1695902"/>
                </a:lnTo>
                <a:lnTo>
                  <a:pt x="434325" y="1691813"/>
                </a:lnTo>
                <a:lnTo>
                  <a:pt x="439402" y="1688038"/>
                </a:lnTo>
                <a:lnTo>
                  <a:pt x="445431" y="1684578"/>
                </a:lnTo>
                <a:lnTo>
                  <a:pt x="451142" y="1681747"/>
                </a:lnTo>
                <a:lnTo>
                  <a:pt x="457171" y="1679231"/>
                </a:lnTo>
                <a:lnTo>
                  <a:pt x="464152" y="1677973"/>
                </a:lnTo>
                <a:lnTo>
                  <a:pt x="470498" y="1676715"/>
                </a:lnTo>
                <a:lnTo>
                  <a:pt x="477479" y="1676400"/>
                </a:lnTo>
                <a:close/>
                <a:moveTo>
                  <a:pt x="477325" y="1376362"/>
                </a:moveTo>
                <a:lnTo>
                  <a:pt x="783466" y="1376362"/>
                </a:lnTo>
                <a:lnTo>
                  <a:pt x="790431" y="1376677"/>
                </a:lnTo>
                <a:lnTo>
                  <a:pt x="796763" y="1377935"/>
                </a:lnTo>
                <a:lnTo>
                  <a:pt x="803411" y="1379508"/>
                </a:lnTo>
                <a:lnTo>
                  <a:pt x="809743" y="1381709"/>
                </a:lnTo>
                <a:lnTo>
                  <a:pt x="815442" y="1384226"/>
                </a:lnTo>
                <a:lnTo>
                  <a:pt x="821457" y="1387686"/>
                </a:lnTo>
                <a:lnTo>
                  <a:pt x="826522" y="1392089"/>
                </a:lnTo>
                <a:lnTo>
                  <a:pt x="831271" y="1396178"/>
                </a:lnTo>
                <a:lnTo>
                  <a:pt x="835703" y="1401211"/>
                </a:lnTo>
                <a:lnTo>
                  <a:pt x="839503" y="1405929"/>
                </a:lnTo>
                <a:lnTo>
                  <a:pt x="842985" y="1411591"/>
                </a:lnTo>
                <a:lnTo>
                  <a:pt x="845834" y="1417882"/>
                </a:lnTo>
                <a:lnTo>
                  <a:pt x="848050" y="1423858"/>
                </a:lnTo>
                <a:lnTo>
                  <a:pt x="849950" y="1430149"/>
                </a:lnTo>
                <a:lnTo>
                  <a:pt x="850583" y="1437069"/>
                </a:lnTo>
                <a:lnTo>
                  <a:pt x="850900" y="1443989"/>
                </a:lnTo>
                <a:lnTo>
                  <a:pt x="850583" y="1450594"/>
                </a:lnTo>
                <a:lnTo>
                  <a:pt x="849950" y="1457514"/>
                </a:lnTo>
                <a:lnTo>
                  <a:pt x="848050" y="1463805"/>
                </a:lnTo>
                <a:lnTo>
                  <a:pt x="845834" y="1470095"/>
                </a:lnTo>
                <a:lnTo>
                  <a:pt x="842985" y="1476072"/>
                </a:lnTo>
                <a:lnTo>
                  <a:pt x="839503" y="1481419"/>
                </a:lnTo>
                <a:lnTo>
                  <a:pt x="835703" y="1486766"/>
                </a:lnTo>
                <a:lnTo>
                  <a:pt x="831271" y="1491484"/>
                </a:lnTo>
                <a:lnTo>
                  <a:pt x="826522" y="1495888"/>
                </a:lnTo>
                <a:lnTo>
                  <a:pt x="821457" y="1499662"/>
                </a:lnTo>
                <a:lnTo>
                  <a:pt x="815442" y="1503122"/>
                </a:lnTo>
                <a:lnTo>
                  <a:pt x="809743" y="1505953"/>
                </a:lnTo>
                <a:lnTo>
                  <a:pt x="803411" y="1508155"/>
                </a:lnTo>
                <a:lnTo>
                  <a:pt x="796763" y="1509728"/>
                </a:lnTo>
                <a:lnTo>
                  <a:pt x="790431" y="1510986"/>
                </a:lnTo>
                <a:lnTo>
                  <a:pt x="783466" y="1511300"/>
                </a:lnTo>
                <a:lnTo>
                  <a:pt x="477325" y="1511300"/>
                </a:lnTo>
                <a:lnTo>
                  <a:pt x="470360" y="1510986"/>
                </a:lnTo>
                <a:lnTo>
                  <a:pt x="464028" y="1509728"/>
                </a:lnTo>
                <a:lnTo>
                  <a:pt x="457063" y="1508155"/>
                </a:lnTo>
                <a:lnTo>
                  <a:pt x="451048" y="1505953"/>
                </a:lnTo>
                <a:lnTo>
                  <a:pt x="445349" y="1503122"/>
                </a:lnTo>
                <a:lnTo>
                  <a:pt x="439334" y="1499662"/>
                </a:lnTo>
                <a:lnTo>
                  <a:pt x="434269" y="1495888"/>
                </a:lnTo>
                <a:lnTo>
                  <a:pt x="429520" y="1491484"/>
                </a:lnTo>
                <a:lnTo>
                  <a:pt x="425088" y="1486766"/>
                </a:lnTo>
                <a:lnTo>
                  <a:pt x="421289" y="1481419"/>
                </a:lnTo>
                <a:lnTo>
                  <a:pt x="417806" y="1476072"/>
                </a:lnTo>
                <a:lnTo>
                  <a:pt x="414957" y="1470095"/>
                </a:lnTo>
                <a:lnTo>
                  <a:pt x="412741" y="1463805"/>
                </a:lnTo>
                <a:lnTo>
                  <a:pt x="410841" y="1457514"/>
                </a:lnTo>
                <a:lnTo>
                  <a:pt x="409575" y="1450594"/>
                </a:lnTo>
                <a:lnTo>
                  <a:pt x="409575" y="1443989"/>
                </a:lnTo>
                <a:lnTo>
                  <a:pt x="409575" y="1437069"/>
                </a:lnTo>
                <a:lnTo>
                  <a:pt x="410841" y="1430149"/>
                </a:lnTo>
                <a:lnTo>
                  <a:pt x="412741" y="1423858"/>
                </a:lnTo>
                <a:lnTo>
                  <a:pt x="414957" y="1417882"/>
                </a:lnTo>
                <a:lnTo>
                  <a:pt x="417806" y="1411591"/>
                </a:lnTo>
                <a:lnTo>
                  <a:pt x="421289" y="1405929"/>
                </a:lnTo>
                <a:lnTo>
                  <a:pt x="425088" y="1401211"/>
                </a:lnTo>
                <a:lnTo>
                  <a:pt x="429520" y="1396178"/>
                </a:lnTo>
                <a:lnTo>
                  <a:pt x="434269" y="1392089"/>
                </a:lnTo>
                <a:lnTo>
                  <a:pt x="439334" y="1387686"/>
                </a:lnTo>
                <a:lnTo>
                  <a:pt x="445349" y="1384226"/>
                </a:lnTo>
                <a:lnTo>
                  <a:pt x="451048" y="1381709"/>
                </a:lnTo>
                <a:lnTo>
                  <a:pt x="457063" y="1379508"/>
                </a:lnTo>
                <a:lnTo>
                  <a:pt x="464028" y="1377935"/>
                </a:lnTo>
                <a:lnTo>
                  <a:pt x="470360" y="1376677"/>
                </a:lnTo>
                <a:lnTo>
                  <a:pt x="477325" y="1376362"/>
                </a:lnTo>
                <a:close/>
                <a:moveTo>
                  <a:pt x="1305682" y="909637"/>
                </a:moveTo>
                <a:lnTo>
                  <a:pt x="1307590" y="922668"/>
                </a:lnTo>
                <a:lnTo>
                  <a:pt x="1310451" y="941103"/>
                </a:lnTo>
                <a:lnTo>
                  <a:pt x="1314901" y="964305"/>
                </a:lnTo>
                <a:lnTo>
                  <a:pt x="1319987" y="991956"/>
                </a:lnTo>
                <a:lnTo>
                  <a:pt x="1333021" y="1054252"/>
                </a:lnTo>
                <a:lnTo>
                  <a:pt x="1347644" y="1121315"/>
                </a:lnTo>
                <a:lnTo>
                  <a:pt x="1374665" y="1241138"/>
                </a:lnTo>
                <a:lnTo>
                  <a:pt x="1386427" y="1293898"/>
                </a:lnTo>
                <a:lnTo>
                  <a:pt x="1430933" y="1032957"/>
                </a:lnTo>
                <a:lnTo>
                  <a:pt x="1404865" y="971297"/>
                </a:lnTo>
                <a:lnTo>
                  <a:pt x="1447781" y="930614"/>
                </a:lnTo>
                <a:lnTo>
                  <a:pt x="1461133" y="930614"/>
                </a:lnTo>
                <a:lnTo>
                  <a:pt x="1463994" y="930614"/>
                </a:lnTo>
                <a:lnTo>
                  <a:pt x="1477663" y="930614"/>
                </a:lnTo>
                <a:lnTo>
                  <a:pt x="1520897" y="971297"/>
                </a:lnTo>
                <a:lnTo>
                  <a:pt x="1506909" y="1001809"/>
                </a:lnTo>
                <a:lnTo>
                  <a:pt x="1498326" y="1023422"/>
                </a:lnTo>
                <a:lnTo>
                  <a:pt x="1495147" y="1030096"/>
                </a:lnTo>
                <a:lnTo>
                  <a:pt x="1494512" y="1032957"/>
                </a:lnTo>
                <a:lnTo>
                  <a:pt x="1496419" y="1044399"/>
                </a:lnTo>
                <a:lnTo>
                  <a:pt x="1501823" y="1073957"/>
                </a:lnTo>
                <a:lnTo>
                  <a:pt x="1517082" y="1163904"/>
                </a:lnTo>
                <a:lnTo>
                  <a:pt x="1538699" y="1293898"/>
                </a:lnTo>
                <a:lnTo>
                  <a:pt x="1551097" y="1241138"/>
                </a:lnTo>
                <a:lnTo>
                  <a:pt x="1577482" y="1121315"/>
                </a:lnTo>
                <a:lnTo>
                  <a:pt x="1592105" y="1054252"/>
                </a:lnTo>
                <a:lnTo>
                  <a:pt x="1605139" y="991956"/>
                </a:lnTo>
                <a:lnTo>
                  <a:pt x="1610543" y="964305"/>
                </a:lnTo>
                <a:lnTo>
                  <a:pt x="1614676" y="941103"/>
                </a:lnTo>
                <a:lnTo>
                  <a:pt x="1618172" y="922668"/>
                </a:lnTo>
                <a:lnTo>
                  <a:pt x="1619762" y="909637"/>
                </a:lnTo>
                <a:lnTo>
                  <a:pt x="1622623" y="910273"/>
                </a:lnTo>
                <a:lnTo>
                  <a:pt x="1627074" y="911544"/>
                </a:lnTo>
                <a:lnTo>
                  <a:pt x="1650280" y="918854"/>
                </a:lnTo>
                <a:lnTo>
                  <a:pt x="1679844" y="928389"/>
                </a:lnTo>
                <a:lnTo>
                  <a:pt x="1713859" y="939831"/>
                </a:lnTo>
                <a:lnTo>
                  <a:pt x="1750099" y="952545"/>
                </a:lnTo>
                <a:lnTo>
                  <a:pt x="1787928" y="966212"/>
                </a:lnTo>
                <a:lnTo>
                  <a:pt x="1806048" y="973522"/>
                </a:lnTo>
                <a:lnTo>
                  <a:pt x="1824168" y="980832"/>
                </a:lnTo>
                <a:lnTo>
                  <a:pt x="1841334" y="988142"/>
                </a:lnTo>
                <a:lnTo>
                  <a:pt x="1857547" y="995452"/>
                </a:lnTo>
                <a:lnTo>
                  <a:pt x="1872806" y="1002763"/>
                </a:lnTo>
                <a:lnTo>
                  <a:pt x="1886475" y="1009755"/>
                </a:lnTo>
                <a:lnTo>
                  <a:pt x="1896966" y="1020561"/>
                </a:lnTo>
                <a:lnTo>
                  <a:pt x="1902688" y="1027236"/>
                </a:lnTo>
                <a:lnTo>
                  <a:pt x="1908728" y="1034546"/>
                </a:lnTo>
                <a:lnTo>
                  <a:pt x="1915086" y="1042810"/>
                </a:lnTo>
                <a:lnTo>
                  <a:pt x="1921126" y="1052027"/>
                </a:lnTo>
                <a:lnTo>
                  <a:pt x="1927484" y="1062833"/>
                </a:lnTo>
                <a:lnTo>
                  <a:pt x="1933842" y="1074593"/>
                </a:lnTo>
                <a:lnTo>
                  <a:pt x="1939882" y="1088260"/>
                </a:lnTo>
                <a:lnTo>
                  <a:pt x="1945604" y="1103198"/>
                </a:lnTo>
                <a:lnTo>
                  <a:pt x="1948147" y="1111780"/>
                </a:lnTo>
                <a:lnTo>
                  <a:pt x="1951008" y="1120679"/>
                </a:lnTo>
                <a:lnTo>
                  <a:pt x="1953551" y="1129896"/>
                </a:lnTo>
                <a:lnTo>
                  <a:pt x="1956412" y="1139431"/>
                </a:lnTo>
                <a:lnTo>
                  <a:pt x="1958637" y="1149602"/>
                </a:lnTo>
                <a:lnTo>
                  <a:pt x="1960863" y="1160408"/>
                </a:lnTo>
                <a:lnTo>
                  <a:pt x="1963088" y="1171532"/>
                </a:lnTo>
                <a:lnTo>
                  <a:pt x="1964995" y="1183292"/>
                </a:lnTo>
                <a:lnTo>
                  <a:pt x="1966903" y="1195688"/>
                </a:lnTo>
                <a:lnTo>
                  <a:pt x="1968492" y="1208719"/>
                </a:lnTo>
                <a:lnTo>
                  <a:pt x="1970082" y="1222386"/>
                </a:lnTo>
                <a:lnTo>
                  <a:pt x="1971353" y="1236688"/>
                </a:lnTo>
                <a:lnTo>
                  <a:pt x="1971989" y="1247177"/>
                </a:lnTo>
                <a:lnTo>
                  <a:pt x="1972307" y="1266883"/>
                </a:lnTo>
                <a:lnTo>
                  <a:pt x="1973260" y="1326953"/>
                </a:lnTo>
                <a:lnTo>
                  <a:pt x="1974850" y="1481738"/>
                </a:lnTo>
                <a:lnTo>
                  <a:pt x="1951644" y="1484281"/>
                </a:lnTo>
                <a:lnTo>
                  <a:pt x="1929073" y="1487459"/>
                </a:lnTo>
                <a:lnTo>
                  <a:pt x="1906503" y="1489684"/>
                </a:lnTo>
                <a:lnTo>
                  <a:pt x="1883614" y="1491909"/>
                </a:lnTo>
                <a:lnTo>
                  <a:pt x="1836884" y="1495723"/>
                </a:lnTo>
                <a:lnTo>
                  <a:pt x="1786974" y="1499537"/>
                </a:lnTo>
                <a:lnTo>
                  <a:pt x="1786339" y="1378760"/>
                </a:lnTo>
                <a:lnTo>
                  <a:pt x="1786339" y="1291991"/>
                </a:lnTo>
                <a:lnTo>
                  <a:pt x="1786021" y="1285953"/>
                </a:lnTo>
                <a:lnTo>
                  <a:pt x="1785385" y="1279914"/>
                </a:lnTo>
                <a:lnTo>
                  <a:pt x="1784431" y="1268472"/>
                </a:lnTo>
                <a:lnTo>
                  <a:pt x="1782524" y="1257665"/>
                </a:lnTo>
                <a:lnTo>
                  <a:pt x="1779663" y="1247813"/>
                </a:lnTo>
                <a:lnTo>
                  <a:pt x="1776166" y="1238595"/>
                </a:lnTo>
                <a:lnTo>
                  <a:pt x="1772351" y="1229696"/>
                </a:lnTo>
                <a:lnTo>
                  <a:pt x="1768536" y="1221115"/>
                </a:lnTo>
                <a:lnTo>
                  <a:pt x="1764404" y="1213486"/>
                </a:lnTo>
                <a:lnTo>
                  <a:pt x="1764404" y="1504622"/>
                </a:lnTo>
                <a:lnTo>
                  <a:pt x="1729118" y="1506847"/>
                </a:lnTo>
                <a:lnTo>
                  <a:pt x="1692878" y="1508754"/>
                </a:lnTo>
                <a:lnTo>
                  <a:pt x="1655366" y="1510343"/>
                </a:lnTo>
                <a:lnTo>
                  <a:pt x="1616583" y="1511933"/>
                </a:lnTo>
                <a:lnTo>
                  <a:pt x="1577800" y="1512886"/>
                </a:lnTo>
                <a:lnTo>
                  <a:pt x="1538699" y="1513840"/>
                </a:lnTo>
                <a:lnTo>
                  <a:pt x="1500552" y="1514157"/>
                </a:lnTo>
                <a:lnTo>
                  <a:pt x="1462722" y="1514475"/>
                </a:lnTo>
                <a:lnTo>
                  <a:pt x="1424575" y="1514157"/>
                </a:lnTo>
                <a:lnTo>
                  <a:pt x="1386110" y="1513840"/>
                </a:lnTo>
                <a:lnTo>
                  <a:pt x="1346691" y="1512886"/>
                </a:lnTo>
                <a:lnTo>
                  <a:pt x="1307590" y="1511933"/>
                </a:lnTo>
                <a:lnTo>
                  <a:pt x="1268489" y="1510343"/>
                </a:lnTo>
                <a:lnTo>
                  <a:pt x="1230659" y="1508754"/>
                </a:lnTo>
                <a:lnTo>
                  <a:pt x="1193783" y="1506847"/>
                </a:lnTo>
                <a:lnTo>
                  <a:pt x="1158815" y="1504622"/>
                </a:lnTo>
                <a:lnTo>
                  <a:pt x="1158815" y="1213486"/>
                </a:lnTo>
                <a:lnTo>
                  <a:pt x="1155000" y="1222068"/>
                </a:lnTo>
                <a:lnTo>
                  <a:pt x="1150867" y="1230967"/>
                </a:lnTo>
                <a:lnTo>
                  <a:pt x="1146735" y="1240185"/>
                </a:lnTo>
                <a:lnTo>
                  <a:pt x="1142284" y="1250037"/>
                </a:lnTo>
                <a:lnTo>
                  <a:pt x="1138469" y="1260208"/>
                </a:lnTo>
                <a:lnTo>
                  <a:pt x="1137198" y="1265611"/>
                </a:lnTo>
                <a:lnTo>
                  <a:pt x="1135608" y="1271014"/>
                </a:lnTo>
                <a:lnTo>
                  <a:pt x="1134337" y="1276735"/>
                </a:lnTo>
                <a:lnTo>
                  <a:pt x="1133701" y="1282774"/>
                </a:lnTo>
                <a:lnTo>
                  <a:pt x="1133065" y="1289131"/>
                </a:lnTo>
                <a:lnTo>
                  <a:pt x="1132747" y="1295170"/>
                </a:lnTo>
                <a:lnTo>
                  <a:pt x="1132429" y="1381303"/>
                </a:lnTo>
                <a:lnTo>
                  <a:pt x="1131794" y="1502715"/>
                </a:lnTo>
                <a:lnTo>
                  <a:pt x="1106680" y="1500808"/>
                </a:lnTo>
                <a:lnTo>
                  <a:pt x="1083156" y="1498584"/>
                </a:lnTo>
                <a:lnTo>
                  <a:pt x="1060585" y="1495723"/>
                </a:lnTo>
                <a:lnTo>
                  <a:pt x="1038651" y="1493180"/>
                </a:lnTo>
                <a:lnTo>
                  <a:pt x="995417" y="1487777"/>
                </a:lnTo>
                <a:lnTo>
                  <a:pt x="950912" y="1481738"/>
                </a:lnTo>
                <a:lnTo>
                  <a:pt x="952183" y="1326953"/>
                </a:lnTo>
                <a:lnTo>
                  <a:pt x="952819" y="1266883"/>
                </a:lnTo>
                <a:lnTo>
                  <a:pt x="953455" y="1247177"/>
                </a:lnTo>
                <a:lnTo>
                  <a:pt x="954091" y="1236688"/>
                </a:lnTo>
                <a:lnTo>
                  <a:pt x="955044" y="1222386"/>
                </a:lnTo>
                <a:lnTo>
                  <a:pt x="956634" y="1208719"/>
                </a:lnTo>
                <a:lnTo>
                  <a:pt x="958223" y="1195688"/>
                </a:lnTo>
                <a:lnTo>
                  <a:pt x="960131" y="1183292"/>
                </a:lnTo>
                <a:lnTo>
                  <a:pt x="962038" y="1171532"/>
                </a:lnTo>
                <a:lnTo>
                  <a:pt x="964263" y="1160408"/>
                </a:lnTo>
                <a:lnTo>
                  <a:pt x="966489" y="1149602"/>
                </a:lnTo>
                <a:lnTo>
                  <a:pt x="969032" y="1139431"/>
                </a:lnTo>
                <a:lnTo>
                  <a:pt x="971575" y="1129896"/>
                </a:lnTo>
                <a:lnTo>
                  <a:pt x="974118" y="1120679"/>
                </a:lnTo>
                <a:lnTo>
                  <a:pt x="976979" y="1111780"/>
                </a:lnTo>
                <a:lnTo>
                  <a:pt x="979522" y="1103198"/>
                </a:lnTo>
                <a:lnTo>
                  <a:pt x="985244" y="1088260"/>
                </a:lnTo>
                <a:lnTo>
                  <a:pt x="991602" y="1074593"/>
                </a:lnTo>
                <a:lnTo>
                  <a:pt x="997960" y="1062833"/>
                </a:lnTo>
                <a:lnTo>
                  <a:pt x="1004000" y="1052027"/>
                </a:lnTo>
                <a:lnTo>
                  <a:pt x="1010358" y="1042810"/>
                </a:lnTo>
                <a:lnTo>
                  <a:pt x="1016398" y="1034546"/>
                </a:lnTo>
                <a:lnTo>
                  <a:pt x="1022438" y="1027236"/>
                </a:lnTo>
                <a:lnTo>
                  <a:pt x="1028160" y="1020561"/>
                </a:lnTo>
                <a:lnTo>
                  <a:pt x="1038651" y="1009755"/>
                </a:lnTo>
                <a:lnTo>
                  <a:pt x="1052320" y="1002763"/>
                </a:lnTo>
                <a:lnTo>
                  <a:pt x="1067261" y="995452"/>
                </a:lnTo>
                <a:lnTo>
                  <a:pt x="1083792" y="988142"/>
                </a:lnTo>
                <a:lnTo>
                  <a:pt x="1100958" y="980832"/>
                </a:lnTo>
                <a:lnTo>
                  <a:pt x="1119078" y="973522"/>
                </a:lnTo>
                <a:lnTo>
                  <a:pt x="1137516" y="966212"/>
                </a:lnTo>
                <a:lnTo>
                  <a:pt x="1174709" y="952545"/>
                </a:lnTo>
                <a:lnTo>
                  <a:pt x="1211268" y="939831"/>
                </a:lnTo>
                <a:lnTo>
                  <a:pt x="1245282" y="928389"/>
                </a:lnTo>
                <a:lnTo>
                  <a:pt x="1274847" y="918854"/>
                </a:lnTo>
                <a:lnTo>
                  <a:pt x="1298371" y="911544"/>
                </a:lnTo>
                <a:lnTo>
                  <a:pt x="1302821" y="910273"/>
                </a:lnTo>
                <a:lnTo>
                  <a:pt x="1305682" y="909637"/>
                </a:lnTo>
                <a:close/>
                <a:moveTo>
                  <a:pt x="1453656" y="261937"/>
                </a:moveTo>
                <a:lnTo>
                  <a:pt x="1465744" y="261937"/>
                </a:lnTo>
                <a:lnTo>
                  <a:pt x="1477831" y="261937"/>
                </a:lnTo>
                <a:lnTo>
                  <a:pt x="1489600" y="263208"/>
                </a:lnTo>
                <a:lnTo>
                  <a:pt x="1501052" y="264798"/>
                </a:lnTo>
                <a:lnTo>
                  <a:pt x="1512185" y="267022"/>
                </a:lnTo>
                <a:lnTo>
                  <a:pt x="1523318" y="269565"/>
                </a:lnTo>
                <a:lnTo>
                  <a:pt x="1534133" y="273061"/>
                </a:lnTo>
                <a:lnTo>
                  <a:pt x="1544311" y="276875"/>
                </a:lnTo>
                <a:lnTo>
                  <a:pt x="1554490" y="281643"/>
                </a:lnTo>
                <a:lnTo>
                  <a:pt x="1564033" y="286410"/>
                </a:lnTo>
                <a:lnTo>
                  <a:pt x="1573575" y="291813"/>
                </a:lnTo>
                <a:lnTo>
                  <a:pt x="1582800" y="298170"/>
                </a:lnTo>
                <a:lnTo>
                  <a:pt x="1591388" y="304526"/>
                </a:lnTo>
                <a:lnTo>
                  <a:pt x="1599977" y="311519"/>
                </a:lnTo>
                <a:lnTo>
                  <a:pt x="1607929" y="319147"/>
                </a:lnTo>
                <a:lnTo>
                  <a:pt x="1615563" y="326775"/>
                </a:lnTo>
                <a:lnTo>
                  <a:pt x="1623197" y="335038"/>
                </a:lnTo>
                <a:lnTo>
                  <a:pt x="1630195" y="343937"/>
                </a:lnTo>
                <a:lnTo>
                  <a:pt x="1637193" y="352837"/>
                </a:lnTo>
                <a:lnTo>
                  <a:pt x="1643237" y="362372"/>
                </a:lnTo>
                <a:lnTo>
                  <a:pt x="1649280" y="372224"/>
                </a:lnTo>
                <a:lnTo>
                  <a:pt x="1654688" y="382713"/>
                </a:lnTo>
                <a:lnTo>
                  <a:pt x="1660095" y="392883"/>
                </a:lnTo>
                <a:lnTo>
                  <a:pt x="1664867" y="404007"/>
                </a:lnTo>
                <a:lnTo>
                  <a:pt x="1669320" y="415131"/>
                </a:lnTo>
                <a:lnTo>
                  <a:pt x="1673137" y="426573"/>
                </a:lnTo>
                <a:lnTo>
                  <a:pt x="1676636" y="438333"/>
                </a:lnTo>
                <a:lnTo>
                  <a:pt x="1679817" y="450411"/>
                </a:lnTo>
                <a:lnTo>
                  <a:pt x="1682361" y="462806"/>
                </a:lnTo>
                <a:lnTo>
                  <a:pt x="1684588" y="474884"/>
                </a:lnTo>
                <a:lnTo>
                  <a:pt x="1686497" y="487915"/>
                </a:lnTo>
                <a:lnTo>
                  <a:pt x="1687769" y="500628"/>
                </a:lnTo>
                <a:lnTo>
                  <a:pt x="1688405" y="513659"/>
                </a:lnTo>
                <a:lnTo>
                  <a:pt x="1694767" y="516202"/>
                </a:lnTo>
                <a:lnTo>
                  <a:pt x="1700492" y="519698"/>
                </a:lnTo>
                <a:lnTo>
                  <a:pt x="1702719" y="521605"/>
                </a:lnTo>
                <a:lnTo>
                  <a:pt x="1705264" y="523512"/>
                </a:lnTo>
                <a:lnTo>
                  <a:pt x="1707808" y="525736"/>
                </a:lnTo>
                <a:lnTo>
                  <a:pt x="1709717" y="528279"/>
                </a:lnTo>
                <a:lnTo>
                  <a:pt x="1711625" y="531140"/>
                </a:lnTo>
                <a:lnTo>
                  <a:pt x="1713534" y="534000"/>
                </a:lnTo>
                <a:lnTo>
                  <a:pt x="1714806" y="536860"/>
                </a:lnTo>
                <a:lnTo>
                  <a:pt x="1716397" y="540357"/>
                </a:lnTo>
                <a:lnTo>
                  <a:pt x="1717669" y="543853"/>
                </a:lnTo>
                <a:lnTo>
                  <a:pt x="1718623" y="547667"/>
                </a:lnTo>
                <a:lnTo>
                  <a:pt x="1719578" y="551799"/>
                </a:lnTo>
                <a:lnTo>
                  <a:pt x="1719896" y="556248"/>
                </a:lnTo>
                <a:lnTo>
                  <a:pt x="1720850" y="562923"/>
                </a:lnTo>
                <a:lnTo>
                  <a:pt x="1720850" y="570233"/>
                </a:lnTo>
                <a:lnTo>
                  <a:pt x="1719896" y="577543"/>
                </a:lnTo>
                <a:lnTo>
                  <a:pt x="1719260" y="585171"/>
                </a:lnTo>
                <a:lnTo>
                  <a:pt x="1717669" y="592481"/>
                </a:lnTo>
                <a:lnTo>
                  <a:pt x="1715442" y="599791"/>
                </a:lnTo>
                <a:lnTo>
                  <a:pt x="1712898" y="607101"/>
                </a:lnTo>
                <a:lnTo>
                  <a:pt x="1710035" y="614411"/>
                </a:lnTo>
                <a:lnTo>
                  <a:pt x="1706854" y="620768"/>
                </a:lnTo>
                <a:lnTo>
                  <a:pt x="1703037" y="627442"/>
                </a:lnTo>
                <a:lnTo>
                  <a:pt x="1699220" y="633481"/>
                </a:lnTo>
                <a:lnTo>
                  <a:pt x="1694767" y="639202"/>
                </a:lnTo>
                <a:lnTo>
                  <a:pt x="1689996" y="644287"/>
                </a:lnTo>
                <a:lnTo>
                  <a:pt x="1684588" y="648419"/>
                </a:lnTo>
                <a:lnTo>
                  <a:pt x="1679181" y="652233"/>
                </a:lnTo>
                <a:lnTo>
                  <a:pt x="1673455" y="655411"/>
                </a:lnTo>
                <a:lnTo>
                  <a:pt x="1670910" y="665900"/>
                </a:lnTo>
                <a:lnTo>
                  <a:pt x="1667729" y="676388"/>
                </a:lnTo>
                <a:lnTo>
                  <a:pt x="1664867" y="687194"/>
                </a:lnTo>
                <a:lnTo>
                  <a:pt x="1661050" y="697365"/>
                </a:lnTo>
                <a:lnTo>
                  <a:pt x="1657551" y="707853"/>
                </a:lnTo>
                <a:lnTo>
                  <a:pt x="1653097" y="717706"/>
                </a:lnTo>
                <a:lnTo>
                  <a:pt x="1648962" y="727559"/>
                </a:lnTo>
                <a:lnTo>
                  <a:pt x="1644827" y="737094"/>
                </a:lnTo>
                <a:lnTo>
                  <a:pt x="1640056" y="746947"/>
                </a:lnTo>
                <a:lnTo>
                  <a:pt x="1635284" y="756481"/>
                </a:lnTo>
                <a:lnTo>
                  <a:pt x="1629877" y="765699"/>
                </a:lnTo>
                <a:lnTo>
                  <a:pt x="1624469" y="774280"/>
                </a:lnTo>
                <a:lnTo>
                  <a:pt x="1618744" y="782861"/>
                </a:lnTo>
                <a:lnTo>
                  <a:pt x="1613018" y="791125"/>
                </a:lnTo>
                <a:lnTo>
                  <a:pt x="1606975" y="799389"/>
                </a:lnTo>
                <a:lnTo>
                  <a:pt x="1600613" y="807016"/>
                </a:lnTo>
                <a:lnTo>
                  <a:pt x="1593933" y="814327"/>
                </a:lnTo>
                <a:lnTo>
                  <a:pt x="1587253" y="821637"/>
                </a:lnTo>
                <a:lnTo>
                  <a:pt x="1579937" y="827993"/>
                </a:lnTo>
                <a:lnTo>
                  <a:pt x="1572621" y="834032"/>
                </a:lnTo>
                <a:lnTo>
                  <a:pt x="1564987" y="840389"/>
                </a:lnTo>
                <a:lnTo>
                  <a:pt x="1557353" y="845474"/>
                </a:lnTo>
                <a:lnTo>
                  <a:pt x="1549401" y="850559"/>
                </a:lnTo>
                <a:lnTo>
                  <a:pt x="1540812" y="855327"/>
                </a:lnTo>
                <a:lnTo>
                  <a:pt x="1532542" y="859141"/>
                </a:lnTo>
                <a:lnTo>
                  <a:pt x="1523636" y="862955"/>
                </a:lnTo>
                <a:lnTo>
                  <a:pt x="1514411" y="865815"/>
                </a:lnTo>
                <a:lnTo>
                  <a:pt x="1505187" y="868040"/>
                </a:lnTo>
                <a:lnTo>
                  <a:pt x="1495644" y="870583"/>
                </a:lnTo>
                <a:lnTo>
                  <a:pt x="1486101" y="872172"/>
                </a:lnTo>
                <a:lnTo>
                  <a:pt x="1475923" y="872807"/>
                </a:lnTo>
                <a:lnTo>
                  <a:pt x="1465744" y="873125"/>
                </a:lnTo>
                <a:lnTo>
                  <a:pt x="1455565" y="872807"/>
                </a:lnTo>
                <a:lnTo>
                  <a:pt x="1445386" y="872172"/>
                </a:lnTo>
                <a:lnTo>
                  <a:pt x="1435525" y="870583"/>
                </a:lnTo>
                <a:lnTo>
                  <a:pt x="1426301" y="868676"/>
                </a:lnTo>
                <a:lnTo>
                  <a:pt x="1417076" y="865815"/>
                </a:lnTo>
                <a:lnTo>
                  <a:pt x="1407852" y="862955"/>
                </a:lnTo>
                <a:lnTo>
                  <a:pt x="1399263" y="859459"/>
                </a:lnTo>
                <a:lnTo>
                  <a:pt x="1390675" y="855327"/>
                </a:lnTo>
                <a:lnTo>
                  <a:pt x="1382405" y="850559"/>
                </a:lnTo>
                <a:lnTo>
                  <a:pt x="1374771" y="846110"/>
                </a:lnTo>
                <a:lnTo>
                  <a:pt x="1366500" y="840707"/>
                </a:lnTo>
                <a:lnTo>
                  <a:pt x="1359184" y="834350"/>
                </a:lnTo>
                <a:lnTo>
                  <a:pt x="1351868" y="828311"/>
                </a:lnTo>
                <a:lnTo>
                  <a:pt x="1344871" y="821955"/>
                </a:lnTo>
                <a:lnTo>
                  <a:pt x="1337873" y="814962"/>
                </a:lnTo>
                <a:lnTo>
                  <a:pt x="1331193" y="807652"/>
                </a:lnTo>
                <a:lnTo>
                  <a:pt x="1325149" y="800024"/>
                </a:lnTo>
                <a:lnTo>
                  <a:pt x="1319105" y="792078"/>
                </a:lnTo>
                <a:lnTo>
                  <a:pt x="1313062" y="783815"/>
                </a:lnTo>
                <a:lnTo>
                  <a:pt x="1307654" y="775233"/>
                </a:lnTo>
                <a:lnTo>
                  <a:pt x="1302247" y="766334"/>
                </a:lnTo>
                <a:lnTo>
                  <a:pt x="1296840" y="757435"/>
                </a:lnTo>
                <a:lnTo>
                  <a:pt x="1291750" y="748218"/>
                </a:lnTo>
                <a:lnTo>
                  <a:pt x="1287297" y="738683"/>
                </a:lnTo>
                <a:lnTo>
                  <a:pt x="1283162" y="729148"/>
                </a:lnTo>
                <a:lnTo>
                  <a:pt x="1278709" y="719295"/>
                </a:lnTo>
                <a:lnTo>
                  <a:pt x="1274573" y="709443"/>
                </a:lnTo>
                <a:lnTo>
                  <a:pt x="1270756" y="698954"/>
                </a:lnTo>
                <a:lnTo>
                  <a:pt x="1267257" y="688466"/>
                </a:lnTo>
                <a:lnTo>
                  <a:pt x="1264395" y="678295"/>
                </a:lnTo>
                <a:lnTo>
                  <a:pt x="1261214" y="667807"/>
                </a:lnTo>
                <a:lnTo>
                  <a:pt x="1258033" y="657318"/>
                </a:lnTo>
                <a:lnTo>
                  <a:pt x="1255170" y="656047"/>
                </a:lnTo>
                <a:lnTo>
                  <a:pt x="1251989" y="654776"/>
                </a:lnTo>
                <a:lnTo>
                  <a:pt x="1248808" y="653504"/>
                </a:lnTo>
                <a:lnTo>
                  <a:pt x="1245946" y="651915"/>
                </a:lnTo>
                <a:lnTo>
                  <a:pt x="1240220" y="647783"/>
                </a:lnTo>
                <a:lnTo>
                  <a:pt x="1234812" y="642698"/>
                </a:lnTo>
                <a:lnTo>
                  <a:pt x="1229723" y="637295"/>
                </a:lnTo>
                <a:lnTo>
                  <a:pt x="1225270" y="631256"/>
                </a:lnTo>
                <a:lnTo>
                  <a:pt x="1220817" y="624582"/>
                </a:lnTo>
                <a:lnTo>
                  <a:pt x="1217000" y="617907"/>
                </a:lnTo>
                <a:lnTo>
                  <a:pt x="1214137" y="609962"/>
                </a:lnTo>
                <a:lnTo>
                  <a:pt x="1210956" y="602334"/>
                </a:lnTo>
                <a:lnTo>
                  <a:pt x="1208729" y="594706"/>
                </a:lnTo>
                <a:lnTo>
                  <a:pt x="1207139" y="587078"/>
                </a:lnTo>
                <a:lnTo>
                  <a:pt x="1205548" y="579132"/>
                </a:lnTo>
                <a:lnTo>
                  <a:pt x="1205230" y="571186"/>
                </a:lnTo>
                <a:lnTo>
                  <a:pt x="1204912" y="563558"/>
                </a:lnTo>
                <a:lnTo>
                  <a:pt x="1205548" y="556248"/>
                </a:lnTo>
                <a:lnTo>
                  <a:pt x="1206503" y="551481"/>
                </a:lnTo>
                <a:lnTo>
                  <a:pt x="1207139" y="547031"/>
                </a:lnTo>
                <a:lnTo>
                  <a:pt x="1208411" y="542581"/>
                </a:lnTo>
                <a:lnTo>
                  <a:pt x="1209684" y="538767"/>
                </a:lnTo>
                <a:lnTo>
                  <a:pt x="1211274" y="534954"/>
                </a:lnTo>
                <a:lnTo>
                  <a:pt x="1213183" y="532093"/>
                </a:lnTo>
                <a:lnTo>
                  <a:pt x="1215727" y="528915"/>
                </a:lnTo>
                <a:lnTo>
                  <a:pt x="1217954" y="525736"/>
                </a:lnTo>
                <a:lnTo>
                  <a:pt x="1220180" y="523512"/>
                </a:lnTo>
                <a:lnTo>
                  <a:pt x="1222725" y="521287"/>
                </a:lnTo>
                <a:lnTo>
                  <a:pt x="1225906" y="519062"/>
                </a:lnTo>
                <a:lnTo>
                  <a:pt x="1229087" y="517155"/>
                </a:lnTo>
                <a:lnTo>
                  <a:pt x="1232586" y="515566"/>
                </a:lnTo>
                <a:lnTo>
                  <a:pt x="1235449" y="513977"/>
                </a:lnTo>
                <a:lnTo>
                  <a:pt x="1239266" y="512705"/>
                </a:lnTo>
                <a:lnTo>
                  <a:pt x="1242765" y="511752"/>
                </a:lnTo>
                <a:lnTo>
                  <a:pt x="1244037" y="498721"/>
                </a:lnTo>
                <a:lnTo>
                  <a:pt x="1244991" y="486008"/>
                </a:lnTo>
                <a:lnTo>
                  <a:pt x="1246900" y="473294"/>
                </a:lnTo>
                <a:lnTo>
                  <a:pt x="1249445" y="461217"/>
                </a:lnTo>
                <a:lnTo>
                  <a:pt x="1251989" y="448821"/>
                </a:lnTo>
                <a:lnTo>
                  <a:pt x="1255170" y="437062"/>
                </a:lnTo>
                <a:lnTo>
                  <a:pt x="1258987" y="425302"/>
                </a:lnTo>
                <a:lnTo>
                  <a:pt x="1262804" y="413542"/>
                </a:lnTo>
                <a:lnTo>
                  <a:pt x="1266939" y="402736"/>
                </a:lnTo>
                <a:lnTo>
                  <a:pt x="1272029" y="391930"/>
                </a:lnTo>
                <a:lnTo>
                  <a:pt x="1276800" y="381441"/>
                </a:lnTo>
                <a:lnTo>
                  <a:pt x="1282526" y="371271"/>
                </a:lnTo>
                <a:lnTo>
                  <a:pt x="1288251" y="361736"/>
                </a:lnTo>
                <a:lnTo>
                  <a:pt x="1294931" y="351883"/>
                </a:lnTo>
                <a:lnTo>
                  <a:pt x="1301293" y="343302"/>
                </a:lnTo>
                <a:lnTo>
                  <a:pt x="1308609" y="334402"/>
                </a:lnTo>
                <a:lnTo>
                  <a:pt x="1315925" y="326457"/>
                </a:lnTo>
                <a:lnTo>
                  <a:pt x="1323559" y="318193"/>
                </a:lnTo>
                <a:lnTo>
                  <a:pt x="1332147" y="311201"/>
                </a:lnTo>
                <a:lnTo>
                  <a:pt x="1340417" y="304209"/>
                </a:lnTo>
                <a:lnTo>
                  <a:pt x="1349324" y="297534"/>
                </a:lnTo>
                <a:lnTo>
                  <a:pt x="1358230" y="291813"/>
                </a:lnTo>
                <a:lnTo>
                  <a:pt x="1367773" y="286092"/>
                </a:lnTo>
                <a:lnTo>
                  <a:pt x="1377315" y="281325"/>
                </a:lnTo>
                <a:lnTo>
                  <a:pt x="1387176" y="276875"/>
                </a:lnTo>
                <a:lnTo>
                  <a:pt x="1397673" y="273061"/>
                </a:lnTo>
                <a:lnTo>
                  <a:pt x="1408488" y="269565"/>
                </a:lnTo>
                <a:lnTo>
                  <a:pt x="1419303" y="267022"/>
                </a:lnTo>
                <a:lnTo>
                  <a:pt x="1430436" y="264798"/>
                </a:lnTo>
                <a:lnTo>
                  <a:pt x="1442205" y="263208"/>
                </a:lnTo>
                <a:lnTo>
                  <a:pt x="1453656" y="261937"/>
                </a:lnTo>
                <a:close/>
                <a:moveTo>
                  <a:pt x="767182" y="119062"/>
                </a:moveTo>
                <a:lnTo>
                  <a:pt x="746542" y="795338"/>
                </a:lnTo>
                <a:lnTo>
                  <a:pt x="119396" y="795338"/>
                </a:lnTo>
                <a:lnTo>
                  <a:pt x="119396" y="3073718"/>
                </a:lnTo>
                <a:lnTo>
                  <a:pt x="119396" y="3077210"/>
                </a:lnTo>
                <a:lnTo>
                  <a:pt x="119713" y="3080068"/>
                </a:lnTo>
                <a:lnTo>
                  <a:pt x="120666" y="3083560"/>
                </a:lnTo>
                <a:lnTo>
                  <a:pt x="121619" y="3086100"/>
                </a:lnTo>
                <a:lnTo>
                  <a:pt x="123206" y="3089275"/>
                </a:lnTo>
                <a:lnTo>
                  <a:pt x="124794" y="3092133"/>
                </a:lnTo>
                <a:lnTo>
                  <a:pt x="126699" y="3094673"/>
                </a:lnTo>
                <a:lnTo>
                  <a:pt x="128922" y="3096895"/>
                </a:lnTo>
                <a:lnTo>
                  <a:pt x="131780" y="3099118"/>
                </a:lnTo>
                <a:lnTo>
                  <a:pt x="134003" y="3101023"/>
                </a:lnTo>
                <a:lnTo>
                  <a:pt x="136543" y="3102610"/>
                </a:lnTo>
                <a:lnTo>
                  <a:pt x="139718" y="3104198"/>
                </a:lnTo>
                <a:lnTo>
                  <a:pt x="142894" y="3105468"/>
                </a:lnTo>
                <a:lnTo>
                  <a:pt x="145752" y="3106103"/>
                </a:lnTo>
                <a:lnTo>
                  <a:pt x="149245" y="3106420"/>
                </a:lnTo>
                <a:lnTo>
                  <a:pt x="152420" y="3106738"/>
                </a:lnTo>
                <a:lnTo>
                  <a:pt x="2224068" y="3106738"/>
                </a:lnTo>
                <a:lnTo>
                  <a:pt x="2227243" y="3106420"/>
                </a:lnTo>
                <a:lnTo>
                  <a:pt x="2230736" y="3106103"/>
                </a:lnTo>
                <a:lnTo>
                  <a:pt x="2233594" y="3105468"/>
                </a:lnTo>
                <a:lnTo>
                  <a:pt x="2236769" y="3104198"/>
                </a:lnTo>
                <a:lnTo>
                  <a:pt x="2239310" y="3102610"/>
                </a:lnTo>
                <a:lnTo>
                  <a:pt x="2242168" y="3101023"/>
                </a:lnTo>
                <a:lnTo>
                  <a:pt x="2244708" y="3099118"/>
                </a:lnTo>
                <a:lnTo>
                  <a:pt x="2247566" y="3096895"/>
                </a:lnTo>
                <a:lnTo>
                  <a:pt x="2249471" y="3094673"/>
                </a:lnTo>
                <a:lnTo>
                  <a:pt x="2251694" y="3092133"/>
                </a:lnTo>
                <a:lnTo>
                  <a:pt x="2253282" y="3089275"/>
                </a:lnTo>
                <a:lnTo>
                  <a:pt x="2254552" y="3086100"/>
                </a:lnTo>
                <a:lnTo>
                  <a:pt x="2255822" y="3083560"/>
                </a:lnTo>
                <a:lnTo>
                  <a:pt x="2256774" y="3080068"/>
                </a:lnTo>
                <a:lnTo>
                  <a:pt x="2257092" y="3077210"/>
                </a:lnTo>
                <a:lnTo>
                  <a:pt x="2257092" y="3073718"/>
                </a:lnTo>
                <a:lnTo>
                  <a:pt x="2257092" y="152400"/>
                </a:lnTo>
                <a:lnTo>
                  <a:pt x="2257092" y="148907"/>
                </a:lnTo>
                <a:lnTo>
                  <a:pt x="2256774" y="146050"/>
                </a:lnTo>
                <a:lnTo>
                  <a:pt x="2255504" y="142875"/>
                </a:lnTo>
                <a:lnTo>
                  <a:pt x="2254234" y="139700"/>
                </a:lnTo>
                <a:lnTo>
                  <a:pt x="2253282" y="136842"/>
                </a:lnTo>
                <a:lnTo>
                  <a:pt x="2251376" y="133985"/>
                </a:lnTo>
                <a:lnTo>
                  <a:pt x="2249471" y="131445"/>
                </a:lnTo>
                <a:lnTo>
                  <a:pt x="2247566" y="128905"/>
                </a:lnTo>
                <a:lnTo>
                  <a:pt x="2244708" y="126682"/>
                </a:lnTo>
                <a:lnTo>
                  <a:pt x="2242168" y="124777"/>
                </a:lnTo>
                <a:lnTo>
                  <a:pt x="2239310" y="123190"/>
                </a:lnTo>
                <a:lnTo>
                  <a:pt x="2236769" y="121920"/>
                </a:lnTo>
                <a:lnTo>
                  <a:pt x="2233594" y="120650"/>
                </a:lnTo>
                <a:lnTo>
                  <a:pt x="2230736" y="120015"/>
                </a:lnTo>
                <a:lnTo>
                  <a:pt x="2227243" y="119380"/>
                </a:lnTo>
                <a:lnTo>
                  <a:pt x="2224068" y="119062"/>
                </a:lnTo>
                <a:lnTo>
                  <a:pt x="767182" y="119062"/>
                </a:lnTo>
                <a:close/>
                <a:moveTo>
                  <a:pt x="688114" y="0"/>
                </a:moveTo>
                <a:lnTo>
                  <a:pt x="2224068" y="0"/>
                </a:lnTo>
                <a:lnTo>
                  <a:pt x="2231688" y="635"/>
                </a:lnTo>
                <a:lnTo>
                  <a:pt x="2239310" y="952"/>
                </a:lnTo>
                <a:lnTo>
                  <a:pt x="2246931" y="2222"/>
                </a:lnTo>
                <a:lnTo>
                  <a:pt x="2254552" y="3175"/>
                </a:lnTo>
                <a:lnTo>
                  <a:pt x="2261855" y="5080"/>
                </a:lnTo>
                <a:lnTo>
                  <a:pt x="2269159" y="6985"/>
                </a:lnTo>
                <a:lnTo>
                  <a:pt x="2276144" y="9207"/>
                </a:lnTo>
                <a:lnTo>
                  <a:pt x="2283130" y="12382"/>
                </a:lnTo>
                <a:lnTo>
                  <a:pt x="2289799" y="15557"/>
                </a:lnTo>
                <a:lnTo>
                  <a:pt x="2296467" y="18415"/>
                </a:lnTo>
                <a:lnTo>
                  <a:pt x="2302818" y="22225"/>
                </a:lnTo>
                <a:lnTo>
                  <a:pt x="2309169" y="26035"/>
                </a:lnTo>
                <a:lnTo>
                  <a:pt x="2315202" y="30480"/>
                </a:lnTo>
                <a:lnTo>
                  <a:pt x="2320918" y="34925"/>
                </a:lnTo>
                <a:lnTo>
                  <a:pt x="2326316" y="40005"/>
                </a:lnTo>
                <a:lnTo>
                  <a:pt x="2331714" y="44767"/>
                </a:lnTo>
                <a:lnTo>
                  <a:pt x="2336478" y="50165"/>
                </a:lnTo>
                <a:lnTo>
                  <a:pt x="2341241" y="55562"/>
                </a:lnTo>
                <a:lnTo>
                  <a:pt x="2345686" y="61277"/>
                </a:lnTo>
                <a:lnTo>
                  <a:pt x="2350132" y="67627"/>
                </a:lnTo>
                <a:lnTo>
                  <a:pt x="2354260" y="73660"/>
                </a:lnTo>
                <a:lnTo>
                  <a:pt x="2357753" y="79692"/>
                </a:lnTo>
                <a:lnTo>
                  <a:pt x="2360928" y="86677"/>
                </a:lnTo>
                <a:lnTo>
                  <a:pt x="2364104" y="93027"/>
                </a:lnTo>
                <a:lnTo>
                  <a:pt x="2366962" y="100012"/>
                </a:lnTo>
                <a:lnTo>
                  <a:pt x="2369184" y="107315"/>
                </a:lnTo>
                <a:lnTo>
                  <a:pt x="2371407" y="114617"/>
                </a:lnTo>
                <a:lnTo>
                  <a:pt x="2372995" y="121920"/>
                </a:lnTo>
                <a:lnTo>
                  <a:pt x="2374583" y="129540"/>
                </a:lnTo>
                <a:lnTo>
                  <a:pt x="2375218" y="137160"/>
                </a:lnTo>
                <a:lnTo>
                  <a:pt x="2375853" y="144780"/>
                </a:lnTo>
                <a:lnTo>
                  <a:pt x="2376488" y="152400"/>
                </a:lnTo>
                <a:lnTo>
                  <a:pt x="2376488" y="3073718"/>
                </a:lnTo>
                <a:lnTo>
                  <a:pt x="2375853" y="3081338"/>
                </a:lnTo>
                <a:lnTo>
                  <a:pt x="2375218" y="3089275"/>
                </a:lnTo>
                <a:lnTo>
                  <a:pt x="2374583" y="3096895"/>
                </a:lnTo>
                <a:lnTo>
                  <a:pt x="2372995" y="3104198"/>
                </a:lnTo>
                <a:lnTo>
                  <a:pt x="2371407" y="3111500"/>
                </a:lnTo>
                <a:lnTo>
                  <a:pt x="2369184" y="3118803"/>
                </a:lnTo>
                <a:lnTo>
                  <a:pt x="2366962" y="3126105"/>
                </a:lnTo>
                <a:lnTo>
                  <a:pt x="2364104" y="3132773"/>
                </a:lnTo>
                <a:lnTo>
                  <a:pt x="2360928" y="3139758"/>
                </a:lnTo>
                <a:lnTo>
                  <a:pt x="2357753" y="3146425"/>
                </a:lnTo>
                <a:lnTo>
                  <a:pt x="2354260" y="3152458"/>
                </a:lnTo>
                <a:lnTo>
                  <a:pt x="2350132" y="3158490"/>
                </a:lnTo>
                <a:lnTo>
                  <a:pt x="2345686" y="3164523"/>
                </a:lnTo>
                <a:lnTo>
                  <a:pt x="2341241" y="3170238"/>
                </a:lnTo>
                <a:lnTo>
                  <a:pt x="2336478" y="3176270"/>
                </a:lnTo>
                <a:lnTo>
                  <a:pt x="2331714" y="3181033"/>
                </a:lnTo>
                <a:lnTo>
                  <a:pt x="2326316" y="3186113"/>
                </a:lnTo>
                <a:lnTo>
                  <a:pt x="2320918" y="3191193"/>
                </a:lnTo>
                <a:lnTo>
                  <a:pt x="2315202" y="3195638"/>
                </a:lnTo>
                <a:lnTo>
                  <a:pt x="2309169" y="3199765"/>
                </a:lnTo>
                <a:lnTo>
                  <a:pt x="2302818" y="3203575"/>
                </a:lnTo>
                <a:lnTo>
                  <a:pt x="2296467" y="3207385"/>
                </a:lnTo>
                <a:lnTo>
                  <a:pt x="2289799" y="3210878"/>
                </a:lnTo>
                <a:lnTo>
                  <a:pt x="2283130" y="3214053"/>
                </a:lnTo>
                <a:lnTo>
                  <a:pt x="2276144" y="3216593"/>
                </a:lnTo>
                <a:lnTo>
                  <a:pt x="2269159" y="3218815"/>
                </a:lnTo>
                <a:lnTo>
                  <a:pt x="2261855" y="3221038"/>
                </a:lnTo>
                <a:lnTo>
                  <a:pt x="2254552" y="3222943"/>
                </a:lnTo>
                <a:lnTo>
                  <a:pt x="2246931" y="3223895"/>
                </a:lnTo>
                <a:lnTo>
                  <a:pt x="2239310" y="3225165"/>
                </a:lnTo>
                <a:lnTo>
                  <a:pt x="2231688" y="3225483"/>
                </a:lnTo>
                <a:lnTo>
                  <a:pt x="2224068" y="3225800"/>
                </a:lnTo>
                <a:lnTo>
                  <a:pt x="152420" y="3225800"/>
                </a:lnTo>
                <a:lnTo>
                  <a:pt x="144799" y="3225483"/>
                </a:lnTo>
                <a:lnTo>
                  <a:pt x="137178" y="3225165"/>
                </a:lnTo>
                <a:lnTo>
                  <a:pt x="129557" y="3223895"/>
                </a:lnTo>
                <a:lnTo>
                  <a:pt x="121619" y="3222943"/>
                </a:lnTo>
                <a:lnTo>
                  <a:pt x="114633" y="3221038"/>
                </a:lnTo>
                <a:lnTo>
                  <a:pt x="107329" y="3218815"/>
                </a:lnTo>
                <a:lnTo>
                  <a:pt x="100343" y="3216593"/>
                </a:lnTo>
                <a:lnTo>
                  <a:pt x="93040" y="3214053"/>
                </a:lnTo>
                <a:lnTo>
                  <a:pt x="86689" y="3210878"/>
                </a:lnTo>
                <a:lnTo>
                  <a:pt x="80020" y="3207385"/>
                </a:lnTo>
                <a:lnTo>
                  <a:pt x="73670" y="3203575"/>
                </a:lnTo>
                <a:lnTo>
                  <a:pt x="67319" y="3199765"/>
                </a:lnTo>
                <a:lnTo>
                  <a:pt x="61285" y="3195638"/>
                </a:lnTo>
                <a:lnTo>
                  <a:pt x="55570" y="3191193"/>
                </a:lnTo>
                <a:lnTo>
                  <a:pt x="50171" y="3186430"/>
                </a:lnTo>
                <a:lnTo>
                  <a:pt x="44773" y="3181033"/>
                </a:lnTo>
                <a:lnTo>
                  <a:pt x="40010" y="3176270"/>
                </a:lnTo>
                <a:lnTo>
                  <a:pt x="34929" y="3170238"/>
                </a:lnTo>
                <a:lnTo>
                  <a:pt x="30801" y="3164523"/>
                </a:lnTo>
                <a:lnTo>
                  <a:pt x="26038" y="3158808"/>
                </a:lnTo>
                <a:lnTo>
                  <a:pt x="22228" y="3152458"/>
                </a:lnTo>
                <a:lnTo>
                  <a:pt x="18735" y="3146425"/>
                </a:lnTo>
                <a:lnTo>
                  <a:pt x="15242" y="3139758"/>
                </a:lnTo>
                <a:lnTo>
                  <a:pt x="12384" y="3132773"/>
                </a:lnTo>
                <a:lnTo>
                  <a:pt x="9526" y="3126105"/>
                </a:lnTo>
                <a:lnTo>
                  <a:pt x="6986" y="3118803"/>
                </a:lnTo>
                <a:lnTo>
                  <a:pt x="5080" y="3111818"/>
                </a:lnTo>
                <a:lnTo>
                  <a:pt x="3175" y="3104198"/>
                </a:lnTo>
                <a:lnTo>
                  <a:pt x="1905" y="3096895"/>
                </a:lnTo>
                <a:lnTo>
                  <a:pt x="952" y="3089275"/>
                </a:lnTo>
                <a:lnTo>
                  <a:pt x="317" y="3081338"/>
                </a:lnTo>
                <a:lnTo>
                  <a:pt x="0" y="3073718"/>
                </a:lnTo>
                <a:lnTo>
                  <a:pt x="0" y="743268"/>
                </a:lnTo>
                <a:lnTo>
                  <a:pt x="688114"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24" name="KSO_Shape"/>
          <p:cNvSpPr>
            <a:spLocks noChangeAspect="1"/>
          </p:cNvSpPr>
          <p:nvPr/>
        </p:nvSpPr>
        <p:spPr>
          <a:xfrm>
            <a:off x="4799268" y="4639233"/>
            <a:ext cx="601268" cy="601268"/>
          </a:xfrm>
          <a:prstGeom prst="noSmoking">
            <a:avLst>
              <a:gd name="adj" fmla="val 119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23" name="椭圆 22"/>
          <p:cNvSpPr/>
          <p:nvPr/>
        </p:nvSpPr>
        <p:spPr>
          <a:xfrm>
            <a:off x="3485140" y="4086271"/>
            <a:ext cx="571500" cy="571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noChangeAspect="1"/>
          </p:cNvSpPr>
          <p:nvPr/>
        </p:nvSpPr>
        <p:spPr>
          <a:xfrm>
            <a:off x="3704493" y="4296508"/>
            <a:ext cx="146538" cy="146538"/>
          </a:xfrm>
          <a:prstGeom prst="ellipse">
            <a:avLst/>
          </a:prstGeom>
          <a:solidFill>
            <a:srgbClr val="24BA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BAD6"/>
              </a:solidFill>
            </a:endParaRPr>
          </a:p>
        </p:txBody>
      </p:sp>
    </p:spTree>
    <p:extLst>
      <p:ext uri="{BB962C8B-B14F-4D97-AF65-F5344CB8AC3E}">
        <p14:creationId xmlns:p14="http://schemas.microsoft.com/office/powerpoint/2010/main" val="4366621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a:spLocks noChangeAspect="1"/>
          </p:cNvSpPr>
          <p:nvPr/>
        </p:nvSpPr>
        <p:spPr>
          <a:xfrm rot="5400000">
            <a:off x="1827571" y="1258697"/>
            <a:ext cx="3486823" cy="3487934"/>
          </a:xfrm>
          <a:prstGeom prst="rect">
            <a:avLst/>
          </a:prstGeom>
          <a:noFill/>
          <a:ln w="31750">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457450" y="2162175"/>
            <a:ext cx="3838575" cy="1862048"/>
          </a:xfrm>
          <a:prstGeom prst="rect">
            <a:avLst/>
          </a:prstGeom>
          <a:noFill/>
        </p:spPr>
        <p:txBody>
          <a:bodyPr wrap="square" rtlCol="0">
            <a:spAutoFit/>
          </a:bodyPr>
          <a:lstStyle/>
          <a:p>
            <a:r>
              <a:rPr lang="en-US" altLang="zh-CN" sz="11500" b="1" dirty="0" smtClean="0">
                <a:solidFill>
                  <a:srgbClr val="24BAD6"/>
                </a:solidFill>
                <a:latin typeface="微软雅黑" panose="020B0503020204020204" pitchFamily="34" charset="-122"/>
                <a:ea typeface="微软雅黑" panose="020B0503020204020204" pitchFamily="34" charset="-122"/>
              </a:rPr>
              <a:t>05</a:t>
            </a:r>
            <a:endParaRPr lang="zh-CN" altLang="en-US" sz="11500" b="1" dirty="0">
              <a:solidFill>
                <a:srgbClr val="24BAD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5562600" y="1259252"/>
            <a:ext cx="5076825" cy="0"/>
          </a:xfrm>
          <a:prstGeom prst="line">
            <a:avLst/>
          </a:prstGeom>
          <a:ln w="34925">
            <a:solidFill>
              <a:schemeClr val="bg1">
                <a:alpha val="59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562600" y="4746076"/>
            <a:ext cx="5076825" cy="0"/>
          </a:xfrm>
          <a:prstGeom prst="line">
            <a:avLst/>
          </a:prstGeom>
          <a:ln w="34925">
            <a:solidFill>
              <a:schemeClr val="bg1">
                <a:alpha val="59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819773" y="3369486"/>
            <a:ext cx="2571751" cy="1107996"/>
          </a:xfrm>
          <a:prstGeom prst="rect">
            <a:avLst/>
          </a:prstGeom>
        </p:spPr>
        <p:txBody>
          <a:bodyPr wrap="square">
            <a:spAutoFit/>
          </a:bodyPr>
          <a:lstStyle/>
          <a:p>
            <a:r>
              <a:rPr lang="zh-CN" altLang="en-US" sz="2200" dirty="0">
                <a:solidFill>
                  <a:srgbClr val="C1C0C7"/>
                </a:solidFill>
                <a:latin typeface="微软雅黑" panose="020B0503020204020204" pitchFamily="34" charset="-122"/>
                <a:ea typeface="微软雅黑" panose="020B0503020204020204" pitchFamily="34" charset="-122"/>
              </a:rPr>
              <a:t>每分钟</a:t>
            </a:r>
            <a:r>
              <a:rPr lang="en-US" altLang="zh-CN" sz="2200" dirty="0">
                <a:solidFill>
                  <a:srgbClr val="C1C0C7"/>
                </a:solidFill>
                <a:latin typeface="微软雅黑" panose="020B0503020204020204" pitchFamily="34" charset="-122"/>
                <a:ea typeface="微软雅黑" panose="020B0503020204020204" pitchFamily="34" charset="-122"/>
              </a:rPr>
              <a:t> </a:t>
            </a:r>
            <a:r>
              <a:rPr lang="en-US" altLang="zh-CN" sz="2200" dirty="0" smtClean="0">
                <a:solidFill>
                  <a:srgbClr val="C1C0C7"/>
                </a:solidFill>
                <a:latin typeface="微软雅黑" panose="020B0503020204020204" pitchFamily="34" charset="-122"/>
                <a:ea typeface="微软雅黑" panose="020B0503020204020204" pitchFamily="34" charset="-122"/>
              </a:rPr>
              <a:t>0.40 </a:t>
            </a:r>
            <a:r>
              <a:rPr lang="zh-CN" altLang="en-US" sz="2200" dirty="0">
                <a:solidFill>
                  <a:srgbClr val="C1C0C7"/>
                </a:solidFill>
                <a:latin typeface="微软雅黑" panose="020B0503020204020204" pitchFamily="34" charset="-122"/>
                <a:ea typeface="微软雅黑" panose="020B0503020204020204" pitchFamily="34" charset="-122"/>
              </a:rPr>
              <a:t>元</a:t>
            </a:r>
            <a:r>
              <a:rPr lang="en-US" altLang="zh-CN" sz="2200" dirty="0">
                <a:solidFill>
                  <a:srgbClr val="C1C0C7"/>
                </a:solidFill>
                <a:latin typeface="微软雅黑" panose="020B0503020204020204" pitchFamily="34" charset="-122"/>
                <a:ea typeface="微软雅黑" panose="020B0503020204020204" pitchFamily="34" charset="-122"/>
              </a:rPr>
              <a:t> </a:t>
            </a:r>
            <a:br>
              <a:rPr lang="en-US" altLang="zh-CN" sz="2200" dirty="0">
                <a:solidFill>
                  <a:srgbClr val="C1C0C7"/>
                </a:solidFill>
                <a:latin typeface="微软雅黑" panose="020B0503020204020204" pitchFamily="34" charset="-122"/>
                <a:ea typeface="微软雅黑" panose="020B0503020204020204" pitchFamily="34" charset="-122"/>
              </a:rPr>
            </a:br>
            <a:r>
              <a:rPr lang="en-US" altLang="zh-CN" sz="2200" dirty="0" smtClean="0">
                <a:solidFill>
                  <a:srgbClr val="C1C0C7"/>
                </a:solidFill>
                <a:latin typeface="微软雅黑" panose="020B0503020204020204" pitchFamily="34" charset="-122"/>
                <a:ea typeface="微软雅黑" panose="020B0503020204020204" pitchFamily="34" charset="-122"/>
              </a:rPr>
              <a:t>+                  =</a:t>
            </a:r>
            <a:r>
              <a:rPr lang="en-US" altLang="zh-CN" sz="2200" dirty="0">
                <a:solidFill>
                  <a:srgbClr val="C1C0C7"/>
                </a:solidFill>
                <a:latin typeface="微软雅黑" panose="020B0503020204020204" pitchFamily="34" charset="-122"/>
                <a:ea typeface="微软雅黑" panose="020B0503020204020204" pitchFamily="34" charset="-122"/>
              </a:rPr>
              <a:t/>
            </a:r>
            <a:br>
              <a:rPr lang="en-US" altLang="zh-CN" sz="2200" dirty="0">
                <a:solidFill>
                  <a:srgbClr val="C1C0C7"/>
                </a:solidFill>
                <a:latin typeface="微软雅黑" panose="020B0503020204020204" pitchFamily="34" charset="-122"/>
                <a:ea typeface="微软雅黑" panose="020B0503020204020204" pitchFamily="34" charset="-122"/>
              </a:rPr>
            </a:br>
            <a:r>
              <a:rPr lang="zh-CN" altLang="en-US" sz="2200" dirty="0">
                <a:solidFill>
                  <a:srgbClr val="C1C0C7"/>
                </a:solidFill>
                <a:latin typeface="微软雅黑" panose="020B0503020204020204" pitchFamily="34" charset="-122"/>
                <a:ea typeface="微软雅黑" panose="020B0503020204020204" pitchFamily="34" charset="-122"/>
              </a:rPr>
              <a:t>每公里</a:t>
            </a:r>
            <a:r>
              <a:rPr lang="en-US" altLang="zh-CN" sz="2200" dirty="0">
                <a:solidFill>
                  <a:srgbClr val="C1C0C7"/>
                </a:solidFill>
                <a:latin typeface="微软雅黑" panose="020B0503020204020204" pitchFamily="34" charset="-122"/>
                <a:ea typeface="微软雅黑" panose="020B0503020204020204" pitchFamily="34" charset="-122"/>
              </a:rPr>
              <a:t> 1.50 </a:t>
            </a:r>
            <a:r>
              <a:rPr lang="zh-CN" altLang="en-US" sz="2200" dirty="0">
                <a:solidFill>
                  <a:srgbClr val="C1C0C7"/>
                </a:solidFill>
                <a:latin typeface="微软雅黑" panose="020B0503020204020204" pitchFamily="34" charset="-122"/>
                <a:ea typeface="微软雅黑" panose="020B0503020204020204" pitchFamily="34" charset="-122"/>
              </a:rPr>
              <a:t>元</a:t>
            </a:r>
          </a:p>
        </p:txBody>
      </p:sp>
      <p:sp>
        <p:nvSpPr>
          <p:cNvPr id="10" name="文本框 9"/>
          <p:cNvSpPr txBox="1"/>
          <p:nvPr/>
        </p:nvSpPr>
        <p:spPr>
          <a:xfrm>
            <a:off x="5819774" y="1733550"/>
            <a:ext cx="5438775" cy="1569660"/>
          </a:xfrm>
          <a:prstGeom prst="rect">
            <a:avLst/>
          </a:prstGeom>
          <a:noFill/>
        </p:spPr>
        <p:txBody>
          <a:bodyPr wrap="square" rtlCol="0">
            <a:spAutoFit/>
          </a:bodyPr>
          <a:lstStyle/>
          <a:p>
            <a:r>
              <a:rPr lang="zh-CN" altLang="en-US" sz="7200" b="1" dirty="0" smtClean="0">
                <a:solidFill>
                  <a:srgbClr val="C1C0C7"/>
                </a:solidFill>
                <a:latin typeface="微软雅黑" panose="020B0503020204020204" pitchFamily="34" charset="-122"/>
                <a:ea typeface="微软雅黑" panose="020B0503020204020204" pitchFamily="34" charset="-122"/>
              </a:rPr>
              <a:t>计算</a:t>
            </a:r>
            <a:r>
              <a:rPr lang="zh-CN" altLang="en-US" sz="9600" b="1" dirty="0" smtClean="0">
                <a:solidFill>
                  <a:srgbClr val="24BAD6"/>
                </a:solidFill>
                <a:latin typeface="微软雅黑" panose="020B0503020204020204" pitchFamily="34" charset="-122"/>
                <a:ea typeface="微软雅黑" panose="020B0503020204020204" pitchFamily="34" charset="-122"/>
              </a:rPr>
              <a:t>车费</a:t>
            </a:r>
            <a:endParaRPr lang="zh-CN" altLang="en-US" sz="9600" b="1" dirty="0">
              <a:solidFill>
                <a:srgbClr val="24BAD6"/>
              </a:solidFill>
              <a:latin typeface="微软雅黑" panose="020B0503020204020204" pitchFamily="34" charset="-122"/>
              <a:ea typeface="微软雅黑" panose="020B0503020204020204" pitchFamily="34" charset="-122"/>
            </a:endParaRPr>
          </a:p>
        </p:txBody>
      </p:sp>
      <p:sp>
        <p:nvSpPr>
          <p:cNvPr id="12" name="KSO_Shape"/>
          <p:cNvSpPr>
            <a:spLocks noChangeAspect="1"/>
          </p:cNvSpPr>
          <p:nvPr/>
        </p:nvSpPr>
        <p:spPr bwMode="auto">
          <a:xfrm>
            <a:off x="8188052" y="2702119"/>
            <a:ext cx="1651274" cy="1542820"/>
          </a:xfrm>
          <a:custGeom>
            <a:avLst/>
            <a:gdLst>
              <a:gd name="T0" fmla="*/ 435344 w 2268537"/>
              <a:gd name="T1" fmla="*/ 1538932 h 2247901"/>
              <a:gd name="T2" fmla="*/ 495462 w 2268537"/>
              <a:gd name="T3" fmla="*/ 1635063 h 2247901"/>
              <a:gd name="T4" fmla="*/ 599590 w 2268537"/>
              <a:gd name="T5" fmla="*/ 1589945 h 2247901"/>
              <a:gd name="T6" fmla="*/ 569645 w 2268537"/>
              <a:gd name="T7" fmla="*/ 1480210 h 2247901"/>
              <a:gd name="T8" fmla="*/ 1569477 w 2268537"/>
              <a:gd name="T9" fmla="*/ 1473664 h 2247901"/>
              <a:gd name="T10" fmla="*/ 1631626 w 2268537"/>
              <a:gd name="T11" fmla="*/ 1599219 h 2247901"/>
              <a:gd name="T12" fmla="*/ 1169820 w 2268537"/>
              <a:gd name="T13" fmla="*/ 1679820 h 2247901"/>
              <a:gd name="T14" fmla="*/ 2218183 w 2268537"/>
              <a:gd name="T15" fmla="*/ 1620107 h 2247901"/>
              <a:gd name="T16" fmla="*/ 2265361 w 2268537"/>
              <a:gd name="T17" fmla="*/ 1739305 h 2247901"/>
              <a:gd name="T18" fmla="*/ 1398682 w 2268537"/>
              <a:gd name="T19" fmla="*/ 2039003 h 2247901"/>
              <a:gd name="T20" fmla="*/ 0 w 2268537"/>
              <a:gd name="T21" fmla="*/ 1401763 h 2247901"/>
              <a:gd name="T22" fmla="*/ 1802845 w 2268537"/>
              <a:gd name="T23" fmla="*/ 1254543 h 2247901"/>
              <a:gd name="T24" fmla="*/ 1896694 w 2268537"/>
              <a:gd name="T25" fmla="*/ 1346722 h 2247901"/>
              <a:gd name="T26" fmla="*/ 1801262 w 2268537"/>
              <a:gd name="T27" fmla="*/ 1343544 h 2247901"/>
              <a:gd name="T28" fmla="*/ 1952551 w 2268537"/>
              <a:gd name="T29" fmla="*/ 1373286 h 2247901"/>
              <a:gd name="T30" fmla="*/ 1959109 w 2268537"/>
              <a:gd name="T31" fmla="*/ 1284967 h 2247901"/>
              <a:gd name="T32" fmla="*/ 1883577 w 2268537"/>
              <a:gd name="T33" fmla="*/ 1210951 h 2247901"/>
              <a:gd name="T34" fmla="*/ 1924735 w 2268537"/>
              <a:gd name="T35" fmla="*/ 1183705 h 2247901"/>
              <a:gd name="T36" fmla="*/ 2066527 w 2268537"/>
              <a:gd name="T37" fmla="*/ 1199371 h 2247901"/>
              <a:gd name="T38" fmla="*/ 1998232 w 2268537"/>
              <a:gd name="T39" fmla="*/ 1451844 h 2247901"/>
              <a:gd name="T40" fmla="*/ 1739299 w 2268537"/>
              <a:gd name="T41" fmla="*/ 1420285 h 2247901"/>
              <a:gd name="T42" fmla="*/ 1733193 w 2268537"/>
              <a:gd name="T43" fmla="*/ 1158731 h 2247901"/>
              <a:gd name="T44" fmla="*/ 1233862 w 2268537"/>
              <a:gd name="T45" fmla="*/ 780369 h 2247901"/>
              <a:gd name="T46" fmla="*/ 1208472 w 2268537"/>
              <a:gd name="T47" fmla="*/ 887639 h 2247901"/>
              <a:gd name="T48" fmla="*/ 1337010 w 2268537"/>
              <a:gd name="T49" fmla="*/ 1007835 h 2247901"/>
              <a:gd name="T50" fmla="*/ 1297791 w 2268537"/>
              <a:gd name="T51" fmla="*/ 959984 h 2247901"/>
              <a:gd name="T52" fmla="*/ 1297791 w 2268537"/>
              <a:gd name="T53" fmla="*/ 1067934 h 2247901"/>
              <a:gd name="T54" fmla="*/ 1447865 w 2268537"/>
              <a:gd name="T55" fmla="*/ 1005568 h 2247901"/>
              <a:gd name="T56" fmla="*/ 1326808 w 2268537"/>
              <a:gd name="T57" fmla="*/ 866548 h 2247901"/>
              <a:gd name="T58" fmla="*/ 1320234 w 2268537"/>
              <a:gd name="T59" fmla="*/ 810532 h 2247901"/>
              <a:gd name="T60" fmla="*/ 1427235 w 2268537"/>
              <a:gd name="T61" fmla="*/ 798966 h 2247901"/>
              <a:gd name="T62" fmla="*/ 1388017 w 2268537"/>
              <a:gd name="T63" fmla="*/ 636134 h 2247901"/>
              <a:gd name="T64" fmla="*/ 1555092 w 2268537"/>
              <a:gd name="T65" fmla="*/ 745444 h 2247901"/>
              <a:gd name="T66" fmla="*/ 1611993 w 2268537"/>
              <a:gd name="T67" fmla="*/ 941614 h 2247901"/>
              <a:gd name="T68" fmla="*/ 1527662 w 2268537"/>
              <a:gd name="T69" fmla="*/ 1124630 h 2247901"/>
              <a:gd name="T70" fmla="*/ 1344717 w 2268537"/>
              <a:gd name="T71" fmla="*/ 1208994 h 2247901"/>
              <a:gd name="T72" fmla="*/ 1148398 w 2268537"/>
              <a:gd name="T73" fmla="*/ 1151844 h 2247901"/>
              <a:gd name="T74" fmla="*/ 1039356 w 2268537"/>
              <a:gd name="T75" fmla="*/ 984930 h 2247901"/>
              <a:gd name="T76" fmla="*/ 1067013 w 2268537"/>
              <a:gd name="T77" fmla="*/ 780823 h 2247901"/>
              <a:gd name="T78" fmla="*/ 1215727 w 2268537"/>
              <a:gd name="T79" fmla="*/ 648834 h 2247901"/>
              <a:gd name="T80" fmla="*/ 1814840 w 2268537"/>
              <a:gd name="T81" fmla="*/ 491075 h 2247901"/>
              <a:gd name="T82" fmla="*/ 1888564 w 2268537"/>
              <a:gd name="T83" fmla="*/ 577139 h 2247901"/>
              <a:gd name="T84" fmla="*/ 1872408 w 2268537"/>
              <a:gd name="T85" fmla="*/ 577818 h 2247901"/>
              <a:gd name="T86" fmla="*/ 1907905 w 2268537"/>
              <a:gd name="T87" fmla="*/ 640554 h 2247901"/>
              <a:gd name="T88" fmla="*/ 1942719 w 2268537"/>
              <a:gd name="T89" fmla="*/ 548375 h 2247901"/>
              <a:gd name="T90" fmla="*/ 1892432 w 2268537"/>
              <a:gd name="T91" fmla="*/ 493113 h 2247901"/>
              <a:gd name="T92" fmla="*/ 1895390 w 2268537"/>
              <a:gd name="T93" fmla="*/ 384401 h 2247901"/>
              <a:gd name="T94" fmla="*/ 2056717 w 2268537"/>
              <a:gd name="T95" fmla="*/ 536598 h 2247901"/>
              <a:gd name="T96" fmla="*/ 1929294 w 2268537"/>
              <a:gd name="T97" fmla="*/ 718464 h 2247901"/>
              <a:gd name="T98" fmla="*/ 1729512 w 2268537"/>
              <a:gd name="T99" fmla="*/ 619944 h 2247901"/>
              <a:gd name="T100" fmla="*/ 1798230 w 2268537"/>
              <a:gd name="T101" fmla="*/ 408635 h 2247901"/>
              <a:gd name="T102" fmla="*/ 1438439 w 2268537"/>
              <a:gd name="T103" fmla="*/ 111042 h 2247901"/>
              <a:gd name="T104" fmla="*/ 1512769 w 2268537"/>
              <a:gd name="T105" fmla="*/ 199876 h 2247901"/>
              <a:gd name="T106" fmla="*/ 1448183 w 2268537"/>
              <a:gd name="T107" fmla="*/ 210980 h 2247901"/>
              <a:gd name="T108" fmla="*/ 1572596 w 2268537"/>
              <a:gd name="T109" fmla="*/ 192171 h 2247901"/>
              <a:gd name="T110" fmla="*/ 1493506 w 2268537"/>
              <a:gd name="T111" fmla="*/ 107869 h 2247901"/>
              <a:gd name="T112" fmla="*/ 1558092 w 2268537"/>
              <a:gd name="T113" fmla="*/ 86114 h 2247901"/>
              <a:gd name="T114" fmla="*/ 1618146 w 2268537"/>
              <a:gd name="T115" fmla="*/ 49629 h 2247901"/>
              <a:gd name="T116" fmla="*/ 1622905 w 2268537"/>
              <a:gd name="T117" fmla="*/ 248145 h 2247901"/>
              <a:gd name="T118" fmla="*/ 1427334 w 2268537"/>
              <a:gd name="T119" fmla="*/ 281231 h 2247901"/>
              <a:gd name="T120" fmla="*/ 1366148 w 2268537"/>
              <a:gd name="T121" fmla="*/ 92686 h 2247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68537" h="2247901">
                <a:moveTo>
                  <a:pt x="516787" y="1465473"/>
                </a:moveTo>
                <a:lnTo>
                  <a:pt x="512476" y="1465700"/>
                </a:lnTo>
                <a:lnTo>
                  <a:pt x="507939" y="1466607"/>
                </a:lnTo>
                <a:lnTo>
                  <a:pt x="503629" y="1467060"/>
                </a:lnTo>
                <a:lnTo>
                  <a:pt x="499545" y="1468194"/>
                </a:lnTo>
                <a:lnTo>
                  <a:pt x="495462" y="1469327"/>
                </a:lnTo>
                <a:lnTo>
                  <a:pt x="491151" y="1470688"/>
                </a:lnTo>
                <a:lnTo>
                  <a:pt x="487295" y="1472275"/>
                </a:lnTo>
                <a:lnTo>
                  <a:pt x="483438" y="1474089"/>
                </a:lnTo>
                <a:lnTo>
                  <a:pt x="479582" y="1475902"/>
                </a:lnTo>
                <a:lnTo>
                  <a:pt x="475952" y="1477943"/>
                </a:lnTo>
                <a:lnTo>
                  <a:pt x="472776" y="1480210"/>
                </a:lnTo>
                <a:lnTo>
                  <a:pt x="469146" y="1482704"/>
                </a:lnTo>
                <a:lnTo>
                  <a:pt x="465970" y="1485425"/>
                </a:lnTo>
                <a:lnTo>
                  <a:pt x="462794" y="1487919"/>
                </a:lnTo>
                <a:lnTo>
                  <a:pt x="459845" y="1490866"/>
                </a:lnTo>
                <a:lnTo>
                  <a:pt x="456896" y="1493814"/>
                </a:lnTo>
                <a:lnTo>
                  <a:pt x="454173" y="1496988"/>
                </a:lnTo>
                <a:lnTo>
                  <a:pt x="451451" y="1500389"/>
                </a:lnTo>
                <a:lnTo>
                  <a:pt x="449182" y="1503563"/>
                </a:lnTo>
                <a:lnTo>
                  <a:pt x="446914" y="1507190"/>
                </a:lnTo>
                <a:lnTo>
                  <a:pt x="444872" y="1510818"/>
                </a:lnTo>
                <a:lnTo>
                  <a:pt x="442830" y="1514446"/>
                </a:lnTo>
                <a:lnTo>
                  <a:pt x="441242" y="1518300"/>
                </a:lnTo>
                <a:lnTo>
                  <a:pt x="439654" y="1522381"/>
                </a:lnTo>
                <a:lnTo>
                  <a:pt x="438066" y="1526462"/>
                </a:lnTo>
                <a:lnTo>
                  <a:pt x="437159" y="1530543"/>
                </a:lnTo>
                <a:lnTo>
                  <a:pt x="436025" y="1534851"/>
                </a:lnTo>
                <a:lnTo>
                  <a:pt x="435344" y="1538932"/>
                </a:lnTo>
                <a:lnTo>
                  <a:pt x="434663" y="1543466"/>
                </a:lnTo>
                <a:lnTo>
                  <a:pt x="434437" y="1547774"/>
                </a:lnTo>
                <a:lnTo>
                  <a:pt x="434210" y="1552309"/>
                </a:lnTo>
                <a:lnTo>
                  <a:pt x="434437" y="1556843"/>
                </a:lnTo>
                <a:lnTo>
                  <a:pt x="434663" y="1561151"/>
                </a:lnTo>
                <a:lnTo>
                  <a:pt x="435344" y="1565459"/>
                </a:lnTo>
                <a:lnTo>
                  <a:pt x="436025" y="1569767"/>
                </a:lnTo>
                <a:lnTo>
                  <a:pt x="437159" y="1574074"/>
                </a:lnTo>
                <a:lnTo>
                  <a:pt x="438066" y="1578155"/>
                </a:lnTo>
                <a:lnTo>
                  <a:pt x="439654" y="1582010"/>
                </a:lnTo>
                <a:lnTo>
                  <a:pt x="441242" y="1586091"/>
                </a:lnTo>
                <a:lnTo>
                  <a:pt x="442830" y="1589945"/>
                </a:lnTo>
                <a:lnTo>
                  <a:pt x="444872" y="1593573"/>
                </a:lnTo>
                <a:lnTo>
                  <a:pt x="446914" y="1597200"/>
                </a:lnTo>
                <a:lnTo>
                  <a:pt x="449182" y="1600828"/>
                </a:lnTo>
                <a:lnTo>
                  <a:pt x="451451" y="1604229"/>
                </a:lnTo>
                <a:lnTo>
                  <a:pt x="454173" y="1607630"/>
                </a:lnTo>
                <a:lnTo>
                  <a:pt x="456896" y="1610577"/>
                </a:lnTo>
                <a:lnTo>
                  <a:pt x="459845" y="1613751"/>
                </a:lnTo>
                <a:lnTo>
                  <a:pt x="462794" y="1616472"/>
                </a:lnTo>
                <a:lnTo>
                  <a:pt x="465970" y="1619193"/>
                </a:lnTo>
                <a:lnTo>
                  <a:pt x="469146" y="1621687"/>
                </a:lnTo>
                <a:lnTo>
                  <a:pt x="472776" y="1624407"/>
                </a:lnTo>
                <a:lnTo>
                  <a:pt x="475952" y="1626675"/>
                </a:lnTo>
                <a:lnTo>
                  <a:pt x="479582" y="1628715"/>
                </a:lnTo>
                <a:lnTo>
                  <a:pt x="483438" y="1630529"/>
                </a:lnTo>
                <a:lnTo>
                  <a:pt x="487295" y="1632343"/>
                </a:lnTo>
                <a:lnTo>
                  <a:pt x="491151" y="1633930"/>
                </a:lnTo>
                <a:lnTo>
                  <a:pt x="495462" y="1635063"/>
                </a:lnTo>
                <a:lnTo>
                  <a:pt x="499545" y="1636424"/>
                </a:lnTo>
                <a:lnTo>
                  <a:pt x="503629" y="1637557"/>
                </a:lnTo>
                <a:lnTo>
                  <a:pt x="507939" y="1638011"/>
                </a:lnTo>
                <a:lnTo>
                  <a:pt x="512476" y="1638691"/>
                </a:lnTo>
                <a:lnTo>
                  <a:pt x="516787" y="1638918"/>
                </a:lnTo>
                <a:lnTo>
                  <a:pt x="521097" y="1638918"/>
                </a:lnTo>
                <a:lnTo>
                  <a:pt x="525634" y="1638918"/>
                </a:lnTo>
                <a:lnTo>
                  <a:pt x="529944" y="1638691"/>
                </a:lnTo>
                <a:lnTo>
                  <a:pt x="534255" y="1638011"/>
                </a:lnTo>
                <a:lnTo>
                  <a:pt x="538792" y="1637557"/>
                </a:lnTo>
                <a:lnTo>
                  <a:pt x="542875" y="1636424"/>
                </a:lnTo>
                <a:lnTo>
                  <a:pt x="546959" y="1635063"/>
                </a:lnTo>
                <a:lnTo>
                  <a:pt x="551042" y="1633930"/>
                </a:lnTo>
                <a:lnTo>
                  <a:pt x="554899" y="1632343"/>
                </a:lnTo>
                <a:lnTo>
                  <a:pt x="558756" y="1630529"/>
                </a:lnTo>
                <a:lnTo>
                  <a:pt x="562839" y="1628715"/>
                </a:lnTo>
                <a:lnTo>
                  <a:pt x="566242" y="1626675"/>
                </a:lnTo>
                <a:lnTo>
                  <a:pt x="569645" y="1624407"/>
                </a:lnTo>
                <a:lnTo>
                  <a:pt x="573275" y="1621687"/>
                </a:lnTo>
                <a:lnTo>
                  <a:pt x="576451" y="1619193"/>
                </a:lnTo>
                <a:lnTo>
                  <a:pt x="579854" y="1616472"/>
                </a:lnTo>
                <a:lnTo>
                  <a:pt x="582576" y="1613751"/>
                </a:lnTo>
                <a:lnTo>
                  <a:pt x="585525" y="1610577"/>
                </a:lnTo>
                <a:lnTo>
                  <a:pt x="588247" y="1607630"/>
                </a:lnTo>
                <a:lnTo>
                  <a:pt x="590743" y="1604229"/>
                </a:lnTo>
                <a:lnTo>
                  <a:pt x="593238" y="1600828"/>
                </a:lnTo>
                <a:lnTo>
                  <a:pt x="595507" y="1597200"/>
                </a:lnTo>
                <a:lnTo>
                  <a:pt x="597549" y="1593573"/>
                </a:lnTo>
                <a:lnTo>
                  <a:pt x="599590" y="1589945"/>
                </a:lnTo>
                <a:lnTo>
                  <a:pt x="601178" y="1586091"/>
                </a:lnTo>
                <a:lnTo>
                  <a:pt x="602766" y="1582010"/>
                </a:lnTo>
                <a:lnTo>
                  <a:pt x="604354" y="1578155"/>
                </a:lnTo>
                <a:lnTo>
                  <a:pt x="605262" y="1574074"/>
                </a:lnTo>
                <a:lnTo>
                  <a:pt x="606396" y="1569767"/>
                </a:lnTo>
                <a:lnTo>
                  <a:pt x="607077" y="1565459"/>
                </a:lnTo>
                <a:lnTo>
                  <a:pt x="607531" y="1561151"/>
                </a:lnTo>
                <a:lnTo>
                  <a:pt x="607984" y="1556843"/>
                </a:lnTo>
                <a:lnTo>
                  <a:pt x="608211" y="1552309"/>
                </a:lnTo>
                <a:lnTo>
                  <a:pt x="607984" y="1547774"/>
                </a:lnTo>
                <a:lnTo>
                  <a:pt x="607531" y="1543466"/>
                </a:lnTo>
                <a:lnTo>
                  <a:pt x="607077" y="1538932"/>
                </a:lnTo>
                <a:lnTo>
                  <a:pt x="606396" y="1534851"/>
                </a:lnTo>
                <a:lnTo>
                  <a:pt x="605262" y="1530543"/>
                </a:lnTo>
                <a:lnTo>
                  <a:pt x="604354" y="1526462"/>
                </a:lnTo>
                <a:lnTo>
                  <a:pt x="602766" y="1522381"/>
                </a:lnTo>
                <a:lnTo>
                  <a:pt x="601178" y="1518300"/>
                </a:lnTo>
                <a:lnTo>
                  <a:pt x="599590" y="1514446"/>
                </a:lnTo>
                <a:lnTo>
                  <a:pt x="597549" y="1510818"/>
                </a:lnTo>
                <a:lnTo>
                  <a:pt x="595507" y="1507190"/>
                </a:lnTo>
                <a:lnTo>
                  <a:pt x="593238" y="1503563"/>
                </a:lnTo>
                <a:lnTo>
                  <a:pt x="590743" y="1500389"/>
                </a:lnTo>
                <a:lnTo>
                  <a:pt x="588247" y="1496988"/>
                </a:lnTo>
                <a:lnTo>
                  <a:pt x="585525" y="1493814"/>
                </a:lnTo>
                <a:lnTo>
                  <a:pt x="582576" y="1490866"/>
                </a:lnTo>
                <a:lnTo>
                  <a:pt x="579854" y="1487919"/>
                </a:lnTo>
                <a:lnTo>
                  <a:pt x="576451" y="1485425"/>
                </a:lnTo>
                <a:lnTo>
                  <a:pt x="573275" y="1482704"/>
                </a:lnTo>
                <a:lnTo>
                  <a:pt x="569645" y="1480210"/>
                </a:lnTo>
                <a:lnTo>
                  <a:pt x="566242" y="1477943"/>
                </a:lnTo>
                <a:lnTo>
                  <a:pt x="562839" y="1475902"/>
                </a:lnTo>
                <a:lnTo>
                  <a:pt x="558756" y="1474089"/>
                </a:lnTo>
                <a:lnTo>
                  <a:pt x="554899" y="1472275"/>
                </a:lnTo>
                <a:lnTo>
                  <a:pt x="551042" y="1470688"/>
                </a:lnTo>
                <a:lnTo>
                  <a:pt x="546959" y="1469327"/>
                </a:lnTo>
                <a:lnTo>
                  <a:pt x="542875" y="1468194"/>
                </a:lnTo>
                <a:lnTo>
                  <a:pt x="538792" y="1467060"/>
                </a:lnTo>
                <a:lnTo>
                  <a:pt x="534255" y="1466607"/>
                </a:lnTo>
                <a:lnTo>
                  <a:pt x="529944" y="1465700"/>
                </a:lnTo>
                <a:lnTo>
                  <a:pt x="525634" y="1465473"/>
                </a:lnTo>
                <a:lnTo>
                  <a:pt x="521097" y="1465473"/>
                </a:lnTo>
                <a:lnTo>
                  <a:pt x="516787" y="1465473"/>
                </a:lnTo>
                <a:close/>
                <a:moveTo>
                  <a:pt x="779462" y="1465263"/>
                </a:moveTo>
                <a:lnTo>
                  <a:pt x="795909" y="1465263"/>
                </a:lnTo>
                <a:lnTo>
                  <a:pt x="795118" y="1465354"/>
                </a:lnTo>
                <a:lnTo>
                  <a:pt x="796247" y="1465263"/>
                </a:lnTo>
                <a:lnTo>
                  <a:pt x="802144" y="1465263"/>
                </a:lnTo>
                <a:lnTo>
                  <a:pt x="997663" y="1465263"/>
                </a:lnTo>
                <a:lnTo>
                  <a:pt x="1331996" y="1465263"/>
                </a:lnTo>
                <a:lnTo>
                  <a:pt x="1527515" y="1465263"/>
                </a:lnTo>
                <a:lnTo>
                  <a:pt x="1532959" y="1465263"/>
                </a:lnTo>
                <a:lnTo>
                  <a:pt x="1538630" y="1465717"/>
                </a:lnTo>
                <a:lnTo>
                  <a:pt x="1543846" y="1466398"/>
                </a:lnTo>
                <a:lnTo>
                  <a:pt x="1549290" y="1467307"/>
                </a:lnTo>
                <a:lnTo>
                  <a:pt x="1554507" y="1468669"/>
                </a:lnTo>
                <a:lnTo>
                  <a:pt x="1559497" y="1470031"/>
                </a:lnTo>
                <a:lnTo>
                  <a:pt x="1564487" y="1471848"/>
                </a:lnTo>
                <a:lnTo>
                  <a:pt x="1569477" y="1473664"/>
                </a:lnTo>
                <a:lnTo>
                  <a:pt x="1574014" y="1475934"/>
                </a:lnTo>
                <a:lnTo>
                  <a:pt x="1578550" y="1478205"/>
                </a:lnTo>
                <a:lnTo>
                  <a:pt x="1583313" y="1480702"/>
                </a:lnTo>
                <a:lnTo>
                  <a:pt x="1587396" y="1483654"/>
                </a:lnTo>
                <a:lnTo>
                  <a:pt x="1591706" y="1486378"/>
                </a:lnTo>
                <a:lnTo>
                  <a:pt x="1595788" y="1489784"/>
                </a:lnTo>
                <a:lnTo>
                  <a:pt x="1599644" y="1493190"/>
                </a:lnTo>
                <a:lnTo>
                  <a:pt x="1603500" y="1496595"/>
                </a:lnTo>
                <a:lnTo>
                  <a:pt x="1607129" y="1500455"/>
                </a:lnTo>
                <a:lnTo>
                  <a:pt x="1610305" y="1504315"/>
                </a:lnTo>
                <a:lnTo>
                  <a:pt x="1613480" y="1508402"/>
                </a:lnTo>
                <a:lnTo>
                  <a:pt x="1616656" y="1512488"/>
                </a:lnTo>
                <a:lnTo>
                  <a:pt x="1619151" y="1517029"/>
                </a:lnTo>
                <a:lnTo>
                  <a:pt x="1621646" y="1521343"/>
                </a:lnTo>
                <a:lnTo>
                  <a:pt x="1624368" y="1525884"/>
                </a:lnTo>
                <a:lnTo>
                  <a:pt x="1626409" y="1530652"/>
                </a:lnTo>
                <a:lnTo>
                  <a:pt x="1628224" y="1535420"/>
                </a:lnTo>
                <a:lnTo>
                  <a:pt x="1630038" y="1540642"/>
                </a:lnTo>
                <a:lnTo>
                  <a:pt x="1631626" y="1545637"/>
                </a:lnTo>
                <a:lnTo>
                  <a:pt x="1632533" y="1550859"/>
                </a:lnTo>
                <a:lnTo>
                  <a:pt x="1633667" y="1556081"/>
                </a:lnTo>
                <a:lnTo>
                  <a:pt x="1634121" y="1561530"/>
                </a:lnTo>
                <a:lnTo>
                  <a:pt x="1634575" y="1566979"/>
                </a:lnTo>
                <a:lnTo>
                  <a:pt x="1634801" y="1572428"/>
                </a:lnTo>
                <a:lnTo>
                  <a:pt x="1634575" y="1578104"/>
                </a:lnTo>
                <a:lnTo>
                  <a:pt x="1634121" y="1583553"/>
                </a:lnTo>
                <a:lnTo>
                  <a:pt x="1633667" y="1588775"/>
                </a:lnTo>
                <a:lnTo>
                  <a:pt x="1632533" y="1594224"/>
                </a:lnTo>
                <a:lnTo>
                  <a:pt x="1631626" y="1599219"/>
                </a:lnTo>
                <a:lnTo>
                  <a:pt x="1630038" y="1604441"/>
                </a:lnTo>
                <a:lnTo>
                  <a:pt x="1628224" y="1609436"/>
                </a:lnTo>
                <a:lnTo>
                  <a:pt x="1626409" y="1614204"/>
                </a:lnTo>
                <a:lnTo>
                  <a:pt x="1624368" y="1618972"/>
                </a:lnTo>
                <a:lnTo>
                  <a:pt x="1621646" y="1623513"/>
                </a:lnTo>
                <a:lnTo>
                  <a:pt x="1619151" y="1628054"/>
                </a:lnTo>
                <a:lnTo>
                  <a:pt x="1616656" y="1632368"/>
                </a:lnTo>
                <a:lnTo>
                  <a:pt x="1613480" y="1636681"/>
                </a:lnTo>
                <a:lnTo>
                  <a:pt x="1610305" y="1640541"/>
                </a:lnTo>
                <a:lnTo>
                  <a:pt x="1607129" y="1644401"/>
                </a:lnTo>
                <a:lnTo>
                  <a:pt x="1603500" y="1648261"/>
                </a:lnTo>
                <a:lnTo>
                  <a:pt x="1599644" y="1651893"/>
                </a:lnTo>
                <a:lnTo>
                  <a:pt x="1595788" y="1655299"/>
                </a:lnTo>
                <a:lnTo>
                  <a:pt x="1591706" y="1658478"/>
                </a:lnTo>
                <a:lnTo>
                  <a:pt x="1587396" y="1661429"/>
                </a:lnTo>
                <a:lnTo>
                  <a:pt x="1583313" y="1664154"/>
                </a:lnTo>
                <a:lnTo>
                  <a:pt x="1578550" y="1666651"/>
                </a:lnTo>
                <a:lnTo>
                  <a:pt x="1574014" y="1669149"/>
                </a:lnTo>
                <a:lnTo>
                  <a:pt x="1569477" y="1671419"/>
                </a:lnTo>
                <a:lnTo>
                  <a:pt x="1564487" y="1673236"/>
                </a:lnTo>
                <a:lnTo>
                  <a:pt x="1559497" y="1674825"/>
                </a:lnTo>
                <a:lnTo>
                  <a:pt x="1554507" y="1676187"/>
                </a:lnTo>
                <a:lnTo>
                  <a:pt x="1549290" y="1677549"/>
                </a:lnTo>
                <a:lnTo>
                  <a:pt x="1543846" y="1678458"/>
                </a:lnTo>
                <a:lnTo>
                  <a:pt x="1538630" y="1679139"/>
                </a:lnTo>
                <a:lnTo>
                  <a:pt x="1532959" y="1679593"/>
                </a:lnTo>
                <a:lnTo>
                  <a:pt x="1527515" y="1679820"/>
                </a:lnTo>
                <a:lnTo>
                  <a:pt x="1331996" y="1679820"/>
                </a:lnTo>
                <a:lnTo>
                  <a:pt x="1169820" y="1679820"/>
                </a:lnTo>
                <a:lnTo>
                  <a:pt x="1169820" y="1730451"/>
                </a:lnTo>
                <a:lnTo>
                  <a:pt x="1527515" y="1730451"/>
                </a:lnTo>
                <a:lnTo>
                  <a:pt x="1537496" y="1730224"/>
                </a:lnTo>
                <a:lnTo>
                  <a:pt x="1547022" y="1729088"/>
                </a:lnTo>
                <a:lnTo>
                  <a:pt x="1556322" y="1727953"/>
                </a:lnTo>
                <a:lnTo>
                  <a:pt x="1565394" y="1725683"/>
                </a:lnTo>
                <a:lnTo>
                  <a:pt x="1574467" y="1723185"/>
                </a:lnTo>
                <a:lnTo>
                  <a:pt x="1583313" y="1720461"/>
                </a:lnTo>
                <a:lnTo>
                  <a:pt x="1591706" y="1716828"/>
                </a:lnTo>
                <a:lnTo>
                  <a:pt x="1600098" y="1712514"/>
                </a:lnTo>
                <a:lnTo>
                  <a:pt x="1608037" y="1708200"/>
                </a:lnTo>
                <a:lnTo>
                  <a:pt x="1615749" y="1703432"/>
                </a:lnTo>
                <a:lnTo>
                  <a:pt x="1623007" y="1697983"/>
                </a:lnTo>
                <a:lnTo>
                  <a:pt x="1630265" y="1692307"/>
                </a:lnTo>
                <a:lnTo>
                  <a:pt x="1637070" y="1685950"/>
                </a:lnTo>
                <a:lnTo>
                  <a:pt x="1643194" y="1679593"/>
                </a:lnTo>
                <a:lnTo>
                  <a:pt x="1649318" y="1672781"/>
                </a:lnTo>
                <a:lnTo>
                  <a:pt x="1654762" y="1665743"/>
                </a:lnTo>
                <a:lnTo>
                  <a:pt x="2174633" y="1612615"/>
                </a:lnTo>
                <a:lnTo>
                  <a:pt x="2179170" y="1612388"/>
                </a:lnTo>
                <a:lnTo>
                  <a:pt x="2183479" y="1612388"/>
                </a:lnTo>
                <a:lnTo>
                  <a:pt x="2188243" y="1612388"/>
                </a:lnTo>
                <a:lnTo>
                  <a:pt x="2192552" y="1613069"/>
                </a:lnTo>
                <a:lnTo>
                  <a:pt x="2197089" y="1613523"/>
                </a:lnTo>
                <a:lnTo>
                  <a:pt x="2201398" y="1614431"/>
                </a:lnTo>
                <a:lnTo>
                  <a:pt x="2205481" y="1615566"/>
                </a:lnTo>
                <a:lnTo>
                  <a:pt x="2209791" y="1616929"/>
                </a:lnTo>
                <a:lnTo>
                  <a:pt x="2214100" y="1618291"/>
                </a:lnTo>
                <a:lnTo>
                  <a:pt x="2218183" y="1620107"/>
                </a:lnTo>
                <a:lnTo>
                  <a:pt x="2222039" y="1622378"/>
                </a:lnTo>
                <a:lnTo>
                  <a:pt x="2225895" y="1624648"/>
                </a:lnTo>
                <a:lnTo>
                  <a:pt x="2229751" y="1626919"/>
                </a:lnTo>
                <a:lnTo>
                  <a:pt x="2233380" y="1629643"/>
                </a:lnTo>
                <a:lnTo>
                  <a:pt x="2237009" y="1632595"/>
                </a:lnTo>
                <a:lnTo>
                  <a:pt x="2240411" y="1635773"/>
                </a:lnTo>
                <a:lnTo>
                  <a:pt x="2243587" y="1638725"/>
                </a:lnTo>
                <a:lnTo>
                  <a:pt x="2246762" y="1642358"/>
                </a:lnTo>
                <a:lnTo>
                  <a:pt x="2249711" y="1645990"/>
                </a:lnTo>
                <a:lnTo>
                  <a:pt x="2252206" y="1649623"/>
                </a:lnTo>
                <a:lnTo>
                  <a:pt x="2254701" y="1653483"/>
                </a:lnTo>
                <a:lnTo>
                  <a:pt x="2257196" y="1657342"/>
                </a:lnTo>
                <a:lnTo>
                  <a:pt x="2259237" y="1661429"/>
                </a:lnTo>
                <a:lnTo>
                  <a:pt x="2261052" y="1665970"/>
                </a:lnTo>
                <a:lnTo>
                  <a:pt x="2262867" y="1670057"/>
                </a:lnTo>
                <a:lnTo>
                  <a:pt x="2264227" y="1674371"/>
                </a:lnTo>
                <a:lnTo>
                  <a:pt x="2265588" y="1679139"/>
                </a:lnTo>
                <a:lnTo>
                  <a:pt x="2266723" y="1683453"/>
                </a:lnTo>
                <a:lnTo>
                  <a:pt x="2267403" y="1687993"/>
                </a:lnTo>
                <a:lnTo>
                  <a:pt x="2267857" y="1692761"/>
                </a:lnTo>
                <a:lnTo>
                  <a:pt x="2268083" y="1697302"/>
                </a:lnTo>
                <a:lnTo>
                  <a:pt x="2268537" y="1702297"/>
                </a:lnTo>
                <a:lnTo>
                  <a:pt x="2268537" y="1712287"/>
                </a:lnTo>
                <a:lnTo>
                  <a:pt x="2268083" y="1717055"/>
                </a:lnTo>
                <a:lnTo>
                  <a:pt x="2267857" y="1721369"/>
                </a:lnTo>
                <a:lnTo>
                  <a:pt x="2267630" y="1726137"/>
                </a:lnTo>
                <a:lnTo>
                  <a:pt x="2266949" y="1730451"/>
                </a:lnTo>
                <a:lnTo>
                  <a:pt x="2266042" y="1734764"/>
                </a:lnTo>
                <a:lnTo>
                  <a:pt x="2265361" y="1739305"/>
                </a:lnTo>
                <a:lnTo>
                  <a:pt x="2264001" y="1743392"/>
                </a:lnTo>
                <a:lnTo>
                  <a:pt x="2262867" y="1747479"/>
                </a:lnTo>
                <a:lnTo>
                  <a:pt x="2261506" y="1751566"/>
                </a:lnTo>
                <a:lnTo>
                  <a:pt x="2259918" y="1755653"/>
                </a:lnTo>
                <a:lnTo>
                  <a:pt x="2258103" y="1759512"/>
                </a:lnTo>
                <a:lnTo>
                  <a:pt x="2256062" y="1763599"/>
                </a:lnTo>
                <a:lnTo>
                  <a:pt x="2254247" y="1767459"/>
                </a:lnTo>
                <a:lnTo>
                  <a:pt x="2251979" y="1770864"/>
                </a:lnTo>
                <a:lnTo>
                  <a:pt x="2249711" y="1774497"/>
                </a:lnTo>
                <a:lnTo>
                  <a:pt x="2247216" y="1778130"/>
                </a:lnTo>
                <a:lnTo>
                  <a:pt x="2244721" y="1781536"/>
                </a:lnTo>
                <a:lnTo>
                  <a:pt x="2241772" y="1784714"/>
                </a:lnTo>
                <a:lnTo>
                  <a:pt x="2239050" y="1788120"/>
                </a:lnTo>
                <a:lnTo>
                  <a:pt x="2236102" y="1791071"/>
                </a:lnTo>
                <a:lnTo>
                  <a:pt x="2233153" y="1794023"/>
                </a:lnTo>
                <a:lnTo>
                  <a:pt x="2229977" y="1796747"/>
                </a:lnTo>
                <a:lnTo>
                  <a:pt x="2226575" y="1799472"/>
                </a:lnTo>
                <a:lnTo>
                  <a:pt x="2223400" y="1801969"/>
                </a:lnTo>
                <a:lnTo>
                  <a:pt x="2219771" y="1804240"/>
                </a:lnTo>
                <a:lnTo>
                  <a:pt x="2216141" y="1806510"/>
                </a:lnTo>
                <a:lnTo>
                  <a:pt x="2212512" y="1808554"/>
                </a:lnTo>
                <a:lnTo>
                  <a:pt x="2208657" y="1810370"/>
                </a:lnTo>
                <a:lnTo>
                  <a:pt x="2204801" y="1812186"/>
                </a:lnTo>
                <a:lnTo>
                  <a:pt x="2200718" y="1813776"/>
                </a:lnTo>
                <a:lnTo>
                  <a:pt x="2196635" y="1815365"/>
                </a:lnTo>
                <a:lnTo>
                  <a:pt x="2192325" y="1816727"/>
                </a:lnTo>
                <a:lnTo>
                  <a:pt x="1439282" y="2028332"/>
                </a:lnTo>
                <a:lnTo>
                  <a:pt x="1418869" y="2033781"/>
                </a:lnTo>
                <a:lnTo>
                  <a:pt x="1398682" y="2039003"/>
                </a:lnTo>
                <a:lnTo>
                  <a:pt x="1378268" y="2043317"/>
                </a:lnTo>
                <a:lnTo>
                  <a:pt x="1357854" y="2047404"/>
                </a:lnTo>
                <a:lnTo>
                  <a:pt x="1337213" y="2051037"/>
                </a:lnTo>
                <a:lnTo>
                  <a:pt x="1316573" y="2054442"/>
                </a:lnTo>
                <a:lnTo>
                  <a:pt x="1295932" y="2056940"/>
                </a:lnTo>
                <a:lnTo>
                  <a:pt x="1275291" y="2059437"/>
                </a:lnTo>
                <a:lnTo>
                  <a:pt x="1254424" y="2061254"/>
                </a:lnTo>
                <a:lnTo>
                  <a:pt x="1233556" y="2062389"/>
                </a:lnTo>
                <a:lnTo>
                  <a:pt x="1212916" y="2063297"/>
                </a:lnTo>
                <a:lnTo>
                  <a:pt x="1192048" y="2063751"/>
                </a:lnTo>
                <a:lnTo>
                  <a:pt x="1171181" y="2063751"/>
                </a:lnTo>
                <a:lnTo>
                  <a:pt x="1150087" y="2063297"/>
                </a:lnTo>
                <a:lnTo>
                  <a:pt x="1129219" y="2062162"/>
                </a:lnTo>
                <a:lnTo>
                  <a:pt x="1108352" y="2060573"/>
                </a:lnTo>
                <a:lnTo>
                  <a:pt x="796701" y="2035598"/>
                </a:lnTo>
                <a:lnTo>
                  <a:pt x="792391" y="2035144"/>
                </a:lnTo>
                <a:lnTo>
                  <a:pt x="788081" y="2034463"/>
                </a:lnTo>
                <a:lnTo>
                  <a:pt x="783545" y="2033554"/>
                </a:lnTo>
                <a:lnTo>
                  <a:pt x="779462" y="2032419"/>
                </a:lnTo>
                <a:lnTo>
                  <a:pt x="779462" y="1468438"/>
                </a:lnTo>
                <a:lnTo>
                  <a:pt x="779462" y="1467534"/>
                </a:lnTo>
                <a:lnTo>
                  <a:pt x="779462" y="1465263"/>
                </a:lnTo>
                <a:close/>
                <a:moveTo>
                  <a:pt x="0" y="1401763"/>
                </a:moveTo>
                <a:lnTo>
                  <a:pt x="695325" y="1401763"/>
                </a:lnTo>
                <a:lnTo>
                  <a:pt x="695325" y="1572487"/>
                </a:lnTo>
                <a:lnTo>
                  <a:pt x="695325" y="1927085"/>
                </a:lnTo>
                <a:lnTo>
                  <a:pt x="695325" y="2247901"/>
                </a:lnTo>
                <a:lnTo>
                  <a:pt x="0" y="2247901"/>
                </a:lnTo>
                <a:lnTo>
                  <a:pt x="0" y="1401763"/>
                </a:lnTo>
                <a:close/>
                <a:moveTo>
                  <a:pt x="1870009" y="1163726"/>
                </a:moveTo>
                <a:lnTo>
                  <a:pt x="1870009" y="1180300"/>
                </a:lnTo>
                <a:lnTo>
                  <a:pt x="1861189" y="1180981"/>
                </a:lnTo>
                <a:lnTo>
                  <a:pt x="1853274" y="1182343"/>
                </a:lnTo>
                <a:lnTo>
                  <a:pt x="1845586" y="1183705"/>
                </a:lnTo>
                <a:lnTo>
                  <a:pt x="1838575" y="1185522"/>
                </a:lnTo>
                <a:lnTo>
                  <a:pt x="1832243" y="1188019"/>
                </a:lnTo>
                <a:lnTo>
                  <a:pt x="1826138" y="1190290"/>
                </a:lnTo>
                <a:lnTo>
                  <a:pt x="1820936" y="1193014"/>
                </a:lnTo>
                <a:lnTo>
                  <a:pt x="1816187" y="1196193"/>
                </a:lnTo>
                <a:lnTo>
                  <a:pt x="1811891" y="1199825"/>
                </a:lnTo>
                <a:lnTo>
                  <a:pt x="1810081" y="1201642"/>
                </a:lnTo>
                <a:lnTo>
                  <a:pt x="1808272" y="1203458"/>
                </a:lnTo>
                <a:lnTo>
                  <a:pt x="1806689" y="1205501"/>
                </a:lnTo>
                <a:lnTo>
                  <a:pt x="1805106" y="1207545"/>
                </a:lnTo>
                <a:lnTo>
                  <a:pt x="1803749" y="1209588"/>
                </a:lnTo>
                <a:lnTo>
                  <a:pt x="1802619" y="1211859"/>
                </a:lnTo>
                <a:lnTo>
                  <a:pt x="1801488" y="1214356"/>
                </a:lnTo>
                <a:lnTo>
                  <a:pt x="1800583" y="1216627"/>
                </a:lnTo>
                <a:lnTo>
                  <a:pt x="1799679" y="1219124"/>
                </a:lnTo>
                <a:lnTo>
                  <a:pt x="1799227" y="1221395"/>
                </a:lnTo>
                <a:lnTo>
                  <a:pt x="1798548" y="1226844"/>
                </a:lnTo>
                <a:lnTo>
                  <a:pt x="1798096" y="1232520"/>
                </a:lnTo>
                <a:lnTo>
                  <a:pt x="1798096" y="1236379"/>
                </a:lnTo>
                <a:lnTo>
                  <a:pt x="1798774" y="1240239"/>
                </a:lnTo>
                <a:lnTo>
                  <a:pt x="1799227" y="1243872"/>
                </a:lnTo>
                <a:lnTo>
                  <a:pt x="1800357" y="1247504"/>
                </a:lnTo>
                <a:lnTo>
                  <a:pt x="1801488" y="1251137"/>
                </a:lnTo>
                <a:lnTo>
                  <a:pt x="1802845" y="1254543"/>
                </a:lnTo>
                <a:lnTo>
                  <a:pt x="1804654" y="1257948"/>
                </a:lnTo>
                <a:lnTo>
                  <a:pt x="1806689" y="1261354"/>
                </a:lnTo>
                <a:lnTo>
                  <a:pt x="1808725" y="1264079"/>
                </a:lnTo>
                <a:lnTo>
                  <a:pt x="1810986" y="1267257"/>
                </a:lnTo>
                <a:lnTo>
                  <a:pt x="1813474" y="1269755"/>
                </a:lnTo>
                <a:lnTo>
                  <a:pt x="1815961" y="1272252"/>
                </a:lnTo>
                <a:lnTo>
                  <a:pt x="1818449" y="1274750"/>
                </a:lnTo>
                <a:lnTo>
                  <a:pt x="1821162" y="1277020"/>
                </a:lnTo>
                <a:lnTo>
                  <a:pt x="1823876" y="1278836"/>
                </a:lnTo>
                <a:lnTo>
                  <a:pt x="1826816" y="1280653"/>
                </a:lnTo>
                <a:lnTo>
                  <a:pt x="1834053" y="1284740"/>
                </a:lnTo>
                <a:lnTo>
                  <a:pt x="1843777" y="1289734"/>
                </a:lnTo>
                <a:lnTo>
                  <a:pt x="1855988" y="1295638"/>
                </a:lnTo>
                <a:lnTo>
                  <a:pt x="1870914" y="1302676"/>
                </a:lnTo>
                <a:lnTo>
                  <a:pt x="1875436" y="1304719"/>
                </a:lnTo>
                <a:lnTo>
                  <a:pt x="1879507" y="1306763"/>
                </a:lnTo>
                <a:lnTo>
                  <a:pt x="1883125" y="1309033"/>
                </a:lnTo>
                <a:lnTo>
                  <a:pt x="1886065" y="1311077"/>
                </a:lnTo>
                <a:lnTo>
                  <a:pt x="1889005" y="1312893"/>
                </a:lnTo>
                <a:lnTo>
                  <a:pt x="1891040" y="1314936"/>
                </a:lnTo>
                <a:lnTo>
                  <a:pt x="1892623" y="1316980"/>
                </a:lnTo>
                <a:lnTo>
                  <a:pt x="1893528" y="1318796"/>
                </a:lnTo>
                <a:lnTo>
                  <a:pt x="1894432" y="1320839"/>
                </a:lnTo>
                <a:lnTo>
                  <a:pt x="1895111" y="1323110"/>
                </a:lnTo>
                <a:lnTo>
                  <a:pt x="1895563" y="1325834"/>
                </a:lnTo>
                <a:lnTo>
                  <a:pt x="1896241" y="1328559"/>
                </a:lnTo>
                <a:lnTo>
                  <a:pt x="1896694" y="1335597"/>
                </a:lnTo>
                <a:lnTo>
                  <a:pt x="1896920" y="1343544"/>
                </a:lnTo>
                <a:lnTo>
                  <a:pt x="1896694" y="1346722"/>
                </a:lnTo>
                <a:lnTo>
                  <a:pt x="1896241" y="1349447"/>
                </a:lnTo>
                <a:lnTo>
                  <a:pt x="1894885" y="1352171"/>
                </a:lnTo>
                <a:lnTo>
                  <a:pt x="1893302" y="1353988"/>
                </a:lnTo>
                <a:lnTo>
                  <a:pt x="1892623" y="1354669"/>
                </a:lnTo>
                <a:lnTo>
                  <a:pt x="1891492" y="1355577"/>
                </a:lnTo>
                <a:lnTo>
                  <a:pt x="1889005" y="1356485"/>
                </a:lnTo>
                <a:lnTo>
                  <a:pt x="1886065" y="1357393"/>
                </a:lnTo>
                <a:lnTo>
                  <a:pt x="1882899" y="1357620"/>
                </a:lnTo>
                <a:lnTo>
                  <a:pt x="1880864" y="1357620"/>
                </a:lnTo>
                <a:lnTo>
                  <a:pt x="1879055" y="1357393"/>
                </a:lnTo>
                <a:lnTo>
                  <a:pt x="1877472" y="1356712"/>
                </a:lnTo>
                <a:lnTo>
                  <a:pt x="1875889" y="1356258"/>
                </a:lnTo>
                <a:lnTo>
                  <a:pt x="1874532" y="1355577"/>
                </a:lnTo>
                <a:lnTo>
                  <a:pt x="1873627" y="1354669"/>
                </a:lnTo>
                <a:lnTo>
                  <a:pt x="1872723" y="1353761"/>
                </a:lnTo>
                <a:lnTo>
                  <a:pt x="1872270" y="1352398"/>
                </a:lnTo>
                <a:lnTo>
                  <a:pt x="1871818" y="1350809"/>
                </a:lnTo>
                <a:lnTo>
                  <a:pt x="1871140" y="1348993"/>
                </a:lnTo>
                <a:lnTo>
                  <a:pt x="1870461" y="1343544"/>
                </a:lnTo>
                <a:lnTo>
                  <a:pt x="1870235" y="1336051"/>
                </a:lnTo>
                <a:lnTo>
                  <a:pt x="1870009" y="1326515"/>
                </a:lnTo>
                <a:lnTo>
                  <a:pt x="1870009" y="1314028"/>
                </a:lnTo>
                <a:lnTo>
                  <a:pt x="1799227" y="1314028"/>
                </a:lnTo>
                <a:lnTo>
                  <a:pt x="1799227" y="1324018"/>
                </a:lnTo>
                <a:lnTo>
                  <a:pt x="1799227" y="1328332"/>
                </a:lnTo>
                <a:lnTo>
                  <a:pt x="1799453" y="1332192"/>
                </a:lnTo>
                <a:lnTo>
                  <a:pt x="1799905" y="1336278"/>
                </a:lnTo>
                <a:lnTo>
                  <a:pt x="1800583" y="1339911"/>
                </a:lnTo>
                <a:lnTo>
                  <a:pt x="1801262" y="1343544"/>
                </a:lnTo>
                <a:lnTo>
                  <a:pt x="1802166" y="1346949"/>
                </a:lnTo>
                <a:lnTo>
                  <a:pt x="1803071" y="1350355"/>
                </a:lnTo>
                <a:lnTo>
                  <a:pt x="1804428" y="1353534"/>
                </a:lnTo>
                <a:lnTo>
                  <a:pt x="1806011" y="1356258"/>
                </a:lnTo>
                <a:lnTo>
                  <a:pt x="1807368" y="1359210"/>
                </a:lnTo>
                <a:lnTo>
                  <a:pt x="1809177" y="1361707"/>
                </a:lnTo>
                <a:lnTo>
                  <a:pt x="1810986" y="1364205"/>
                </a:lnTo>
                <a:lnTo>
                  <a:pt x="1813021" y="1366702"/>
                </a:lnTo>
                <a:lnTo>
                  <a:pt x="1815509" y="1368746"/>
                </a:lnTo>
                <a:lnTo>
                  <a:pt x="1817770" y="1370562"/>
                </a:lnTo>
                <a:lnTo>
                  <a:pt x="1820258" y="1372378"/>
                </a:lnTo>
                <a:lnTo>
                  <a:pt x="1825685" y="1375557"/>
                </a:lnTo>
                <a:lnTo>
                  <a:pt x="1831339" y="1378508"/>
                </a:lnTo>
                <a:lnTo>
                  <a:pt x="1837219" y="1381006"/>
                </a:lnTo>
                <a:lnTo>
                  <a:pt x="1843551" y="1383276"/>
                </a:lnTo>
                <a:lnTo>
                  <a:pt x="1849656" y="1385093"/>
                </a:lnTo>
                <a:lnTo>
                  <a:pt x="1856214" y="1386455"/>
                </a:lnTo>
                <a:lnTo>
                  <a:pt x="1862999" y="1387590"/>
                </a:lnTo>
                <a:lnTo>
                  <a:pt x="1870009" y="1388271"/>
                </a:lnTo>
                <a:lnTo>
                  <a:pt x="1870009" y="1408479"/>
                </a:lnTo>
                <a:lnTo>
                  <a:pt x="1902573" y="1408479"/>
                </a:lnTo>
                <a:lnTo>
                  <a:pt x="1902573" y="1388725"/>
                </a:lnTo>
                <a:lnTo>
                  <a:pt x="1911393" y="1387817"/>
                </a:lnTo>
                <a:lnTo>
                  <a:pt x="1919534" y="1386228"/>
                </a:lnTo>
                <a:lnTo>
                  <a:pt x="1927223" y="1384411"/>
                </a:lnTo>
                <a:lnTo>
                  <a:pt x="1934460" y="1382141"/>
                </a:lnTo>
                <a:lnTo>
                  <a:pt x="1941018" y="1379417"/>
                </a:lnTo>
                <a:lnTo>
                  <a:pt x="1947124" y="1376692"/>
                </a:lnTo>
                <a:lnTo>
                  <a:pt x="1952551" y="1373286"/>
                </a:lnTo>
                <a:lnTo>
                  <a:pt x="1954812" y="1371470"/>
                </a:lnTo>
                <a:lnTo>
                  <a:pt x="1957300" y="1369427"/>
                </a:lnTo>
                <a:lnTo>
                  <a:pt x="1959561" y="1367610"/>
                </a:lnTo>
                <a:lnTo>
                  <a:pt x="1961597" y="1365567"/>
                </a:lnTo>
                <a:lnTo>
                  <a:pt x="1963632" y="1363296"/>
                </a:lnTo>
                <a:lnTo>
                  <a:pt x="1965441" y="1360799"/>
                </a:lnTo>
                <a:lnTo>
                  <a:pt x="1967024" y="1358529"/>
                </a:lnTo>
                <a:lnTo>
                  <a:pt x="1968381" y="1356031"/>
                </a:lnTo>
                <a:lnTo>
                  <a:pt x="1969738" y="1353534"/>
                </a:lnTo>
                <a:lnTo>
                  <a:pt x="1971095" y="1350809"/>
                </a:lnTo>
                <a:lnTo>
                  <a:pt x="1971999" y="1348085"/>
                </a:lnTo>
                <a:lnTo>
                  <a:pt x="1972904" y="1345133"/>
                </a:lnTo>
                <a:lnTo>
                  <a:pt x="1973808" y="1342408"/>
                </a:lnTo>
                <a:lnTo>
                  <a:pt x="1974487" y="1339230"/>
                </a:lnTo>
                <a:lnTo>
                  <a:pt x="1975165" y="1333100"/>
                </a:lnTo>
                <a:lnTo>
                  <a:pt x="1975391" y="1326288"/>
                </a:lnTo>
                <a:lnTo>
                  <a:pt x="1975391" y="1321975"/>
                </a:lnTo>
                <a:lnTo>
                  <a:pt x="1975165" y="1318115"/>
                </a:lnTo>
                <a:lnTo>
                  <a:pt x="1974713" y="1314255"/>
                </a:lnTo>
                <a:lnTo>
                  <a:pt x="1973808" y="1310395"/>
                </a:lnTo>
                <a:lnTo>
                  <a:pt x="1972904" y="1306990"/>
                </a:lnTo>
                <a:lnTo>
                  <a:pt x="1971773" y="1303584"/>
                </a:lnTo>
                <a:lnTo>
                  <a:pt x="1970190" y="1300406"/>
                </a:lnTo>
                <a:lnTo>
                  <a:pt x="1968607" y="1297454"/>
                </a:lnTo>
                <a:lnTo>
                  <a:pt x="1967024" y="1294502"/>
                </a:lnTo>
                <a:lnTo>
                  <a:pt x="1965215" y="1292005"/>
                </a:lnTo>
                <a:lnTo>
                  <a:pt x="1963406" y="1289507"/>
                </a:lnTo>
                <a:lnTo>
                  <a:pt x="1961371" y="1287237"/>
                </a:lnTo>
                <a:lnTo>
                  <a:pt x="1959109" y="1284967"/>
                </a:lnTo>
                <a:lnTo>
                  <a:pt x="1956848" y="1282923"/>
                </a:lnTo>
                <a:lnTo>
                  <a:pt x="1954586" y="1281107"/>
                </a:lnTo>
                <a:lnTo>
                  <a:pt x="1952325" y="1279518"/>
                </a:lnTo>
                <a:lnTo>
                  <a:pt x="1945993" y="1275885"/>
                </a:lnTo>
                <a:lnTo>
                  <a:pt x="1938078" y="1271798"/>
                </a:lnTo>
                <a:lnTo>
                  <a:pt x="1927901" y="1267030"/>
                </a:lnTo>
                <a:lnTo>
                  <a:pt x="1915464" y="1261581"/>
                </a:lnTo>
                <a:lnTo>
                  <a:pt x="1900990" y="1254997"/>
                </a:lnTo>
                <a:lnTo>
                  <a:pt x="1889909" y="1249548"/>
                </a:lnTo>
                <a:lnTo>
                  <a:pt x="1881995" y="1245461"/>
                </a:lnTo>
                <a:lnTo>
                  <a:pt x="1879281" y="1243872"/>
                </a:lnTo>
                <a:lnTo>
                  <a:pt x="1877246" y="1242510"/>
                </a:lnTo>
                <a:lnTo>
                  <a:pt x="1875663" y="1241147"/>
                </a:lnTo>
                <a:lnTo>
                  <a:pt x="1874306" y="1239558"/>
                </a:lnTo>
                <a:lnTo>
                  <a:pt x="1872949" y="1237742"/>
                </a:lnTo>
                <a:lnTo>
                  <a:pt x="1872270" y="1235925"/>
                </a:lnTo>
                <a:lnTo>
                  <a:pt x="1871592" y="1233655"/>
                </a:lnTo>
                <a:lnTo>
                  <a:pt x="1870914" y="1231157"/>
                </a:lnTo>
                <a:lnTo>
                  <a:pt x="1870687" y="1228433"/>
                </a:lnTo>
                <a:lnTo>
                  <a:pt x="1870461" y="1225708"/>
                </a:lnTo>
                <a:lnTo>
                  <a:pt x="1870687" y="1222076"/>
                </a:lnTo>
                <a:lnTo>
                  <a:pt x="1871140" y="1219124"/>
                </a:lnTo>
                <a:lnTo>
                  <a:pt x="1872270" y="1216627"/>
                </a:lnTo>
                <a:lnTo>
                  <a:pt x="1873853" y="1214583"/>
                </a:lnTo>
                <a:lnTo>
                  <a:pt x="1874532" y="1213675"/>
                </a:lnTo>
                <a:lnTo>
                  <a:pt x="1875663" y="1212994"/>
                </a:lnTo>
                <a:lnTo>
                  <a:pt x="1877924" y="1211859"/>
                </a:lnTo>
                <a:lnTo>
                  <a:pt x="1880412" y="1211178"/>
                </a:lnTo>
                <a:lnTo>
                  <a:pt x="1883577" y="1210951"/>
                </a:lnTo>
                <a:lnTo>
                  <a:pt x="1887196" y="1211178"/>
                </a:lnTo>
                <a:lnTo>
                  <a:pt x="1888779" y="1211405"/>
                </a:lnTo>
                <a:lnTo>
                  <a:pt x="1889909" y="1211859"/>
                </a:lnTo>
                <a:lnTo>
                  <a:pt x="1891266" y="1212767"/>
                </a:lnTo>
                <a:lnTo>
                  <a:pt x="1892397" y="1213221"/>
                </a:lnTo>
                <a:lnTo>
                  <a:pt x="1893302" y="1214356"/>
                </a:lnTo>
                <a:lnTo>
                  <a:pt x="1894206" y="1215037"/>
                </a:lnTo>
                <a:lnTo>
                  <a:pt x="1894658" y="1216400"/>
                </a:lnTo>
                <a:lnTo>
                  <a:pt x="1895111" y="1217989"/>
                </a:lnTo>
                <a:lnTo>
                  <a:pt x="1896015" y="1221849"/>
                </a:lnTo>
                <a:lnTo>
                  <a:pt x="1896468" y="1226844"/>
                </a:lnTo>
                <a:lnTo>
                  <a:pt x="1896468" y="1233201"/>
                </a:lnTo>
                <a:lnTo>
                  <a:pt x="1896468" y="1241601"/>
                </a:lnTo>
                <a:lnTo>
                  <a:pt x="1967250" y="1241601"/>
                </a:lnTo>
                <a:lnTo>
                  <a:pt x="1967703" y="1235925"/>
                </a:lnTo>
                <a:lnTo>
                  <a:pt x="1967929" y="1231838"/>
                </a:lnTo>
                <a:lnTo>
                  <a:pt x="1967703" y="1226389"/>
                </a:lnTo>
                <a:lnTo>
                  <a:pt x="1967024" y="1220940"/>
                </a:lnTo>
                <a:lnTo>
                  <a:pt x="1965667" y="1216173"/>
                </a:lnTo>
                <a:lnTo>
                  <a:pt x="1963858" y="1211405"/>
                </a:lnTo>
                <a:lnTo>
                  <a:pt x="1961597" y="1207318"/>
                </a:lnTo>
                <a:lnTo>
                  <a:pt x="1958657" y="1203231"/>
                </a:lnTo>
                <a:lnTo>
                  <a:pt x="1955491" y="1199598"/>
                </a:lnTo>
                <a:lnTo>
                  <a:pt x="1951646" y="1196193"/>
                </a:lnTo>
                <a:lnTo>
                  <a:pt x="1947350" y="1193014"/>
                </a:lnTo>
                <a:lnTo>
                  <a:pt x="1942375" y="1190290"/>
                </a:lnTo>
                <a:lnTo>
                  <a:pt x="1937173" y="1187565"/>
                </a:lnTo>
                <a:lnTo>
                  <a:pt x="1931067" y="1185522"/>
                </a:lnTo>
                <a:lnTo>
                  <a:pt x="1924735" y="1183705"/>
                </a:lnTo>
                <a:lnTo>
                  <a:pt x="1917951" y="1182343"/>
                </a:lnTo>
                <a:lnTo>
                  <a:pt x="1910488" y="1180981"/>
                </a:lnTo>
                <a:lnTo>
                  <a:pt x="1902573" y="1180300"/>
                </a:lnTo>
                <a:lnTo>
                  <a:pt x="1902573" y="1163726"/>
                </a:lnTo>
                <a:lnTo>
                  <a:pt x="1870009" y="1163726"/>
                </a:lnTo>
                <a:close/>
                <a:moveTo>
                  <a:pt x="1886970" y="1085850"/>
                </a:moveTo>
                <a:lnTo>
                  <a:pt x="1896920" y="1086304"/>
                </a:lnTo>
                <a:lnTo>
                  <a:pt x="1907322" y="1086985"/>
                </a:lnTo>
                <a:lnTo>
                  <a:pt x="1917047" y="1088347"/>
                </a:lnTo>
                <a:lnTo>
                  <a:pt x="1926997" y="1090164"/>
                </a:lnTo>
                <a:lnTo>
                  <a:pt x="1936495" y="1092434"/>
                </a:lnTo>
                <a:lnTo>
                  <a:pt x="1945993" y="1094931"/>
                </a:lnTo>
                <a:lnTo>
                  <a:pt x="1955265" y="1098110"/>
                </a:lnTo>
                <a:lnTo>
                  <a:pt x="1964310" y="1101743"/>
                </a:lnTo>
                <a:lnTo>
                  <a:pt x="1973130" y="1105830"/>
                </a:lnTo>
                <a:lnTo>
                  <a:pt x="1981723" y="1110143"/>
                </a:lnTo>
                <a:lnTo>
                  <a:pt x="1990091" y="1114911"/>
                </a:lnTo>
                <a:lnTo>
                  <a:pt x="1998232" y="1120133"/>
                </a:lnTo>
                <a:lnTo>
                  <a:pt x="2005921" y="1125809"/>
                </a:lnTo>
                <a:lnTo>
                  <a:pt x="2013383" y="1131712"/>
                </a:lnTo>
                <a:lnTo>
                  <a:pt x="2020620" y="1137843"/>
                </a:lnTo>
                <a:lnTo>
                  <a:pt x="2027630" y="1144654"/>
                </a:lnTo>
                <a:lnTo>
                  <a:pt x="2034415" y="1151465"/>
                </a:lnTo>
                <a:lnTo>
                  <a:pt x="2040520" y="1158731"/>
                </a:lnTo>
                <a:lnTo>
                  <a:pt x="2046400" y="1166223"/>
                </a:lnTo>
                <a:lnTo>
                  <a:pt x="2052054" y="1174170"/>
                </a:lnTo>
                <a:lnTo>
                  <a:pt x="2057255" y="1182343"/>
                </a:lnTo>
                <a:lnTo>
                  <a:pt x="2062004" y="1190744"/>
                </a:lnTo>
                <a:lnTo>
                  <a:pt x="2066527" y="1199371"/>
                </a:lnTo>
                <a:lnTo>
                  <a:pt x="2070371" y="1207999"/>
                </a:lnTo>
                <a:lnTo>
                  <a:pt x="2073989" y="1217081"/>
                </a:lnTo>
                <a:lnTo>
                  <a:pt x="2076929" y="1226389"/>
                </a:lnTo>
                <a:lnTo>
                  <a:pt x="2079869" y="1235925"/>
                </a:lnTo>
                <a:lnTo>
                  <a:pt x="2081904" y="1245688"/>
                </a:lnTo>
                <a:lnTo>
                  <a:pt x="2083714" y="1255678"/>
                </a:lnTo>
                <a:lnTo>
                  <a:pt x="2085070" y="1265668"/>
                </a:lnTo>
                <a:lnTo>
                  <a:pt x="2085749" y="1275658"/>
                </a:lnTo>
                <a:lnTo>
                  <a:pt x="2085975" y="1286102"/>
                </a:lnTo>
                <a:lnTo>
                  <a:pt x="2085749" y="1296319"/>
                </a:lnTo>
                <a:lnTo>
                  <a:pt x="2085070" y="1306536"/>
                </a:lnTo>
                <a:lnTo>
                  <a:pt x="2083714" y="1316526"/>
                </a:lnTo>
                <a:lnTo>
                  <a:pt x="2081904" y="1326288"/>
                </a:lnTo>
                <a:lnTo>
                  <a:pt x="2079869" y="1335824"/>
                </a:lnTo>
                <a:lnTo>
                  <a:pt x="2076929" y="1345360"/>
                </a:lnTo>
                <a:lnTo>
                  <a:pt x="2073989" y="1354669"/>
                </a:lnTo>
                <a:lnTo>
                  <a:pt x="2070371" y="1363751"/>
                </a:lnTo>
                <a:lnTo>
                  <a:pt x="2066527" y="1372832"/>
                </a:lnTo>
                <a:lnTo>
                  <a:pt x="2062004" y="1381233"/>
                </a:lnTo>
                <a:lnTo>
                  <a:pt x="2057255" y="1389633"/>
                </a:lnTo>
                <a:lnTo>
                  <a:pt x="2052054" y="1397807"/>
                </a:lnTo>
                <a:lnTo>
                  <a:pt x="2046400" y="1405527"/>
                </a:lnTo>
                <a:lnTo>
                  <a:pt x="2040520" y="1413019"/>
                </a:lnTo>
                <a:lnTo>
                  <a:pt x="2034415" y="1420285"/>
                </a:lnTo>
                <a:lnTo>
                  <a:pt x="2027630" y="1427323"/>
                </a:lnTo>
                <a:lnTo>
                  <a:pt x="2020620" y="1433907"/>
                </a:lnTo>
                <a:lnTo>
                  <a:pt x="2013383" y="1440265"/>
                </a:lnTo>
                <a:lnTo>
                  <a:pt x="2005921" y="1446168"/>
                </a:lnTo>
                <a:lnTo>
                  <a:pt x="1998232" y="1451844"/>
                </a:lnTo>
                <a:lnTo>
                  <a:pt x="1990091" y="1456839"/>
                </a:lnTo>
                <a:lnTo>
                  <a:pt x="1981723" y="1461834"/>
                </a:lnTo>
                <a:lnTo>
                  <a:pt x="1973130" y="1466147"/>
                </a:lnTo>
                <a:lnTo>
                  <a:pt x="1964310" y="1470007"/>
                </a:lnTo>
                <a:lnTo>
                  <a:pt x="1955265" y="1473640"/>
                </a:lnTo>
                <a:lnTo>
                  <a:pt x="1945993" y="1476819"/>
                </a:lnTo>
                <a:lnTo>
                  <a:pt x="1936495" y="1479770"/>
                </a:lnTo>
                <a:lnTo>
                  <a:pt x="1926997" y="1481813"/>
                </a:lnTo>
                <a:lnTo>
                  <a:pt x="1917047" y="1483630"/>
                </a:lnTo>
                <a:lnTo>
                  <a:pt x="1907322" y="1484765"/>
                </a:lnTo>
                <a:lnTo>
                  <a:pt x="1896920" y="1485673"/>
                </a:lnTo>
                <a:lnTo>
                  <a:pt x="1886970" y="1485900"/>
                </a:lnTo>
                <a:lnTo>
                  <a:pt x="1876567" y="1485673"/>
                </a:lnTo>
                <a:lnTo>
                  <a:pt x="1866391" y="1484765"/>
                </a:lnTo>
                <a:lnTo>
                  <a:pt x="1856667" y="1483630"/>
                </a:lnTo>
                <a:lnTo>
                  <a:pt x="1846490" y="1481813"/>
                </a:lnTo>
                <a:lnTo>
                  <a:pt x="1836992" y="1479770"/>
                </a:lnTo>
                <a:lnTo>
                  <a:pt x="1827494" y="1476819"/>
                </a:lnTo>
                <a:lnTo>
                  <a:pt x="1818223" y="1473640"/>
                </a:lnTo>
                <a:lnTo>
                  <a:pt x="1809177" y="1470007"/>
                </a:lnTo>
                <a:lnTo>
                  <a:pt x="1800583" y="1466147"/>
                </a:lnTo>
                <a:lnTo>
                  <a:pt x="1791764" y="1461834"/>
                </a:lnTo>
                <a:lnTo>
                  <a:pt x="1783623" y="1456839"/>
                </a:lnTo>
                <a:lnTo>
                  <a:pt x="1775256" y="1451844"/>
                </a:lnTo>
                <a:lnTo>
                  <a:pt x="1767567" y="1446168"/>
                </a:lnTo>
                <a:lnTo>
                  <a:pt x="1760104" y="1440265"/>
                </a:lnTo>
                <a:lnTo>
                  <a:pt x="1752867" y="1433907"/>
                </a:lnTo>
                <a:lnTo>
                  <a:pt x="1746083" y="1427323"/>
                </a:lnTo>
                <a:lnTo>
                  <a:pt x="1739299" y="1420285"/>
                </a:lnTo>
                <a:lnTo>
                  <a:pt x="1733193" y="1413019"/>
                </a:lnTo>
                <a:lnTo>
                  <a:pt x="1727313" y="1405527"/>
                </a:lnTo>
                <a:lnTo>
                  <a:pt x="1721660" y="1397807"/>
                </a:lnTo>
                <a:lnTo>
                  <a:pt x="1716458" y="1389633"/>
                </a:lnTo>
                <a:lnTo>
                  <a:pt x="1711483" y="1381233"/>
                </a:lnTo>
                <a:lnTo>
                  <a:pt x="1707187" y="1372832"/>
                </a:lnTo>
                <a:lnTo>
                  <a:pt x="1703342" y="1363751"/>
                </a:lnTo>
                <a:lnTo>
                  <a:pt x="1699724" y="1354669"/>
                </a:lnTo>
                <a:lnTo>
                  <a:pt x="1696558" y="1345360"/>
                </a:lnTo>
                <a:lnTo>
                  <a:pt x="1693844" y="1335824"/>
                </a:lnTo>
                <a:lnTo>
                  <a:pt x="1691809" y="1326288"/>
                </a:lnTo>
                <a:lnTo>
                  <a:pt x="1690000" y="1316526"/>
                </a:lnTo>
                <a:lnTo>
                  <a:pt x="1688643" y="1306536"/>
                </a:lnTo>
                <a:lnTo>
                  <a:pt x="1687965" y="1296319"/>
                </a:lnTo>
                <a:lnTo>
                  <a:pt x="1687512" y="1286102"/>
                </a:lnTo>
                <a:lnTo>
                  <a:pt x="1687965" y="1275658"/>
                </a:lnTo>
                <a:lnTo>
                  <a:pt x="1688643" y="1265668"/>
                </a:lnTo>
                <a:lnTo>
                  <a:pt x="1690000" y="1255678"/>
                </a:lnTo>
                <a:lnTo>
                  <a:pt x="1691809" y="1245688"/>
                </a:lnTo>
                <a:lnTo>
                  <a:pt x="1693844" y="1235925"/>
                </a:lnTo>
                <a:lnTo>
                  <a:pt x="1696558" y="1226389"/>
                </a:lnTo>
                <a:lnTo>
                  <a:pt x="1699724" y="1217081"/>
                </a:lnTo>
                <a:lnTo>
                  <a:pt x="1703342" y="1207999"/>
                </a:lnTo>
                <a:lnTo>
                  <a:pt x="1707187" y="1199371"/>
                </a:lnTo>
                <a:lnTo>
                  <a:pt x="1711483" y="1190744"/>
                </a:lnTo>
                <a:lnTo>
                  <a:pt x="1716458" y="1182343"/>
                </a:lnTo>
                <a:lnTo>
                  <a:pt x="1721660" y="1174170"/>
                </a:lnTo>
                <a:lnTo>
                  <a:pt x="1727313" y="1166223"/>
                </a:lnTo>
                <a:lnTo>
                  <a:pt x="1733193" y="1158731"/>
                </a:lnTo>
                <a:lnTo>
                  <a:pt x="1739299" y="1151465"/>
                </a:lnTo>
                <a:lnTo>
                  <a:pt x="1746083" y="1144654"/>
                </a:lnTo>
                <a:lnTo>
                  <a:pt x="1752867" y="1137843"/>
                </a:lnTo>
                <a:lnTo>
                  <a:pt x="1760104" y="1131712"/>
                </a:lnTo>
                <a:lnTo>
                  <a:pt x="1767567" y="1125809"/>
                </a:lnTo>
                <a:lnTo>
                  <a:pt x="1775256" y="1120133"/>
                </a:lnTo>
                <a:lnTo>
                  <a:pt x="1783623" y="1114911"/>
                </a:lnTo>
                <a:lnTo>
                  <a:pt x="1791764" y="1110143"/>
                </a:lnTo>
                <a:lnTo>
                  <a:pt x="1800583" y="1105830"/>
                </a:lnTo>
                <a:lnTo>
                  <a:pt x="1809177" y="1101743"/>
                </a:lnTo>
                <a:lnTo>
                  <a:pt x="1818223" y="1098110"/>
                </a:lnTo>
                <a:lnTo>
                  <a:pt x="1827494" y="1094931"/>
                </a:lnTo>
                <a:lnTo>
                  <a:pt x="1836992" y="1092434"/>
                </a:lnTo>
                <a:lnTo>
                  <a:pt x="1846490" y="1090164"/>
                </a:lnTo>
                <a:lnTo>
                  <a:pt x="1856667" y="1088347"/>
                </a:lnTo>
                <a:lnTo>
                  <a:pt x="1866391" y="1086985"/>
                </a:lnTo>
                <a:lnTo>
                  <a:pt x="1876567" y="1086304"/>
                </a:lnTo>
                <a:lnTo>
                  <a:pt x="1886970" y="1085850"/>
                </a:lnTo>
                <a:close/>
                <a:moveTo>
                  <a:pt x="1297791" y="741362"/>
                </a:moveTo>
                <a:lnTo>
                  <a:pt x="1297791" y="765402"/>
                </a:lnTo>
                <a:lnTo>
                  <a:pt x="1285096" y="766762"/>
                </a:lnTo>
                <a:lnTo>
                  <a:pt x="1273308" y="768577"/>
                </a:lnTo>
                <a:lnTo>
                  <a:pt x="1262200" y="770844"/>
                </a:lnTo>
                <a:lnTo>
                  <a:pt x="1256986" y="771978"/>
                </a:lnTo>
                <a:lnTo>
                  <a:pt x="1251772" y="773566"/>
                </a:lnTo>
                <a:lnTo>
                  <a:pt x="1247238" y="775153"/>
                </a:lnTo>
                <a:lnTo>
                  <a:pt x="1242477" y="776741"/>
                </a:lnTo>
                <a:lnTo>
                  <a:pt x="1238170" y="778555"/>
                </a:lnTo>
                <a:lnTo>
                  <a:pt x="1233862" y="780369"/>
                </a:lnTo>
                <a:lnTo>
                  <a:pt x="1230009" y="782410"/>
                </a:lnTo>
                <a:lnTo>
                  <a:pt x="1226155" y="784452"/>
                </a:lnTo>
                <a:lnTo>
                  <a:pt x="1222528" y="786493"/>
                </a:lnTo>
                <a:lnTo>
                  <a:pt x="1219127" y="788760"/>
                </a:lnTo>
                <a:lnTo>
                  <a:pt x="1215953" y="791482"/>
                </a:lnTo>
                <a:lnTo>
                  <a:pt x="1213006" y="793977"/>
                </a:lnTo>
                <a:lnTo>
                  <a:pt x="1210286" y="796698"/>
                </a:lnTo>
                <a:lnTo>
                  <a:pt x="1207792" y="799419"/>
                </a:lnTo>
                <a:lnTo>
                  <a:pt x="1205525" y="802368"/>
                </a:lnTo>
                <a:lnTo>
                  <a:pt x="1203032" y="805316"/>
                </a:lnTo>
                <a:lnTo>
                  <a:pt x="1201218" y="808491"/>
                </a:lnTo>
                <a:lnTo>
                  <a:pt x="1199631" y="811893"/>
                </a:lnTo>
                <a:lnTo>
                  <a:pt x="1198044" y="815068"/>
                </a:lnTo>
                <a:lnTo>
                  <a:pt x="1196684" y="818469"/>
                </a:lnTo>
                <a:lnTo>
                  <a:pt x="1195551" y="822098"/>
                </a:lnTo>
                <a:lnTo>
                  <a:pt x="1194644" y="825727"/>
                </a:lnTo>
                <a:lnTo>
                  <a:pt x="1193737" y="829582"/>
                </a:lnTo>
                <a:lnTo>
                  <a:pt x="1193284" y="833437"/>
                </a:lnTo>
                <a:lnTo>
                  <a:pt x="1193057" y="837519"/>
                </a:lnTo>
                <a:lnTo>
                  <a:pt x="1193057" y="841828"/>
                </a:lnTo>
                <a:lnTo>
                  <a:pt x="1193284" y="847498"/>
                </a:lnTo>
                <a:lnTo>
                  <a:pt x="1193737" y="853168"/>
                </a:lnTo>
                <a:lnTo>
                  <a:pt x="1194871" y="858384"/>
                </a:lnTo>
                <a:lnTo>
                  <a:pt x="1196231" y="863600"/>
                </a:lnTo>
                <a:lnTo>
                  <a:pt x="1198044" y="868816"/>
                </a:lnTo>
                <a:lnTo>
                  <a:pt x="1200085" y="873805"/>
                </a:lnTo>
                <a:lnTo>
                  <a:pt x="1202578" y="878568"/>
                </a:lnTo>
                <a:lnTo>
                  <a:pt x="1205525" y="883330"/>
                </a:lnTo>
                <a:lnTo>
                  <a:pt x="1208472" y="887639"/>
                </a:lnTo>
                <a:lnTo>
                  <a:pt x="1211873" y="891721"/>
                </a:lnTo>
                <a:lnTo>
                  <a:pt x="1215273" y="895803"/>
                </a:lnTo>
                <a:lnTo>
                  <a:pt x="1218900" y="899432"/>
                </a:lnTo>
                <a:lnTo>
                  <a:pt x="1222754" y="902834"/>
                </a:lnTo>
                <a:lnTo>
                  <a:pt x="1226608" y="906235"/>
                </a:lnTo>
                <a:lnTo>
                  <a:pt x="1230689" y="908957"/>
                </a:lnTo>
                <a:lnTo>
                  <a:pt x="1234769" y="911678"/>
                </a:lnTo>
                <a:lnTo>
                  <a:pt x="1245197" y="917575"/>
                </a:lnTo>
                <a:lnTo>
                  <a:pt x="1259253" y="924832"/>
                </a:lnTo>
                <a:lnTo>
                  <a:pt x="1277388" y="933223"/>
                </a:lnTo>
                <a:lnTo>
                  <a:pt x="1299151" y="943428"/>
                </a:lnTo>
                <a:lnTo>
                  <a:pt x="1305725" y="946377"/>
                </a:lnTo>
                <a:lnTo>
                  <a:pt x="1311620" y="949552"/>
                </a:lnTo>
                <a:lnTo>
                  <a:pt x="1317060" y="952500"/>
                </a:lnTo>
                <a:lnTo>
                  <a:pt x="1321368" y="955675"/>
                </a:lnTo>
                <a:lnTo>
                  <a:pt x="1325448" y="958623"/>
                </a:lnTo>
                <a:lnTo>
                  <a:pt x="1328395" y="961344"/>
                </a:lnTo>
                <a:lnTo>
                  <a:pt x="1330662" y="964293"/>
                </a:lnTo>
                <a:lnTo>
                  <a:pt x="1332249" y="967014"/>
                </a:lnTo>
                <a:lnTo>
                  <a:pt x="1333383" y="969962"/>
                </a:lnTo>
                <a:lnTo>
                  <a:pt x="1334289" y="973137"/>
                </a:lnTo>
                <a:lnTo>
                  <a:pt x="1335196" y="976993"/>
                </a:lnTo>
                <a:lnTo>
                  <a:pt x="1335876" y="981528"/>
                </a:lnTo>
                <a:lnTo>
                  <a:pt x="1336330" y="986064"/>
                </a:lnTo>
                <a:lnTo>
                  <a:pt x="1337010" y="991280"/>
                </a:lnTo>
                <a:lnTo>
                  <a:pt x="1337010" y="996950"/>
                </a:lnTo>
                <a:lnTo>
                  <a:pt x="1337236" y="1002846"/>
                </a:lnTo>
                <a:lnTo>
                  <a:pt x="1337010" y="1005568"/>
                </a:lnTo>
                <a:lnTo>
                  <a:pt x="1337010" y="1007835"/>
                </a:lnTo>
                <a:lnTo>
                  <a:pt x="1336330" y="1009877"/>
                </a:lnTo>
                <a:lnTo>
                  <a:pt x="1335876" y="1011918"/>
                </a:lnTo>
                <a:lnTo>
                  <a:pt x="1335196" y="1013732"/>
                </a:lnTo>
                <a:lnTo>
                  <a:pt x="1334289" y="1015319"/>
                </a:lnTo>
                <a:lnTo>
                  <a:pt x="1333383" y="1016907"/>
                </a:lnTo>
                <a:lnTo>
                  <a:pt x="1332022" y="1018041"/>
                </a:lnTo>
                <a:lnTo>
                  <a:pt x="1330662" y="1019402"/>
                </a:lnTo>
                <a:lnTo>
                  <a:pt x="1329302" y="1020535"/>
                </a:lnTo>
                <a:lnTo>
                  <a:pt x="1327488" y="1021216"/>
                </a:lnTo>
                <a:lnTo>
                  <a:pt x="1325675" y="1021896"/>
                </a:lnTo>
                <a:lnTo>
                  <a:pt x="1323635" y="1022577"/>
                </a:lnTo>
                <a:lnTo>
                  <a:pt x="1321141" y="1023030"/>
                </a:lnTo>
                <a:lnTo>
                  <a:pt x="1318874" y="1023257"/>
                </a:lnTo>
                <a:lnTo>
                  <a:pt x="1316380" y="1023257"/>
                </a:lnTo>
                <a:lnTo>
                  <a:pt x="1313433" y="1023030"/>
                </a:lnTo>
                <a:lnTo>
                  <a:pt x="1310940" y="1022803"/>
                </a:lnTo>
                <a:lnTo>
                  <a:pt x="1308673" y="1022123"/>
                </a:lnTo>
                <a:lnTo>
                  <a:pt x="1306406" y="1021443"/>
                </a:lnTo>
                <a:lnTo>
                  <a:pt x="1304819" y="1020535"/>
                </a:lnTo>
                <a:lnTo>
                  <a:pt x="1303232" y="1019175"/>
                </a:lnTo>
                <a:lnTo>
                  <a:pt x="1301872" y="1017587"/>
                </a:lnTo>
                <a:lnTo>
                  <a:pt x="1301192" y="1015773"/>
                </a:lnTo>
                <a:lnTo>
                  <a:pt x="1300285" y="1013732"/>
                </a:lnTo>
                <a:lnTo>
                  <a:pt x="1299605" y="1010784"/>
                </a:lnTo>
                <a:lnTo>
                  <a:pt x="1299151" y="1007382"/>
                </a:lnTo>
                <a:lnTo>
                  <a:pt x="1298471" y="1002846"/>
                </a:lnTo>
                <a:lnTo>
                  <a:pt x="1298018" y="991960"/>
                </a:lnTo>
                <a:lnTo>
                  <a:pt x="1297791" y="978353"/>
                </a:lnTo>
                <a:lnTo>
                  <a:pt x="1297791" y="959984"/>
                </a:lnTo>
                <a:lnTo>
                  <a:pt x="1194644" y="959984"/>
                </a:lnTo>
                <a:lnTo>
                  <a:pt x="1194644" y="974725"/>
                </a:lnTo>
                <a:lnTo>
                  <a:pt x="1194644" y="980621"/>
                </a:lnTo>
                <a:lnTo>
                  <a:pt x="1195097" y="986744"/>
                </a:lnTo>
                <a:lnTo>
                  <a:pt x="1195551" y="992414"/>
                </a:lnTo>
                <a:lnTo>
                  <a:pt x="1196457" y="997630"/>
                </a:lnTo>
                <a:lnTo>
                  <a:pt x="1197364" y="1002846"/>
                </a:lnTo>
                <a:lnTo>
                  <a:pt x="1198951" y="1008062"/>
                </a:lnTo>
                <a:lnTo>
                  <a:pt x="1200538" y="1012598"/>
                </a:lnTo>
                <a:lnTo>
                  <a:pt x="1202352" y="1017360"/>
                </a:lnTo>
                <a:lnTo>
                  <a:pt x="1204392" y="1021443"/>
                </a:lnTo>
                <a:lnTo>
                  <a:pt x="1206659" y="1025525"/>
                </a:lnTo>
                <a:lnTo>
                  <a:pt x="1209152" y="1029380"/>
                </a:lnTo>
                <a:lnTo>
                  <a:pt x="1211873" y="1032782"/>
                </a:lnTo>
                <a:lnTo>
                  <a:pt x="1215047" y="1036184"/>
                </a:lnTo>
                <a:lnTo>
                  <a:pt x="1218447" y="1039359"/>
                </a:lnTo>
                <a:lnTo>
                  <a:pt x="1221621" y="1042080"/>
                </a:lnTo>
                <a:lnTo>
                  <a:pt x="1225475" y="1045028"/>
                </a:lnTo>
                <a:lnTo>
                  <a:pt x="1229329" y="1047296"/>
                </a:lnTo>
                <a:lnTo>
                  <a:pt x="1233182" y="1049564"/>
                </a:lnTo>
                <a:lnTo>
                  <a:pt x="1237490" y="1051832"/>
                </a:lnTo>
                <a:lnTo>
                  <a:pt x="1241570" y="1053646"/>
                </a:lnTo>
                <a:lnTo>
                  <a:pt x="1245877" y="1055687"/>
                </a:lnTo>
                <a:lnTo>
                  <a:pt x="1249958" y="1057502"/>
                </a:lnTo>
                <a:lnTo>
                  <a:pt x="1259026" y="1060677"/>
                </a:lnTo>
                <a:lnTo>
                  <a:pt x="1268094" y="1063171"/>
                </a:lnTo>
                <a:lnTo>
                  <a:pt x="1277615" y="1065212"/>
                </a:lnTo>
                <a:lnTo>
                  <a:pt x="1287590" y="1066800"/>
                </a:lnTo>
                <a:lnTo>
                  <a:pt x="1297791" y="1067934"/>
                </a:lnTo>
                <a:lnTo>
                  <a:pt x="1297791" y="1096962"/>
                </a:lnTo>
                <a:lnTo>
                  <a:pt x="1345171" y="1096962"/>
                </a:lnTo>
                <a:lnTo>
                  <a:pt x="1345171" y="1068841"/>
                </a:lnTo>
                <a:lnTo>
                  <a:pt x="1351972" y="1068160"/>
                </a:lnTo>
                <a:lnTo>
                  <a:pt x="1358093" y="1067253"/>
                </a:lnTo>
                <a:lnTo>
                  <a:pt x="1364213" y="1066346"/>
                </a:lnTo>
                <a:lnTo>
                  <a:pt x="1370108" y="1064985"/>
                </a:lnTo>
                <a:lnTo>
                  <a:pt x="1375775" y="1063852"/>
                </a:lnTo>
                <a:lnTo>
                  <a:pt x="1381442" y="1062491"/>
                </a:lnTo>
                <a:lnTo>
                  <a:pt x="1386656" y="1060903"/>
                </a:lnTo>
                <a:lnTo>
                  <a:pt x="1391870" y="1059089"/>
                </a:lnTo>
                <a:lnTo>
                  <a:pt x="1396858" y="1057275"/>
                </a:lnTo>
                <a:lnTo>
                  <a:pt x="1401392" y="1055234"/>
                </a:lnTo>
                <a:lnTo>
                  <a:pt x="1405699" y="1053193"/>
                </a:lnTo>
                <a:lnTo>
                  <a:pt x="1410233" y="1050925"/>
                </a:lnTo>
                <a:lnTo>
                  <a:pt x="1414087" y="1048430"/>
                </a:lnTo>
                <a:lnTo>
                  <a:pt x="1417941" y="1045935"/>
                </a:lnTo>
                <a:lnTo>
                  <a:pt x="1421568" y="1043441"/>
                </a:lnTo>
                <a:lnTo>
                  <a:pt x="1425195" y="1040493"/>
                </a:lnTo>
                <a:lnTo>
                  <a:pt x="1428142" y="1037771"/>
                </a:lnTo>
                <a:lnTo>
                  <a:pt x="1431316" y="1034596"/>
                </a:lnTo>
                <a:lnTo>
                  <a:pt x="1434036" y="1031421"/>
                </a:lnTo>
                <a:lnTo>
                  <a:pt x="1436756" y="1028246"/>
                </a:lnTo>
                <a:lnTo>
                  <a:pt x="1439023" y="1024844"/>
                </a:lnTo>
                <a:lnTo>
                  <a:pt x="1441290" y="1021216"/>
                </a:lnTo>
                <a:lnTo>
                  <a:pt x="1443104" y="1017360"/>
                </a:lnTo>
                <a:lnTo>
                  <a:pt x="1444918" y="1013505"/>
                </a:lnTo>
                <a:lnTo>
                  <a:pt x="1446504" y="1009650"/>
                </a:lnTo>
                <a:lnTo>
                  <a:pt x="1447865" y="1005568"/>
                </a:lnTo>
                <a:lnTo>
                  <a:pt x="1448998" y="1001032"/>
                </a:lnTo>
                <a:lnTo>
                  <a:pt x="1449905" y="996723"/>
                </a:lnTo>
                <a:lnTo>
                  <a:pt x="1450585" y="992414"/>
                </a:lnTo>
                <a:lnTo>
                  <a:pt x="1451265" y="987425"/>
                </a:lnTo>
                <a:lnTo>
                  <a:pt x="1451492" y="982889"/>
                </a:lnTo>
                <a:lnTo>
                  <a:pt x="1451719" y="977900"/>
                </a:lnTo>
                <a:lnTo>
                  <a:pt x="1451492" y="971777"/>
                </a:lnTo>
                <a:lnTo>
                  <a:pt x="1450812" y="965653"/>
                </a:lnTo>
                <a:lnTo>
                  <a:pt x="1450132" y="959984"/>
                </a:lnTo>
                <a:lnTo>
                  <a:pt x="1448998" y="954994"/>
                </a:lnTo>
                <a:lnTo>
                  <a:pt x="1447865" y="949778"/>
                </a:lnTo>
                <a:lnTo>
                  <a:pt x="1446051" y="944789"/>
                </a:lnTo>
                <a:lnTo>
                  <a:pt x="1444237" y="940253"/>
                </a:lnTo>
                <a:lnTo>
                  <a:pt x="1441971" y="935944"/>
                </a:lnTo>
                <a:lnTo>
                  <a:pt x="1439250" y="931862"/>
                </a:lnTo>
                <a:lnTo>
                  <a:pt x="1436756" y="928007"/>
                </a:lnTo>
                <a:lnTo>
                  <a:pt x="1433809" y="924605"/>
                </a:lnTo>
                <a:lnTo>
                  <a:pt x="1430862" y="921203"/>
                </a:lnTo>
                <a:lnTo>
                  <a:pt x="1427689" y="918028"/>
                </a:lnTo>
                <a:lnTo>
                  <a:pt x="1424515" y="914853"/>
                </a:lnTo>
                <a:lnTo>
                  <a:pt x="1421341" y="912359"/>
                </a:lnTo>
                <a:lnTo>
                  <a:pt x="1417714" y="910091"/>
                </a:lnTo>
                <a:lnTo>
                  <a:pt x="1413860" y="907369"/>
                </a:lnTo>
                <a:lnTo>
                  <a:pt x="1408873" y="904875"/>
                </a:lnTo>
                <a:lnTo>
                  <a:pt x="1397084" y="898752"/>
                </a:lnTo>
                <a:lnTo>
                  <a:pt x="1382122" y="891721"/>
                </a:lnTo>
                <a:lnTo>
                  <a:pt x="1363987" y="883557"/>
                </a:lnTo>
                <a:lnTo>
                  <a:pt x="1343131" y="874259"/>
                </a:lnTo>
                <a:lnTo>
                  <a:pt x="1326808" y="866548"/>
                </a:lnTo>
                <a:lnTo>
                  <a:pt x="1320461" y="863373"/>
                </a:lnTo>
                <a:lnTo>
                  <a:pt x="1315247" y="860652"/>
                </a:lnTo>
                <a:lnTo>
                  <a:pt x="1311166" y="857930"/>
                </a:lnTo>
                <a:lnTo>
                  <a:pt x="1308219" y="856116"/>
                </a:lnTo>
                <a:lnTo>
                  <a:pt x="1305952" y="854075"/>
                </a:lnTo>
                <a:lnTo>
                  <a:pt x="1303912" y="852034"/>
                </a:lnTo>
                <a:lnTo>
                  <a:pt x="1302325" y="849539"/>
                </a:lnTo>
                <a:lnTo>
                  <a:pt x="1301192" y="846364"/>
                </a:lnTo>
                <a:lnTo>
                  <a:pt x="1299831" y="843189"/>
                </a:lnTo>
                <a:lnTo>
                  <a:pt x="1299151" y="839560"/>
                </a:lnTo>
                <a:lnTo>
                  <a:pt x="1298698" y="835705"/>
                </a:lnTo>
                <a:lnTo>
                  <a:pt x="1298471" y="831396"/>
                </a:lnTo>
                <a:lnTo>
                  <a:pt x="1298471" y="828902"/>
                </a:lnTo>
                <a:lnTo>
                  <a:pt x="1298698" y="826407"/>
                </a:lnTo>
                <a:lnTo>
                  <a:pt x="1299378" y="824139"/>
                </a:lnTo>
                <a:lnTo>
                  <a:pt x="1299831" y="822098"/>
                </a:lnTo>
                <a:lnTo>
                  <a:pt x="1300285" y="820284"/>
                </a:lnTo>
                <a:lnTo>
                  <a:pt x="1301192" y="818469"/>
                </a:lnTo>
                <a:lnTo>
                  <a:pt x="1302098" y="816882"/>
                </a:lnTo>
                <a:lnTo>
                  <a:pt x="1303232" y="815748"/>
                </a:lnTo>
                <a:lnTo>
                  <a:pt x="1304365" y="814387"/>
                </a:lnTo>
                <a:lnTo>
                  <a:pt x="1305952" y="813253"/>
                </a:lnTo>
                <a:lnTo>
                  <a:pt x="1307539" y="812346"/>
                </a:lnTo>
                <a:lnTo>
                  <a:pt x="1309126" y="811439"/>
                </a:lnTo>
                <a:lnTo>
                  <a:pt x="1311166" y="810985"/>
                </a:lnTo>
                <a:lnTo>
                  <a:pt x="1312980" y="810532"/>
                </a:lnTo>
                <a:lnTo>
                  <a:pt x="1315247" y="810305"/>
                </a:lnTo>
                <a:lnTo>
                  <a:pt x="1317287" y="810305"/>
                </a:lnTo>
                <a:lnTo>
                  <a:pt x="1320234" y="810532"/>
                </a:lnTo>
                <a:lnTo>
                  <a:pt x="1322728" y="810759"/>
                </a:lnTo>
                <a:lnTo>
                  <a:pt x="1324995" y="811212"/>
                </a:lnTo>
                <a:lnTo>
                  <a:pt x="1327035" y="811893"/>
                </a:lnTo>
                <a:lnTo>
                  <a:pt x="1328849" y="812573"/>
                </a:lnTo>
                <a:lnTo>
                  <a:pt x="1330435" y="813934"/>
                </a:lnTo>
                <a:lnTo>
                  <a:pt x="1331796" y="814841"/>
                </a:lnTo>
                <a:lnTo>
                  <a:pt x="1332702" y="816428"/>
                </a:lnTo>
                <a:lnTo>
                  <a:pt x="1333609" y="818243"/>
                </a:lnTo>
                <a:lnTo>
                  <a:pt x="1334289" y="820284"/>
                </a:lnTo>
                <a:lnTo>
                  <a:pt x="1334969" y="823005"/>
                </a:lnTo>
                <a:lnTo>
                  <a:pt x="1335423" y="825953"/>
                </a:lnTo>
                <a:lnTo>
                  <a:pt x="1336103" y="833210"/>
                </a:lnTo>
                <a:lnTo>
                  <a:pt x="1336330" y="842509"/>
                </a:lnTo>
                <a:lnTo>
                  <a:pt x="1336330" y="854982"/>
                </a:lnTo>
                <a:lnTo>
                  <a:pt x="1439477" y="854982"/>
                </a:lnTo>
                <a:lnTo>
                  <a:pt x="1440384" y="846591"/>
                </a:lnTo>
                <a:lnTo>
                  <a:pt x="1440610" y="840694"/>
                </a:lnTo>
                <a:lnTo>
                  <a:pt x="1440610" y="836612"/>
                </a:lnTo>
                <a:lnTo>
                  <a:pt x="1440384" y="832757"/>
                </a:lnTo>
                <a:lnTo>
                  <a:pt x="1439704" y="828902"/>
                </a:lnTo>
                <a:lnTo>
                  <a:pt x="1439023" y="825046"/>
                </a:lnTo>
                <a:lnTo>
                  <a:pt x="1438343" y="821418"/>
                </a:lnTo>
                <a:lnTo>
                  <a:pt x="1437210" y="817789"/>
                </a:lnTo>
                <a:lnTo>
                  <a:pt x="1436303" y="814387"/>
                </a:lnTo>
                <a:lnTo>
                  <a:pt x="1434716" y="810985"/>
                </a:lnTo>
                <a:lnTo>
                  <a:pt x="1433129" y="808037"/>
                </a:lnTo>
                <a:lnTo>
                  <a:pt x="1431316" y="804862"/>
                </a:lnTo>
                <a:lnTo>
                  <a:pt x="1429502" y="801687"/>
                </a:lnTo>
                <a:lnTo>
                  <a:pt x="1427235" y="798966"/>
                </a:lnTo>
                <a:lnTo>
                  <a:pt x="1424968" y="796244"/>
                </a:lnTo>
                <a:lnTo>
                  <a:pt x="1422475" y="793750"/>
                </a:lnTo>
                <a:lnTo>
                  <a:pt x="1419754" y="791255"/>
                </a:lnTo>
                <a:lnTo>
                  <a:pt x="1416807" y="788534"/>
                </a:lnTo>
                <a:lnTo>
                  <a:pt x="1413860" y="786493"/>
                </a:lnTo>
                <a:lnTo>
                  <a:pt x="1410686" y="784225"/>
                </a:lnTo>
                <a:lnTo>
                  <a:pt x="1407059" y="782184"/>
                </a:lnTo>
                <a:lnTo>
                  <a:pt x="1403432" y="780143"/>
                </a:lnTo>
                <a:lnTo>
                  <a:pt x="1399578" y="778328"/>
                </a:lnTo>
                <a:lnTo>
                  <a:pt x="1395724" y="776514"/>
                </a:lnTo>
                <a:lnTo>
                  <a:pt x="1391644" y="774927"/>
                </a:lnTo>
                <a:lnTo>
                  <a:pt x="1387110" y="773339"/>
                </a:lnTo>
                <a:lnTo>
                  <a:pt x="1382576" y="771978"/>
                </a:lnTo>
                <a:lnTo>
                  <a:pt x="1377589" y="770844"/>
                </a:lnTo>
                <a:lnTo>
                  <a:pt x="1367614" y="768577"/>
                </a:lnTo>
                <a:lnTo>
                  <a:pt x="1356732" y="766762"/>
                </a:lnTo>
                <a:lnTo>
                  <a:pt x="1345171" y="765402"/>
                </a:lnTo>
                <a:lnTo>
                  <a:pt x="1345171" y="741362"/>
                </a:lnTo>
                <a:lnTo>
                  <a:pt x="1297791" y="741362"/>
                </a:lnTo>
                <a:close/>
                <a:moveTo>
                  <a:pt x="1322274" y="628650"/>
                </a:moveTo>
                <a:lnTo>
                  <a:pt x="1329755" y="628877"/>
                </a:lnTo>
                <a:lnTo>
                  <a:pt x="1337236" y="629330"/>
                </a:lnTo>
                <a:lnTo>
                  <a:pt x="1344717" y="629557"/>
                </a:lnTo>
                <a:lnTo>
                  <a:pt x="1351972" y="630237"/>
                </a:lnTo>
                <a:lnTo>
                  <a:pt x="1359453" y="631144"/>
                </a:lnTo>
                <a:lnTo>
                  <a:pt x="1366480" y="632052"/>
                </a:lnTo>
                <a:lnTo>
                  <a:pt x="1373735" y="633412"/>
                </a:lnTo>
                <a:lnTo>
                  <a:pt x="1380762" y="634546"/>
                </a:lnTo>
                <a:lnTo>
                  <a:pt x="1388017" y="636134"/>
                </a:lnTo>
                <a:lnTo>
                  <a:pt x="1395044" y="637948"/>
                </a:lnTo>
                <a:lnTo>
                  <a:pt x="1401845" y="639762"/>
                </a:lnTo>
                <a:lnTo>
                  <a:pt x="1408646" y="641803"/>
                </a:lnTo>
                <a:lnTo>
                  <a:pt x="1415674" y="643844"/>
                </a:lnTo>
                <a:lnTo>
                  <a:pt x="1422248" y="646566"/>
                </a:lnTo>
                <a:lnTo>
                  <a:pt x="1428822" y="648834"/>
                </a:lnTo>
                <a:lnTo>
                  <a:pt x="1435396" y="651555"/>
                </a:lnTo>
                <a:lnTo>
                  <a:pt x="1441971" y="654503"/>
                </a:lnTo>
                <a:lnTo>
                  <a:pt x="1448318" y="657225"/>
                </a:lnTo>
                <a:lnTo>
                  <a:pt x="1454439" y="660400"/>
                </a:lnTo>
                <a:lnTo>
                  <a:pt x="1460786" y="663802"/>
                </a:lnTo>
                <a:lnTo>
                  <a:pt x="1466907" y="667203"/>
                </a:lnTo>
                <a:lnTo>
                  <a:pt x="1472801" y="670832"/>
                </a:lnTo>
                <a:lnTo>
                  <a:pt x="1478695" y="674687"/>
                </a:lnTo>
                <a:lnTo>
                  <a:pt x="1484590" y="678543"/>
                </a:lnTo>
                <a:lnTo>
                  <a:pt x="1490257" y="682398"/>
                </a:lnTo>
                <a:lnTo>
                  <a:pt x="1495924" y="686480"/>
                </a:lnTo>
                <a:lnTo>
                  <a:pt x="1501592" y="690562"/>
                </a:lnTo>
                <a:lnTo>
                  <a:pt x="1507033" y="695098"/>
                </a:lnTo>
                <a:lnTo>
                  <a:pt x="1512473" y="699634"/>
                </a:lnTo>
                <a:lnTo>
                  <a:pt x="1517687" y="704169"/>
                </a:lnTo>
                <a:lnTo>
                  <a:pt x="1522901" y="708932"/>
                </a:lnTo>
                <a:lnTo>
                  <a:pt x="1527662" y="713921"/>
                </a:lnTo>
                <a:lnTo>
                  <a:pt x="1532649" y="718684"/>
                </a:lnTo>
                <a:lnTo>
                  <a:pt x="1537183" y="723900"/>
                </a:lnTo>
                <a:lnTo>
                  <a:pt x="1541944" y="729116"/>
                </a:lnTo>
                <a:lnTo>
                  <a:pt x="1546478" y="734332"/>
                </a:lnTo>
                <a:lnTo>
                  <a:pt x="1551012" y="739775"/>
                </a:lnTo>
                <a:lnTo>
                  <a:pt x="1555092" y="745444"/>
                </a:lnTo>
                <a:lnTo>
                  <a:pt x="1559173" y="751114"/>
                </a:lnTo>
                <a:lnTo>
                  <a:pt x="1563027" y="756784"/>
                </a:lnTo>
                <a:lnTo>
                  <a:pt x="1566881" y="762907"/>
                </a:lnTo>
                <a:lnTo>
                  <a:pt x="1570735" y="768803"/>
                </a:lnTo>
                <a:lnTo>
                  <a:pt x="1574362" y="774700"/>
                </a:lnTo>
                <a:lnTo>
                  <a:pt x="1577762" y="780823"/>
                </a:lnTo>
                <a:lnTo>
                  <a:pt x="1581163" y="786946"/>
                </a:lnTo>
                <a:lnTo>
                  <a:pt x="1584110" y="793296"/>
                </a:lnTo>
                <a:lnTo>
                  <a:pt x="1587057" y="799646"/>
                </a:lnTo>
                <a:lnTo>
                  <a:pt x="1589777" y="806223"/>
                </a:lnTo>
                <a:lnTo>
                  <a:pt x="1592724" y="812800"/>
                </a:lnTo>
                <a:lnTo>
                  <a:pt x="1594991" y="819377"/>
                </a:lnTo>
                <a:lnTo>
                  <a:pt x="1597712" y="825953"/>
                </a:lnTo>
                <a:lnTo>
                  <a:pt x="1599752" y="832984"/>
                </a:lnTo>
                <a:lnTo>
                  <a:pt x="1601792" y="839560"/>
                </a:lnTo>
                <a:lnTo>
                  <a:pt x="1603606" y="846591"/>
                </a:lnTo>
                <a:lnTo>
                  <a:pt x="1605419" y="853621"/>
                </a:lnTo>
                <a:lnTo>
                  <a:pt x="1606779" y="860878"/>
                </a:lnTo>
                <a:lnTo>
                  <a:pt x="1608140" y="867682"/>
                </a:lnTo>
                <a:lnTo>
                  <a:pt x="1609500" y="874939"/>
                </a:lnTo>
                <a:lnTo>
                  <a:pt x="1610407" y="882196"/>
                </a:lnTo>
                <a:lnTo>
                  <a:pt x="1611313" y="889680"/>
                </a:lnTo>
                <a:lnTo>
                  <a:pt x="1611993" y="896937"/>
                </a:lnTo>
                <a:lnTo>
                  <a:pt x="1612220" y="904421"/>
                </a:lnTo>
                <a:lnTo>
                  <a:pt x="1612447" y="911905"/>
                </a:lnTo>
                <a:lnTo>
                  <a:pt x="1612900" y="919389"/>
                </a:lnTo>
                <a:lnTo>
                  <a:pt x="1612447" y="926873"/>
                </a:lnTo>
                <a:lnTo>
                  <a:pt x="1612220" y="934357"/>
                </a:lnTo>
                <a:lnTo>
                  <a:pt x="1611993" y="941614"/>
                </a:lnTo>
                <a:lnTo>
                  <a:pt x="1611313" y="949098"/>
                </a:lnTo>
                <a:lnTo>
                  <a:pt x="1610407" y="956128"/>
                </a:lnTo>
                <a:lnTo>
                  <a:pt x="1609500" y="963385"/>
                </a:lnTo>
                <a:lnTo>
                  <a:pt x="1608140" y="970643"/>
                </a:lnTo>
                <a:lnTo>
                  <a:pt x="1606779" y="977900"/>
                </a:lnTo>
                <a:lnTo>
                  <a:pt x="1605419" y="984930"/>
                </a:lnTo>
                <a:lnTo>
                  <a:pt x="1603606" y="991734"/>
                </a:lnTo>
                <a:lnTo>
                  <a:pt x="1601792" y="998764"/>
                </a:lnTo>
                <a:lnTo>
                  <a:pt x="1599752" y="1005794"/>
                </a:lnTo>
                <a:lnTo>
                  <a:pt x="1597712" y="1012371"/>
                </a:lnTo>
                <a:lnTo>
                  <a:pt x="1594991" y="1019175"/>
                </a:lnTo>
                <a:lnTo>
                  <a:pt x="1592724" y="1025752"/>
                </a:lnTo>
                <a:lnTo>
                  <a:pt x="1589777" y="1032328"/>
                </a:lnTo>
                <a:lnTo>
                  <a:pt x="1587057" y="1038678"/>
                </a:lnTo>
                <a:lnTo>
                  <a:pt x="1584110" y="1045255"/>
                </a:lnTo>
                <a:lnTo>
                  <a:pt x="1581163" y="1051605"/>
                </a:lnTo>
                <a:lnTo>
                  <a:pt x="1577762" y="1057728"/>
                </a:lnTo>
                <a:lnTo>
                  <a:pt x="1574362" y="1063852"/>
                </a:lnTo>
                <a:lnTo>
                  <a:pt x="1570735" y="1069975"/>
                </a:lnTo>
                <a:lnTo>
                  <a:pt x="1566881" y="1075871"/>
                </a:lnTo>
                <a:lnTo>
                  <a:pt x="1563027" y="1081768"/>
                </a:lnTo>
                <a:lnTo>
                  <a:pt x="1559173" y="1087437"/>
                </a:lnTo>
                <a:lnTo>
                  <a:pt x="1555092" y="1093107"/>
                </a:lnTo>
                <a:lnTo>
                  <a:pt x="1551012" y="1098550"/>
                </a:lnTo>
                <a:lnTo>
                  <a:pt x="1546478" y="1103993"/>
                </a:lnTo>
                <a:lnTo>
                  <a:pt x="1541944" y="1109435"/>
                </a:lnTo>
                <a:lnTo>
                  <a:pt x="1537183" y="1114652"/>
                </a:lnTo>
                <a:lnTo>
                  <a:pt x="1532649" y="1119641"/>
                </a:lnTo>
                <a:lnTo>
                  <a:pt x="1527662" y="1124630"/>
                </a:lnTo>
                <a:lnTo>
                  <a:pt x="1522901" y="1129619"/>
                </a:lnTo>
                <a:lnTo>
                  <a:pt x="1517687" y="1134382"/>
                </a:lnTo>
                <a:lnTo>
                  <a:pt x="1512473" y="1139144"/>
                </a:lnTo>
                <a:lnTo>
                  <a:pt x="1507033" y="1143453"/>
                </a:lnTo>
                <a:lnTo>
                  <a:pt x="1501592" y="1147762"/>
                </a:lnTo>
                <a:lnTo>
                  <a:pt x="1495924" y="1151844"/>
                </a:lnTo>
                <a:lnTo>
                  <a:pt x="1490257" y="1156153"/>
                </a:lnTo>
                <a:lnTo>
                  <a:pt x="1484590" y="1160235"/>
                </a:lnTo>
                <a:lnTo>
                  <a:pt x="1478695" y="1164091"/>
                </a:lnTo>
                <a:lnTo>
                  <a:pt x="1472801" y="1167719"/>
                </a:lnTo>
                <a:lnTo>
                  <a:pt x="1466907" y="1171348"/>
                </a:lnTo>
                <a:lnTo>
                  <a:pt x="1460786" y="1174750"/>
                </a:lnTo>
                <a:lnTo>
                  <a:pt x="1454439" y="1177925"/>
                </a:lnTo>
                <a:lnTo>
                  <a:pt x="1448318" y="1181100"/>
                </a:lnTo>
                <a:lnTo>
                  <a:pt x="1441971" y="1184275"/>
                </a:lnTo>
                <a:lnTo>
                  <a:pt x="1435396" y="1186996"/>
                </a:lnTo>
                <a:lnTo>
                  <a:pt x="1428822" y="1189491"/>
                </a:lnTo>
                <a:lnTo>
                  <a:pt x="1422248" y="1192212"/>
                </a:lnTo>
                <a:lnTo>
                  <a:pt x="1415674" y="1194480"/>
                </a:lnTo>
                <a:lnTo>
                  <a:pt x="1408646" y="1196748"/>
                </a:lnTo>
                <a:lnTo>
                  <a:pt x="1401845" y="1198562"/>
                </a:lnTo>
                <a:lnTo>
                  <a:pt x="1395044" y="1200603"/>
                </a:lnTo>
                <a:lnTo>
                  <a:pt x="1388017" y="1202191"/>
                </a:lnTo>
                <a:lnTo>
                  <a:pt x="1380762" y="1203778"/>
                </a:lnTo>
                <a:lnTo>
                  <a:pt x="1373735" y="1205366"/>
                </a:lnTo>
                <a:lnTo>
                  <a:pt x="1366480" y="1206273"/>
                </a:lnTo>
                <a:lnTo>
                  <a:pt x="1359453" y="1207407"/>
                </a:lnTo>
                <a:lnTo>
                  <a:pt x="1351972" y="1208087"/>
                </a:lnTo>
                <a:lnTo>
                  <a:pt x="1344717" y="1208994"/>
                </a:lnTo>
                <a:lnTo>
                  <a:pt x="1337236" y="1209448"/>
                </a:lnTo>
                <a:lnTo>
                  <a:pt x="1329755" y="1209675"/>
                </a:lnTo>
                <a:lnTo>
                  <a:pt x="1322274" y="1209675"/>
                </a:lnTo>
                <a:lnTo>
                  <a:pt x="1314793" y="1209675"/>
                </a:lnTo>
                <a:lnTo>
                  <a:pt x="1307312" y="1209448"/>
                </a:lnTo>
                <a:lnTo>
                  <a:pt x="1300058" y="1208994"/>
                </a:lnTo>
                <a:lnTo>
                  <a:pt x="1292577" y="1208087"/>
                </a:lnTo>
                <a:lnTo>
                  <a:pt x="1285323" y="1207407"/>
                </a:lnTo>
                <a:lnTo>
                  <a:pt x="1278068" y="1206273"/>
                </a:lnTo>
                <a:lnTo>
                  <a:pt x="1271041" y="1205366"/>
                </a:lnTo>
                <a:lnTo>
                  <a:pt x="1263787" y="1203778"/>
                </a:lnTo>
                <a:lnTo>
                  <a:pt x="1256759" y="1202191"/>
                </a:lnTo>
                <a:lnTo>
                  <a:pt x="1249731" y="1200603"/>
                </a:lnTo>
                <a:lnTo>
                  <a:pt x="1242930" y="1198562"/>
                </a:lnTo>
                <a:lnTo>
                  <a:pt x="1235903" y="1196748"/>
                </a:lnTo>
                <a:lnTo>
                  <a:pt x="1229102" y="1194480"/>
                </a:lnTo>
                <a:lnTo>
                  <a:pt x="1222528" y="1192212"/>
                </a:lnTo>
                <a:lnTo>
                  <a:pt x="1215727" y="1189491"/>
                </a:lnTo>
                <a:lnTo>
                  <a:pt x="1209379" y="1186996"/>
                </a:lnTo>
                <a:lnTo>
                  <a:pt x="1202805" y="1184275"/>
                </a:lnTo>
                <a:lnTo>
                  <a:pt x="1196457" y="1181100"/>
                </a:lnTo>
                <a:lnTo>
                  <a:pt x="1189883" y="1177925"/>
                </a:lnTo>
                <a:lnTo>
                  <a:pt x="1183762" y="1174750"/>
                </a:lnTo>
                <a:lnTo>
                  <a:pt x="1177868" y="1171348"/>
                </a:lnTo>
                <a:lnTo>
                  <a:pt x="1171747" y="1167719"/>
                </a:lnTo>
                <a:lnTo>
                  <a:pt x="1165853" y="1164091"/>
                </a:lnTo>
                <a:lnTo>
                  <a:pt x="1159732" y="1160235"/>
                </a:lnTo>
                <a:lnTo>
                  <a:pt x="1154065" y="1156153"/>
                </a:lnTo>
                <a:lnTo>
                  <a:pt x="1148398" y="1151844"/>
                </a:lnTo>
                <a:lnTo>
                  <a:pt x="1142957" y="1147762"/>
                </a:lnTo>
                <a:lnTo>
                  <a:pt x="1137743" y="1143453"/>
                </a:lnTo>
                <a:lnTo>
                  <a:pt x="1132302" y="1139144"/>
                </a:lnTo>
                <a:lnTo>
                  <a:pt x="1127088" y="1134382"/>
                </a:lnTo>
                <a:lnTo>
                  <a:pt x="1121874" y="1129619"/>
                </a:lnTo>
                <a:lnTo>
                  <a:pt x="1117113" y="1124630"/>
                </a:lnTo>
                <a:lnTo>
                  <a:pt x="1112126" y="1119641"/>
                </a:lnTo>
                <a:lnTo>
                  <a:pt x="1107139" y="1114652"/>
                </a:lnTo>
                <a:lnTo>
                  <a:pt x="1102605" y="1109435"/>
                </a:lnTo>
                <a:lnTo>
                  <a:pt x="1098298" y="1103993"/>
                </a:lnTo>
                <a:lnTo>
                  <a:pt x="1093764" y="1098550"/>
                </a:lnTo>
                <a:lnTo>
                  <a:pt x="1089683" y="1093107"/>
                </a:lnTo>
                <a:lnTo>
                  <a:pt x="1085602" y="1087437"/>
                </a:lnTo>
                <a:lnTo>
                  <a:pt x="1081522" y="1081768"/>
                </a:lnTo>
                <a:lnTo>
                  <a:pt x="1077668" y="1075871"/>
                </a:lnTo>
                <a:lnTo>
                  <a:pt x="1074041" y="1069975"/>
                </a:lnTo>
                <a:lnTo>
                  <a:pt x="1070414" y="1063852"/>
                </a:lnTo>
                <a:lnTo>
                  <a:pt x="1067013" y="1057728"/>
                </a:lnTo>
                <a:lnTo>
                  <a:pt x="1063613" y="1051605"/>
                </a:lnTo>
                <a:lnTo>
                  <a:pt x="1060439" y="1045255"/>
                </a:lnTo>
                <a:lnTo>
                  <a:pt x="1057492" y="1038678"/>
                </a:lnTo>
                <a:lnTo>
                  <a:pt x="1054545" y="1032328"/>
                </a:lnTo>
                <a:lnTo>
                  <a:pt x="1052051" y="1025752"/>
                </a:lnTo>
                <a:lnTo>
                  <a:pt x="1049558" y="1019175"/>
                </a:lnTo>
                <a:lnTo>
                  <a:pt x="1047064" y="1012371"/>
                </a:lnTo>
                <a:lnTo>
                  <a:pt x="1044797" y="1005794"/>
                </a:lnTo>
                <a:lnTo>
                  <a:pt x="1042757" y="998764"/>
                </a:lnTo>
                <a:lnTo>
                  <a:pt x="1040943" y="991734"/>
                </a:lnTo>
                <a:lnTo>
                  <a:pt x="1039356" y="984930"/>
                </a:lnTo>
                <a:lnTo>
                  <a:pt x="1037769" y="977900"/>
                </a:lnTo>
                <a:lnTo>
                  <a:pt x="1036409" y="970643"/>
                </a:lnTo>
                <a:lnTo>
                  <a:pt x="1035276" y="963385"/>
                </a:lnTo>
                <a:lnTo>
                  <a:pt x="1034142" y="956128"/>
                </a:lnTo>
                <a:lnTo>
                  <a:pt x="1033462" y="949098"/>
                </a:lnTo>
                <a:lnTo>
                  <a:pt x="1032782" y="941614"/>
                </a:lnTo>
                <a:lnTo>
                  <a:pt x="1032102" y="934357"/>
                </a:lnTo>
                <a:lnTo>
                  <a:pt x="1031875" y="926873"/>
                </a:lnTo>
                <a:lnTo>
                  <a:pt x="1031875" y="919389"/>
                </a:lnTo>
                <a:lnTo>
                  <a:pt x="1031875" y="911905"/>
                </a:lnTo>
                <a:lnTo>
                  <a:pt x="1032102" y="904421"/>
                </a:lnTo>
                <a:lnTo>
                  <a:pt x="1032782" y="896937"/>
                </a:lnTo>
                <a:lnTo>
                  <a:pt x="1033462" y="889680"/>
                </a:lnTo>
                <a:lnTo>
                  <a:pt x="1034142" y="882196"/>
                </a:lnTo>
                <a:lnTo>
                  <a:pt x="1035276" y="874939"/>
                </a:lnTo>
                <a:lnTo>
                  <a:pt x="1036409" y="867682"/>
                </a:lnTo>
                <a:lnTo>
                  <a:pt x="1037769" y="860878"/>
                </a:lnTo>
                <a:lnTo>
                  <a:pt x="1039356" y="853621"/>
                </a:lnTo>
                <a:lnTo>
                  <a:pt x="1040943" y="846591"/>
                </a:lnTo>
                <a:lnTo>
                  <a:pt x="1042757" y="839560"/>
                </a:lnTo>
                <a:lnTo>
                  <a:pt x="1044797" y="832984"/>
                </a:lnTo>
                <a:lnTo>
                  <a:pt x="1047064" y="825953"/>
                </a:lnTo>
                <a:lnTo>
                  <a:pt x="1049558" y="819377"/>
                </a:lnTo>
                <a:lnTo>
                  <a:pt x="1052051" y="812800"/>
                </a:lnTo>
                <a:lnTo>
                  <a:pt x="1054545" y="806223"/>
                </a:lnTo>
                <a:lnTo>
                  <a:pt x="1057492" y="799646"/>
                </a:lnTo>
                <a:lnTo>
                  <a:pt x="1060439" y="793296"/>
                </a:lnTo>
                <a:lnTo>
                  <a:pt x="1063613" y="786946"/>
                </a:lnTo>
                <a:lnTo>
                  <a:pt x="1067013" y="780823"/>
                </a:lnTo>
                <a:lnTo>
                  <a:pt x="1070414" y="774700"/>
                </a:lnTo>
                <a:lnTo>
                  <a:pt x="1074041" y="768803"/>
                </a:lnTo>
                <a:lnTo>
                  <a:pt x="1077668" y="762907"/>
                </a:lnTo>
                <a:lnTo>
                  <a:pt x="1081522" y="756784"/>
                </a:lnTo>
                <a:lnTo>
                  <a:pt x="1085602" y="751114"/>
                </a:lnTo>
                <a:lnTo>
                  <a:pt x="1089683" y="745444"/>
                </a:lnTo>
                <a:lnTo>
                  <a:pt x="1093764" y="739775"/>
                </a:lnTo>
                <a:lnTo>
                  <a:pt x="1098298" y="734332"/>
                </a:lnTo>
                <a:lnTo>
                  <a:pt x="1102605" y="729116"/>
                </a:lnTo>
                <a:lnTo>
                  <a:pt x="1107139" y="723900"/>
                </a:lnTo>
                <a:lnTo>
                  <a:pt x="1112126" y="718684"/>
                </a:lnTo>
                <a:lnTo>
                  <a:pt x="1117113" y="713921"/>
                </a:lnTo>
                <a:lnTo>
                  <a:pt x="1121874" y="708932"/>
                </a:lnTo>
                <a:lnTo>
                  <a:pt x="1127088" y="704169"/>
                </a:lnTo>
                <a:lnTo>
                  <a:pt x="1132302" y="699634"/>
                </a:lnTo>
                <a:lnTo>
                  <a:pt x="1137743" y="695098"/>
                </a:lnTo>
                <a:lnTo>
                  <a:pt x="1142957" y="690562"/>
                </a:lnTo>
                <a:lnTo>
                  <a:pt x="1148398" y="686480"/>
                </a:lnTo>
                <a:lnTo>
                  <a:pt x="1154065" y="682398"/>
                </a:lnTo>
                <a:lnTo>
                  <a:pt x="1159732" y="678543"/>
                </a:lnTo>
                <a:lnTo>
                  <a:pt x="1165853" y="674687"/>
                </a:lnTo>
                <a:lnTo>
                  <a:pt x="1171747" y="670832"/>
                </a:lnTo>
                <a:lnTo>
                  <a:pt x="1177868" y="667203"/>
                </a:lnTo>
                <a:lnTo>
                  <a:pt x="1183762" y="663802"/>
                </a:lnTo>
                <a:lnTo>
                  <a:pt x="1189883" y="660400"/>
                </a:lnTo>
                <a:lnTo>
                  <a:pt x="1196457" y="657225"/>
                </a:lnTo>
                <a:lnTo>
                  <a:pt x="1202805" y="654503"/>
                </a:lnTo>
                <a:lnTo>
                  <a:pt x="1209379" y="651555"/>
                </a:lnTo>
                <a:lnTo>
                  <a:pt x="1215727" y="648834"/>
                </a:lnTo>
                <a:lnTo>
                  <a:pt x="1222528" y="646566"/>
                </a:lnTo>
                <a:lnTo>
                  <a:pt x="1229102" y="643844"/>
                </a:lnTo>
                <a:lnTo>
                  <a:pt x="1235903" y="641803"/>
                </a:lnTo>
                <a:lnTo>
                  <a:pt x="1242930" y="639762"/>
                </a:lnTo>
                <a:lnTo>
                  <a:pt x="1249731" y="637948"/>
                </a:lnTo>
                <a:lnTo>
                  <a:pt x="1256759" y="636134"/>
                </a:lnTo>
                <a:lnTo>
                  <a:pt x="1263787" y="634546"/>
                </a:lnTo>
                <a:lnTo>
                  <a:pt x="1271041" y="633412"/>
                </a:lnTo>
                <a:lnTo>
                  <a:pt x="1278068" y="632052"/>
                </a:lnTo>
                <a:lnTo>
                  <a:pt x="1285323" y="631144"/>
                </a:lnTo>
                <a:lnTo>
                  <a:pt x="1292577" y="630237"/>
                </a:lnTo>
                <a:lnTo>
                  <a:pt x="1300058" y="629557"/>
                </a:lnTo>
                <a:lnTo>
                  <a:pt x="1307312" y="629330"/>
                </a:lnTo>
                <a:lnTo>
                  <a:pt x="1314793" y="628877"/>
                </a:lnTo>
                <a:lnTo>
                  <a:pt x="1322274" y="628650"/>
                </a:lnTo>
                <a:close/>
                <a:moveTo>
                  <a:pt x="1872408" y="450081"/>
                </a:moveTo>
                <a:lnTo>
                  <a:pt x="1872408" y="463897"/>
                </a:lnTo>
                <a:lnTo>
                  <a:pt x="1864899" y="464803"/>
                </a:lnTo>
                <a:lnTo>
                  <a:pt x="1857846" y="465709"/>
                </a:lnTo>
                <a:lnTo>
                  <a:pt x="1851474" y="467068"/>
                </a:lnTo>
                <a:lnTo>
                  <a:pt x="1845558" y="468880"/>
                </a:lnTo>
                <a:lnTo>
                  <a:pt x="1839870" y="470691"/>
                </a:lnTo>
                <a:lnTo>
                  <a:pt x="1834864" y="472730"/>
                </a:lnTo>
                <a:lnTo>
                  <a:pt x="1830313" y="474995"/>
                </a:lnTo>
                <a:lnTo>
                  <a:pt x="1826218" y="477939"/>
                </a:lnTo>
                <a:lnTo>
                  <a:pt x="1822577" y="480657"/>
                </a:lnTo>
                <a:lnTo>
                  <a:pt x="1819391" y="483827"/>
                </a:lnTo>
                <a:lnTo>
                  <a:pt x="1816888" y="487451"/>
                </a:lnTo>
                <a:lnTo>
                  <a:pt x="1814840" y="491075"/>
                </a:lnTo>
                <a:lnTo>
                  <a:pt x="1813020" y="495152"/>
                </a:lnTo>
                <a:lnTo>
                  <a:pt x="1811882" y="499228"/>
                </a:lnTo>
                <a:lnTo>
                  <a:pt x="1811200" y="503984"/>
                </a:lnTo>
                <a:lnTo>
                  <a:pt x="1810745" y="508514"/>
                </a:lnTo>
                <a:lnTo>
                  <a:pt x="1810745" y="511911"/>
                </a:lnTo>
                <a:lnTo>
                  <a:pt x="1811427" y="515309"/>
                </a:lnTo>
                <a:lnTo>
                  <a:pt x="1811882" y="518253"/>
                </a:lnTo>
                <a:lnTo>
                  <a:pt x="1812565" y="521424"/>
                </a:lnTo>
                <a:lnTo>
                  <a:pt x="1813703" y="524594"/>
                </a:lnTo>
                <a:lnTo>
                  <a:pt x="1815068" y="527312"/>
                </a:lnTo>
                <a:lnTo>
                  <a:pt x="1816206" y="530257"/>
                </a:lnTo>
                <a:lnTo>
                  <a:pt x="1818026" y="532974"/>
                </a:lnTo>
                <a:lnTo>
                  <a:pt x="1819846" y="535692"/>
                </a:lnTo>
                <a:lnTo>
                  <a:pt x="1821894" y="537957"/>
                </a:lnTo>
                <a:lnTo>
                  <a:pt x="1823942" y="540222"/>
                </a:lnTo>
                <a:lnTo>
                  <a:pt x="1826218" y="542487"/>
                </a:lnTo>
                <a:lnTo>
                  <a:pt x="1828265" y="544298"/>
                </a:lnTo>
                <a:lnTo>
                  <a:pt x="1830541" y="546337"/>
                </a:lnTo>
                <a:lnTo>
                  <a:pt x="1832816" y="547922"/>
                </a:lnTo>
                <a:lnTo>
                  <a:pt x="1835547" y="549508"/>
                </a:lnTo>
                <a:lnTo>
                  <a:pt x="1841463" y="552905"/>
                </a:lnTo>
                <a:lnTo>
                  <a:pt x="1849654" y="557208"/>
                </a:lnTo>
                <a:lnTo>
                  <a:pt x="1860349" y="562191"/>
                </a:lnTo>
                <a:lnTo>
                  <a:pt x="1873319" y="568079"/>
                </a:lnTo>
                <a:lnTo>
                  <a:pt x="1877187" y="569891"/>
                </a:lnTo>
                <a:lnTo>
                  <a:pt x="1880827" y="571703"/>
                </a:lnTo>
                <a:lnTo>
                  <a:pt x="1883785" y="573515"/>
                </a:lnTo>
                <a:lnTo>
                  <a:pt x="1886516" y="575327"/>
                </a:lnTo>
                <a:lnTo>
                  <a:pt x="1888564" y="577139"/>
                </a:lnTo>
                <a:lnTo>
                  <a:pt x="1890384" y="578497"/>
                </a:lnTo>
                <a:lnTo>
                  <a:pt x="1891749" y="580083"/>
                </a:lnTo>
                <a:lnTo>
                  <a:pt x="1892660" y="581895"/>
                </a:lnTo>
                <a:lnTo>
                  <a:pt x="1893342" y="583480"/>
                </a:lnTo>
                <a:lnTo>
                  <a:pt x="1894025" y="585518"/>
                </a:lnTo>
                <a:lnTo>
                  <a:pt x="1894707" y="590501"/>
                </a:lnTo>
                <a:lnTo>
                  <a:pt x="1895390" y="596163"/>
                </a:lnTo>
                <a:lnTo>
                  <a:pt x="1895390" y="602958"/>
                </a:lnTo>
                <a:lnTo>
                  <a:pt x="1895390" y="605675"/>
                </a:lnTo>
                <a:lnTo>
                  <a:pt x="1894707" y="608167"/>
                </a:lnTo>
                <a:lnTo>
                  <a:pt x="1894025" y="610205"/>
                </a:lnTo>
                <a:lnTo>
                  <a:pt x="1892660" y="611791"/>
                </a:lnTo>
                <a:lnTo>
                  <a:pt x="1890839" y="613149"/>
                </a:lnTo>
                <a:lnTo>
                  <a:pt x="1888791" y="614055"/>
                </a:lnTo>
                <a:lnTo>
                  <a:pt x="1886061" y="614735"/>
                </a:lnTo>
                <a:lnTo>
                  <a:pt x="1883330" y="614961"/>
                </a:lnTo>
                <a:lnTo>
                  <a:pt x="1880145" y="614735"/>
                </a:lnTo>
                <a:lnTo>
                  <a:pt x="1878552" y="614055"/>
                </a:lnTo>
                <a:lnTo>
                  <a:pt x="1877414" y="613602"/>
                </a:lnTo>
                <a:lnTo>
                  <a:pt x="1876277" y="613149"/>
                </a:lnTo>
                <a:lnTo>
                  <a:pt x="1875594" y="612243"/>
                </a:lnTo>
                <a:lnTo>
                  <a:pt x="1874684" y="611564"/>
                </a:lnTo>
                <a:lnTo>
                  <a:pt x="1874229" y="610432"/>
                </a:lnTo>
                <a:lnTo>
                  <a:pt x="1873774" y="609299"/>
                </a:lnTo>
                <a:lnTo>
                  <a:pt x="1873546" y="607487"/>
                </a:lnTo>
                <a:lnTo>
                  <a:pt x="1872863" y="602731"/>
                </a:lnTo>
                <a:lnTo>
                  <a:pt x="1872408" y="596616"/>
                </a:lnTo>
                <a:lnTo>
                  <a:pt x="1872408" y="588689"/>
                </a:lnTo>
                <a:lnTo>
                  <a:pt x="1872408" y="577818"/>
                </a:lnTo>
                <a:lnTo>
                  <a:pt x="1811655" y="577818"/>
                </a:lnTo>
                <a:lnTo>
                  <a:pt x="1811655" y="586424"/>
                </a:lnTo>
                <a:lnTo>
                  <a:pt x="1811882" y="593445"/>
                </a:lnTo>
                <a:lnTo>
                  <a:pt x="1812338" y="596616"/>
                </a:lnTo>
                <a:lnTo>
                  <a:pt x="1813020" y="600013"/>
                </a:lnTo>
                <a:lnTo>
                  <a:pt x="1813475" y="602958"/>
                </a:lnTo>
                <a:lnTo>
                  <a:pt x="1814158" y="605902"/>
                </a:lnTo>
                <a:lnTo>
                  <a:pt x="1815296" y="608620"/>
                </a:lnTo>
                <a:lnTo>
                  <a:pt x="1816206" y="611338"/>
                </a:lnTo>
                <a:lnTo>
                  <a:pt x="1817343" y="613829"/>
                </a:lnTo>
                <a:lnTo>
                  <a:pt x="1818936" y="616094"/>
                </a:lnTo>
                <a:lnTo>
                  <a:pt x="1820074" y="618359"/>
                </a:lnTo>
                <a:lnTo>
                  <a:pt x="1821894" y="620623"/>
                </a:lnTo>
                <a:lnTo>
                  <a:pt x="1823715" y="622435"/>
                </a:lnTo>
                <a:lnTo>
                  <a:pt x="1825535" y="624247"/>
                </a:lnTo>
                <a:lnTo>
                  <a:pt x="1827583" y="626059"/>
                </a:lnTo>
                <a:lnTo>
                  <a:pt x="1829631" y="627418"/>
                </a:lnTo>
                <a:lnTo>
                  <a:pt x="1834409" y="630136"/>
                </a:lnTo>
                <a:lnTo>
                  <a:pt x="1839415" y="632627"/>
                </a:lnTo>
                <a:lnTo>
                  <a:pt x="1844193" y="634665"/>
                </a:lnTo>
                <a:lnTo>
                  <a:pt x="1849654" y="636704"/>
                </a:lnTo>
                <a:lnTo>
                  <a:pt x="1855115" y="638289"/>
                </a:lnTo>
                <a:lnTo>
                  <a:pt x="1860576" y="639421"/>
                </a:lnTo>
                <a:lnTo>
                  <a:pt x="1866492" y="640327"/>
                </a:lnTo>
                <a:lnTo>
                  <a:pt x="1872408" y="641007"/>
                </a:lnTo>
                <a:lnTo>
                  <a:pt x="1872408" y="657993"/>
                </a:lnTo>
                <a:lnTo>
                  <a:pt x="1900396" y="657993"/>
                </a:lnTo>
                <a:lnTo>
                  <a:pt x="1900396" y="641460"/>
                </a:lnTo>
                <a:lnTo>
                  <a:pt x="1907905" y="640554"/>
                </a:lnTo>
                <a:lnTo>
                  <a:pt x="1914959" y="639421"/>
                </a:lnTo>
                <a:lnTo>
                  <a:pt x="1921557" y="637610"/>
                </a:lnTo>
                <a:lnTo>
                  <a:pt x="1927474" y="635798"/>
                </a:lnTo>
                <a:lnTo>
                  <a:pt x="1933162" y="633533"/>
                </a:lnTo>
                <a:lnTo>
                  <a:pt x="1938396" y="631042"/>
                </a:lnTo>
                <a:lnTo>
                  <a:pt x="1943174" y="628324"/>
                </a:lnTo>
                <a:lnTo>
                  <a:pt x="1947270" y="624927"/>
                </a:lnTo>
                <a:lnTo>
                  <a:pt x="1950910" y="621529"/>
                </a:lnTo>
                <a:lnTo>
                  <a:pt x="1953868" y="617679"/>
                </a:lnTo>
                <a:lnTo>
                  <a:pt x="1956826" y="613602"/>
                </a:lnTo>
                <a:lnTo>
                  <a:pt x="1958874" y="609299"/>
                </a:lnTo>
                <a:lnTo>
                  <a:pt x="1960695" y="604317"/>
                </a:lnTo>
                <a:lnTo>
                  <a:pt x="1962060" y="599107"/>
                </a:lnTo>
                <a:lnTo>
                  <a:pt x="1962515" y="593672"/>
                </a:lnTo>
                <a:lnTo>
                  <a:pt x="1962743" y="588010"/>
                </a:lnTo>
                <a:lnTo>
                  <a:pt x="1962743" y="584613"/>
                </a:lnTo>
                <a:lnTo>
                  <a:pt x="1962515" y="581215"/>
                </a:lnTo>
                <a:lnTo>
                  <a:pt x="1962060" y="577818"/>
                </a:lnTo>
                <a:lnTo>
                  <a:pt x="1961377" y="574647"/>
                </a:lnTo>
                <a:lnTo>
                  <a:pt x="1960695" y="571929"/>
                </a:lnTo>
                <a:lnTo>
                  <a:pt x="1959557" y="568985"/>
                </a:lnTo>
                <a:lnTo>
                  <a:pt x="1958419" y="566267"/>
                </a:lnTo>
                <a:lnTo>
                  <a:pt x="1957054" y="563550"/>
                </a:lnTo>
                <a:lnTo>
                  <a:pt x="1953868" y="559020"/>
                </a:lnTo>
                <a:lnTo>
                  <a:pt x="1950683" y="555170"/>
                </a:lnTo>
                <a:lnTo>
                  <a:pt x="1948862" y="553358"/>
                </a:lnTo>
                <a:lnTo>
                  <a:pt x="1947042" y="551546"/>
                </a:lnTo>
                <a:lnTo>
                  <a:pt x="1944994" y="549961"/>
                </a:lnTo>
                <a:lnTo>
                  <a:pt x="1942719" y="548375"/>
                </a:lnTo>
                <a:lnTo>
                  <a:pt x="1937713" y="545657"/>
                </a:lnTo>
                <a:lnTo>
                  <a:pt x="1930659" y="542034"/>
                </a:lnTo>
                <a:lnTo>
                  <a:pt x="1921785" y="537957"/>
                </a:lnTo>
                <a:lnTo>
                  <a:pt x="1911318" y="532974"/>
                </a:lnTo>
                <a:lnTo>
                  <a:pt x="1899031" y="527539"/>
                </a:lnTo>
                <a:lnTo>
                  <a:pt x="1889474" y="523236"/>
                </a:lnTo>
                <a:lnTo>
                  <a:pt x="1882875" y="519612"/>
                </a:lnTo>
                <a:lnTo>
                  <a:pt x="1878552" y="517120"/>
                </a:lnTo>
                <a:lnTo>
                  <a:pt x="1877187" y="515988"/>
                </a:lnTo>
                <a:lnTo>
                  <a:pt x="1876049" y="514629"/>
                </a:lnTo>
                <a:lnTo>
                  <a:pt x="1875139" y="513270"/>
                </a:lnTo>
                <a:lnTo>
                  <a:pt x="1874229" y="511458"/>
                </a:lnTo>
                <a:lnTo>
                  <a:pt x="1873774" y="509647"/>
                </a:lnTo>
                <a:lnTo>
                  <a:pt x="1873319" y="507608"/>
                </a:lnTo>
                <a:lnTo>
                  <a:pt x="1872863" y="505117"/>
                </a:lnTo>
                <a:lnTo>
                  <a:pt x="1872863" y="502626"/>
                </a:lnTo>
                <a:lnTo>
                  <a:pt x="1872863" y="499681"/>
                </a:lnTo>
                <a:lnTo>
                  <a:pt x="1873546" y="497190"/>
                </a:lnTo>
                <a:lnTo>
                  <a:pt x="1874456" y="495152"/>
                </a:lnTo>
                <a:lnTo>
                  <a:pt x="1875594" y="493340"/>
                </a:lnTo>
                <a:lnTo>
                  <a:pt x="1877187" y="491981"/>
                </a:lnTo>
                <a:lnTo>
                  <a:pt x="1879235" y="491075"/>
                </a:lnTo>
                <a:lnTo>
                  <a:pt x="1881282" y="490622"/>
                </a:lnTo>
                <a:lnTo>
                  <a:pt x="1883785" y="490169"/>
                </a:lnTo>
                <a:lnTo>
                  <a:pt x="1887199" y="490622"/>
                </a:lnTo>
                <a:lnTo>
                  <a:pt x="1889702" y="491301"/>
                </a:lnTo>
                <a:lnTo>
                  <a:pt x="1890839" y="491528"/>
                </a:lnTo>
                <a:lnTo>
                  <a:pt x="1891522" y="492207"/>
                </a:lnTo>
                <a:lnTo>
                  <a:pt x="1892432" y="493113"/>
                </a:lnTo>
                <a:lnTo>
                  <a:pt x="1892887" y="493793"/>
                </a:lnTo>
                <a:lnTo>
                  <a:pt x="1894025" y="496284"/>
                </a:lnTo>
                <a:lnTo>
                  <a:pt x="1894480" y="499455"/>
                </a:lnTo>
                <a:lnTo>
                  <a:pt x="1894935" y="503758"/>
                </a:lnTo>
                <a:lnTo>
                  <a:pt x="1895163" y="508967"/>
                </a:lnTo>
                <a:lnTo>
                  <a:pt x="1895163" y="516215"/>
                </a:lnTo>
                <a:lnTo>
                  <a:pt x="1955689" y="516215"/>
                </a:lnTo>
                <a:lnTo>
                  <a:pt x="1956371" y="511458"/>
                </a:lnTo>
                <a:lnTo>
                  <a:pt x="1956371" y="508061"/>
                </a:lnTo>
                <a:lnTo>
                  <a:pt x="1955916" y="503305"/>
                </a:lnTo>
                <a:lnTo>
                  <a:pt x="1955461" y="498775"/>
                </a:lnTo>
                <a:lnTo>
                  <a:pt x="1954551" y="494699"/>
                </a:lnTo>
                <a:lnTo>
                  <a:pt x="1952958" y="490848"/>
                </a:lnTo>
                <a:lnTo>
                  <a:pt x="1950910" y="487225"/>
                </a:lnTo>
                <a:lnTo>
                  <a:pt x="1948635" y="483601"/>
                </a:lnTo>
                <a:lnTo>
                  <a:pt x="1945677" y="480430"/>
                </a:lnTo>
                <a:lnTo>
                  <a:pt x="1942264" y="477712"/>
                </a:lnTo>
                <a:lnTo>
                  <a:pt x="1938623" y="474995"/>
                </a:lnTo>
                <a:lnTo>
                  <a:pt x="1934527" y="472730"/>
                </a:lnTo>
                <a:lnTo>
                  <a:pt x="1929976" y="470465"/>
                </a:lnTo>
                <a:lnTo>
                  <a:pt x="1924971" y="468653"/>
                </a:lnTo>
                <a:lnTo>
                  <a:pt x="1919510" y="467068"/>
                </a:lnTo>
                <a:lnTo>
                  <a:pt x="1913593" y="465709"/>
                </a:lnTo>
                <a:lnTo>
                  <a:pt x="1907222" y="464803"/>
                </a:lnTo>
                <a:lnTo>
                  <a:pt x="1900396" y="463897"/>
                </a:lnTo>
                <a:lnTo>
                  <a:pt x="1900396" y="450081"/>
                </a:lnTo>
                <a:lnTo>
                  <a:pt x="1872408" y="450081"/>
                </a:lnTo>
                <a:close/>
                <a:moveTo>
                  <a:pt x="1886971" y="384175"/>
                </a:moveTo>
                <a:lnTo>
                  <a:pt x="1895390" y="384401"/>
                </a:lnTo>
                <a:lnTo>
                  <a:pt x="1904264" y="384854"/>
                </a:lnTo>
                <a:lnTo>
                  <a:pt x="1912911" y="385987"/>
                </a:lnTo>
                <a:lnTo>
                  <a:pt x="1921102" y="387572"/>
                </a:lnTo>
                <a:lnTo>
                  <a:pt x="1929294" y="389610"/>
                </a:lnTo>
                <a:lnTo>
                  <a:pt x="1937713" y="391649"/>
                </a:lnTo>
                <a:lnTo>
                  <a:pt x="1945449" y="394367"/>
                </a:lnTo>
                <a:lnTo>
                  <a:pt x="1953186" y="397537"/>
                </a:lnTo>
                <a:lnTo>
                  <a:pt x="1960922" y="400935"/>
                </a:lnTo>
                <a:lnTo>
                  <a:pt x="1968204" y="404558"/>
                </a:lnTo>
                <a:lnTo>
                  <a:pt x="1975485" y="408635"/>
                </a:lnTo>
                <a:lnTo>
                  <a:pt x="1982084" y="412938"/>
                </a:lnTo>
                <a:lnTo>
                  <a:pt x="1988910" y="417921"/>
                </a:lnTo>
                <a:lnTo>
                  <a:pt x="1995281" y="422677"/>
                </a:lnTo>
                <a:lnTo>
                  <a:pt x="2001652" y="428113"/>
                </a:lnTo>
                <a:lnTo>
                  <a:pt x="2007568" y="433775"/>
                </a:lnTo>
                <a:lnTo>
                  <a:pt x="2013257" y="439890"/>
                </a:lnTo>
                <a:lnTo>
                  <a:pt x="2018718" y="446005"/>
                </a:lnTo>
                <a:lnTo>
                  <a:pt x="2023496" y="452346"/>
                </a:lnTo>
                <a:lnTo>
                  <a:pt x="2028502" y="459141"/>
                </a:lnTo>
                <a:lnTo>
                  <a:pt x="2032825" y="465709"/>
                </a:lnTo>
                <a:lnTo>
                  <a:pt x="2036921" y="472956"/>
                </a:lnTo>
                <a:lnTo>
                  <a:pt x="2040562" y="480430"/>
                </a:lnTo>
                <a:lnTo>
                  <a:pt x="2043975" y="487904"/>
                </a:lnTo>
                <a:lnTo>
                  <a:pt x="2047161" y="495605"/>
                </a:lnTo>
                <a:lnTo>
                  <a:pt x="2049891" y="503305"/>
                </a:lnTo>
                <a:lnTo>
                  <a:pt x="2052394" y="511685"/>
                </a:lnTo>
                <a:lnTo>
                  <a:pt x="2054214" y="519838"/>
                </a:lnTo>
                <a:lnTo>
                  <a:pt x="2055580" y="528218"/>
                </a:lnTo>
                <a:lnTo>
                  <a:pt x="2056717" y="536598"/>
                </a:lnTo>
                <a:lnTo>
                  <a:pt x="2057172" y="545431"/>
                </a:lnTo>
                <a:lnTo>
                  <a:pt x="2057400" y="553811"/>
                </a:lnTo>
                <a:lnTo>
                  <a:pt x="2057172" y="562644"/>
                </a:lnTo>
                <a:lnTo>
                  <a:pt x="2056717" y="571476"/>
                </a:lnTo>
                <a:lnTo>
                  <a:pt x="2055580" y="579856"/>
                </a:lnTo>
                <a:lnTo>
                  <a:pt x="2054214" y="588010"/>
                </a:lnTo>
                <a:lnTo>
                  <a:pt x="2052394" y="596390"/>
                </a:lnTo>
                <a:lnTo>
                  <a:pt x="2049891" y="604543"/>
                </a:lnTo>
                <a:lnTo>
                  <a:pt x="2047161" y="612243"/>
                </a:lnTo>
                <a:lnTo>
                  <a:pt x="2043975" y="619944"/>
                </a:lnTo>
                <a:lnTo>
                  <a:pt x="2040562" y="627418"/>
                </a:lnTo>
                <a:lnTo>
                  <a:pt x="2036921" y="634892"/>
                </a:lnTo>
                <a:lnTo>
                  <a:pt x="2032825" y="642139"/>
                </a:lnTo>
                <a:lnTo>
                  <a:pt x="2028502" y="648934"/>
                </a:lnTo>
                <a:lnTo>
                  <a:pt x="2023496" y="655502"/>
                </a:lnTo>
                <a:lnTo>
                  <a:pt x="2018718" y="662070"/>
                </a:lnTo>
                <a:lnTo>
                  <a:pt x="2013257" y="668185"/>
                </a:lnTo>
                <a:lnTo>
                  <a:pt x="2007568" y="674073"/>
                </a:lnTo>
                <a:lnTo>
                  <a:pt x="2001652" y="679736"/>
                </a:lnTo>
                <a:lnTo>
                  <a:pt x="1995281" y="685171"/>
                </a:lnTo>
                <a:lnTo>
                  <a:pt x="1988910" y="690154"/>
                </a:lnTo>
                <a:lnTo>
                  <a:pt x="1982084" y="694683"/>
                </a:lnTo>
                <a:lnTo>
                  <a:pt x="1975485" y="699440"/>
                </a:lnTo>
                <a:lnTo>
                  <a:pt x="1968204" y="703516"/>
                </a:lnTo>
                <a:lnTo>
                  <a:pt x="1960922" y="707140"/>
                </a:lnTo>
                <a:lnTo>
                  <a:pt x="1953186" y="710537"/>
                </a:lnTo>
                <a:lnTo>
                  <a:pt x="1945449" y="713482"/>
                </a:lnTo>
                <a:lnTo>
                  <a:pt x="1937713" y="716199"/>
                </a:lnTo>
                <a:lnTo>
                  <a:pt x="1929294" y="718464"/>
                </a:lnTo>
                <a:lnTo>
                  <a:pt x="1921102" y="720503"/>
                </a:lnTo>
                <a:lnTo>
                  <a:pt x="1912911" y="722088"/>
                </a:lnTo>
                <a:lnTo>
                  <a:pt x="1904264" y="722994"/>
                </a:lnTo>
                <a:lnTo>
                  <a:pt x="1895390" y="723673"/>
                </a:lnTo>
                <a:lnTo>
                  <a:pt x="1886971" y="723900"/>
                </a:lnTo>
                <a:lnTo>
                  <a:pt x="1878097" y="723673"/>
                </a:lnTo>
                <a:lnTo>
                  <a:pt x="1869223" y="722994"/>
                </a:lnTo>
                <a:lnTo>
                  <a:pt x="1860804" y="722088"/>
                </a:lnTo>
                <a:lnTo>
                  <a:pt x="1852612" y="720503"/>
                </a:lnTo>
                <a:lnTo>
                  <a:pt x="1844193" y="718464"/>
                </a:lnTo>
                <a:lnTo>
                  <a:pt x="1836002" y="716199"/>
                </a:lnTo>
                <a:lnTo>
                  <a:pt x="1828265" y="713482"/>
                </a:lnTo>
                <a:lnTo>
                  <a:pt x="1820529" y="710537"/>
                </a:lnTo>
                <a:lnTo>
                  <a:pt x="1812565" y="707140"/>
                </a:lnTo>
                <a:lnTo>
                  <a:pt x="1805511" y="703516"/>
                </a:lnTo>
                <a:lnTo>
                  <a:pt x="1798230" y="699440"/>
                </a:lnTo>
                <a:lnTo>
                  <a:pt x="1791404" y="694683"/>
                </a:lnTo>
                <a:lnTo>
                  <a:pt x="1784805" y="690154"/>
                </a:lnTo>
                <a:lnTo>
                  <a:pt x="1778206" y="685171"/>
                </a:lnTo>
                <a:lnTo>
                  <a:pt x="1772063" y="679736"/>
                </a:lnTo>
                <a:lnTo>
                  <a:pt x="1766146" y="674073"/>
                </a:lnTo>
                <a:lnTo>
                  <a:pt x="1760458" y="668185"/>
                </a:lnTo>
                <a:lnTo>
                  <a:pt x="1754997" y="662070"/>
                </a:lnTo>
                <a:lnTo>
                  <a:pt x="1749991" y="655502"/>
                </a:lnTo>
                <a:lnTo>
                  <a:pt x="1745213" y="648934"/>
                </a:lnTo>
                <a:lnTo>
                  <a:pt x="1740662" y="642139"/>
                </a:lnTo>
                <a:lnTo>
                  <a:pt x="1736566" y="634892"/>
                </a:lnTo>
                <a:lnTo>
                  <a:pt x="1732925" y="627418"/>
                </a:lnTo>
                <a:lnTo>
                  <a:pt x="1729512" y="619944"/>
                </a:lnTo>
                <a:lnTo>
                  <a:pt x="1726554" y="612243"/>
                </a:lnTo>
                <a:lnTo>
                  <a:pt x="1723596" y="604543"/>
                </a:lnTo>
                <a:lnTo>
                  <a:pt x="1721548" y="596390"/>
                </a:lnTo>
                <a:lnTo>
                  <a:pt x="1719500" y="588010"/>
                </a:lnTo>
                <a:lnTo>
                  <a:pt x="1717908" y="579856"/>
                </a:lnTo>
                <a:lnTo>
                  <a:pt x="1716997" y="571476"/>
                </a:lnTo>
                <a:lnTo>
                  <a:pt x="1716315" y="562644"/>
                </a:lnTo>
                <a:lnTo>
                  <a:pt x="1716087" y="553811"/>
                </a:lnTo>
                <a:lnTo>
                  <a:pt x="1716315" y="545431"/>
                </a:lnTo>
                <a:lnTo>
                  <a:pt x="1716997" y="536598"/>
                </a:lnTo>
                <a:lnTo>
                  <a:pt x="1717908" y="528218"/>
                </a:lnTo>
                <a:lnTo>
                  <a:pt x="1719500" y="519838"/>
                </a:lnTo>
                <a:lnTo>
                  <a:pt x="1721548" y="511685"/>
                </a:lnTo>
                <a:lnTo>
                  <a:pt x="1723596" y="503305"/>
                </a:lnTo>
                <a:lnTo>
                  <a:pt x="1726554" y="495605"/>
                </a:lnTo>
                <a:lnTo>
                  <a:pt x="1729512" y="487904"/>
                </a:lnTo>
                <a:lnTo>
                  <a:pt x="1732925" y="480430"/>
                </a:lnTo>
                <a:lnTo>
                  <a:pt x="1736566" y="472956"/>
                </a:lnTo>
                <a:lnTo>
                  <a:pt x="1740662" y="465709"/>
                </a:lnTo>
                <a:lnTo>
                  <a:pt x="1745213" y="459141"/>
                </a:lnTo>
                <a:lnTo>
                  <a:pt x="1749991" y="452346"/>
                </a:lnTo>
                <a:lnTo>
                  <a:pt x="1754997" y="446005"/>
                </a:lnTo>
                <a:lnTo>
                  <a:pt x="1760458" y="439890"/>
                </a:lnTo>
                <a:lnTo>
                  <a:pt x="1766146" y="433775"/>
                </a:lnTo>
                <a:lnTo>
                  <a:pt x="1772063" y="428113"/>
                </a:lnTo>
                <a:lnTo>
                  <a:pt x="1778206" y="422677"/>
                </a:lnTo>
                <a:lnTo>
                  <a:pt x="1784805" y="417921"/>
                </a:lnTo>
                <a:lnTo>
                  <a:pt x="1791404" y="412938"/>
                </a:lnTo>
                <a:lnTo>
                  <a:pt x="1798230" y="408635"/>
                </a:lnTo>
                <a:lnTo>
                  <a:pt x="1805511" y="404558"/>
                </a:lnTo>
                <a:lnTo>
                  <a:pt x="1812565" y="400935"/>
                </a:lnTo>
                <a:lnTo>
                  <a:pt x="1820529" y="397537"/>
                </a:lnTo>
                <a:lnTo>
                  <a:pt x="1828265" y="394367"/>
                </a:lnTo>
                <a:lnTo>
                  <a:pt x="1836002" y="391649"/>
                </a:lnTo>
                <a:lnTo>
                  <a:pt x="1844193" y="389610"/>
                </a:lnTo>
                <a:lnTo>
                  <a:pt x="1852612" y="387572"/>
                </a:lnTo>
                <a:lnTo>
                  <a:pt x="1860804" y="385987"/>
                </a:lnTo>
                <a:lnTo>
                  <a:pt x="1869223" y="384854"/>
                </a:lnTo>
                <a:lnTo>
                  <a:pt x="1878097" y="384401"/>
                </a:lnTo>
                <a:lnTo>
                  <a:pt x="1886971" y="384175"/>
                </a:lnTo>
                <a:close/>
                <a:moveTo>
                  <a:pt x="1493053" y="58920"/>
                </a:moveTo>
                <a:lnTo>
                  <a:pt x="1493053" y="71384"/>
                </a:lnTo>
                <a:lnTo>
                  <a:pt x="1486255" y="72064"/>
                </a:lnTo>
                <a:lnTo>
                  <a:pt x="1480136" y="72970"/>
                </a:lnTo>
                <a:lnTo>
                  <a:pt x="1474471" y="74103"/>
                </a:lnTo>
                <a:lnTo>
                  <a:pt x="1469032" y="75463"/>
                </a:lnTo>
                <a:lnTo>
                  <a:pt x="1464046" y="77276"/>
                </a:lnTo>
                <a:lnTo>
                  <a:pt x="1459741" y="79089"/>
                </a:lnTo>
                <a:lnTo>
                  <a:pt x="1455661" y="81128"/>
                </a:lnTo>
                <a:lnTo>
                  <a:pt x="1452036" y="83621"/>
                </a:lnTo>
                <a:lnTo>
                  <a:pt x="1448863" y="86341"/>
                </a:lnTo>
                <a:lnTo>
                  <a:pt x="1446144" y="89060"/>
                </a:lnTo>
                <a:lnTo>
                  <a:pt x="1443877" y="92233"/>
                </a:lnTo>
                <a:lnTo>
                  <a:pt x="1441611" y="95632"/>
                </a:lnTo>
                <a:lnTo>
                  <a:pt x="1440252" y="99258"/>
                </a:lnTo>
                <a:lnTo>
                  <a:pt x="1439118" y="102657"/>
                </a:lnTo>
                <a:lnTo>
                  <a:pt x="1438665" y="106963"/>
                </a:lnTo>
                <a:lnTo>
                  <a:pt x="1438439" y="111042"/>
                </a:lnTo>
                <a:lnTo>
                  <a:pt x="1438439" y="113988"/>
                </a:lnTo>
                <a:lnTo>
                  <a:pt x="1438665" y="116934"/>
                </a:lnTo>
                <a:lnTo>
                  <a:pt x="1439118" y="119880"/>
                </a:lnTo>
                <a:lnTo>
                  <a:pt x="1439798" y="122599"/>
                </a:lnTo>
                <a:lnTo>
                  <a:pt x="1440931" y="125092"/>
                </a:lnTo>
                <a:lnTo>
                  <a:pt x="1442064" y="127812"/>
                </a:lnTo>
                <a:lnTo>
                  <a:pt x="1443198" y="130304"/>
                </a:lnTo>
                <a:lnTo>
                  <a:pt x="1444784" y="132797"/>
                </a:lnTo>
                <a:lnTo>
                  <a:pt x="1448183" y="137329"/>
                </a:lnTo>
                <a:lnTo>
                  <a:pt x="1451809" y="141409"/>
                </a:lnTo>
                <a:lnTo>
                  <a:pt x="1455888" y="144808"/>
                </a:lnTo>
                <a:lnTo>
                  <a:pt x="1460194" y="147527"/>
                </a:lnTo>
                <a:lnTo>
                  <a:pt x="1465633" y="150700"/>
                </a:lnTo>
                <a:lnTo>
                  <a:pt x="1472884" y="154552"/>
                </a:lnTo>
                <a:lnTo>
                  <a:pt x="1482402" y="158858"/>
                </a:lnTo>
                <a:lnTo>
                  <a:pt x="1493733" y="164070"/>
                </a:lnTo>
                <a:lnTo>
                  <a:pt x="1500532" y="167469"/>
                </a:lnTo>
                <a:lnTo>
                  <a:pt x="1503024" y="169056"/>
                </a:lnTo>
                <a:lnTo>
                  <a:pt x="1505291" y="170642"/>
                </a:lnTo>
                <a:lnTo>
                  <a:pt x="1507330" y="172002"/>
                </a:lnTo>
                <a:lnTo>
                  <a:pt x="1508916" y="173588"/>
                </a:lnTo>
                <a:lnTo>
                  <a:pt x="1510276" y="175174"/>
                </a:lnTo>
                <a:lnTo>
                  <a:pt x="1510956" y="176534"/>
                </a:lnTo>
                <a:lnTo>
                  <a:pt x="1512089" y="179707"/>
                </a:lnTo>
                <a:lnTo>
                  <a:pt x="1512769" y="184012"/>
                </a:lnTo>
                <a:lnTo>
                  <a:pt x="1513449" y="189451"/>
                </a:lnTo>
                <a:lnTo>
                  <a:pt x="1513675" y="195343"/>
                </a:lnTo>
                <a:lnTo>
                  <a:pt x="1513449" y="197836"/>
                </a:lnTo>
                <a:lnTo>
                  <a:pt x="1512769" y="199876"/>
                </a:lnTo>
                <a:lnTo>
                  <a:pt x="1512089" y="201689"/>
                </a:lnTo>
                <a:lnTo>
                  <a:pt x="1510956" y="203275"/>
                </a:lnTo>
                <a:lnTo>
                  <a:pt x="1509596" y="204181"/>
                </a:lnTo>
                <a:lnTo>
                  <a:pt x="1507783" y="205314"/>
                </a:lnTo>
                <a:lnTo>
                  <a:pt x="1505291" y="205768"/>
                </a:lnTo>
                <a:lnTo>
                  <a:pt x="1502798" y="205768"/>
                </a:lnTo>
                <a:lnTo>
                  <a:pt x="1499852" y="205541"/>
                </a:lnTo>
                <a:lnTo>
                  <a:pt x="1498719" y="205314"/>
                </a:lnTo>
                <a:lnTo>
                  <a:pt x="1497586" y="204861"/>
                </a:lnTo>
                <a:lnTo>
                  <a:pt x="1496679" y="204181"/>
                </a:lnTo>
                <a:lnTo>
                  <a:pt x="1495773" y="203728"/>
                </a:lnTo>
                <a:lnTo>
                  <a:pt x="1495319" y="203048"/>
                </a:lnTo>
                <a:lnTo>
                  <a:pt x="1494866" y="201915"/>
                </a:lnTo>
                <a:lnTo>
                  <a:pt x="1493960" y="199422"/>
                </a:lnTo>
                <a:lnTo>
                  <a:pt x="1493506" y="195343"/>
                </a:lnTo>
                <a:lnTo>
                  <a:pt x="1493280" y="189678"/>
                </a:lnTo>
                <a:lnTo>
                  <a:pt x="1493053" y="182426"/>
                </a:lnTo>
                <a:lnTo>
                  <a:pt x="1493053" y="172908"/>
                </a:lnTo>
                <a:lnTo>
                  <a:pt x="1439118" y="172908"/>
                </a:lnTo>
                <a:lnTo>
                  <a:pt x="1439118" y="180613"/>
                </a:lnTo>
                <a:lnTo>
                  <a:pt x="1439345" y="186732"/>
                </a:lnTo>
                <a:lnTo>
                  <a:pt x="1440252" y="192624"/>
                </a:lnTo>
                <a:lnTo>
                  <a:pt x="1441385" y="197836"/>
                </a:lnTo>
                <a:lnTo>
                  <a:pt x="1442291" y="200329"/>
                </a:lnTo>
                <a:lnTo>
                  <a:pt x="1443198" y="202822"/>
                </a:lnTo>
                <a:lnTo>
                  <a:pt x="1444331" y="205088"/>
                </a:lnTo>
                <a:lnTo>
                  <a:pt x="1445237" y="207127"/>
                </a:lnTo>
                <a:lnTo>
                  <a:pt x="1446823" y="209167"/>
                </a:lnTo>
                <a:lnTo>
                  <a:pt x="1448183" y="210980"/>
                </a:lnTo>
                <a:lnTo>
                  <a:pt x="1449769" y="212793"/>
                </a:lnTo>
                <a:lnTo>
                  <a:pt x="1451582" y="214379"/>
                </a:lnTo>
                <a:lnTo>
                  <a:pt x="1453395" y="215965"/>
                </a:lnTo>
                <a:lnTo>
                  <a:pt x="1455435" y="217098"/>
                </a:lnTo>
                <a:lnTo>
                  <a:pt x="1459514" y="219818"/>
                </a:lnTo>
                <a:lnTo>
                  <a:pt x="1463593" y="221857"/>
                </a:lnTo>
                <a:lnTo>
                  <a:pt x="1468352" y="223897"/>
                </a:lnTo>
                <a:lnTo>
                  <a:pt x="1472884" y="225483"/>
                </a:lnTo>
                <a:lnTo>
                  <a:pt x="1477643" y="226616"/>
                </a:lnTo>
                <a:lnTo>
                  <a:pt x="1482629" y="227976"/>
                </a:lnTo>
                <a:lnTo>
                  <a:pt x="1487841" y="228656"/>
                </a:lnTo>
                <a:lnTo>
                  <a:pt x="1493053" y="229336"/>
                </a:lnTo>
                <a:lnTo>
                  <a:pt x="1493053" y="244519"/>
                </a:lnTo>
                <a:lnTo>
                  <a:pt x="1517981" y="244519"/>
                </a:lnTo>
                <a:lnTo>
                  <a:pt x="1517981" y="229789"/>
                </a:lnTo>
                <a:lnTo>
                  <a:pt x="1524780" y="228656"/>
                </a:lnTo>
                <a:lnTo>
                  <a:pt x="1530898" y="227749"/>
                </a:lnTo>
                <a:lnTo>
                  <a:pt x="1536790" y="226163"/>
                </a:lnTo>
                <a:lnTo>
                  <a:pt x="1542229" y="224577"/>
                </a:lnTo>
                <a:lnTo>
                  <a:pt x="1547215" y="222537"/>
                </a:lnTo>
                <a:lnTo>
                  <a:pt x="1551747" y="220271"/>
                </a:lnTo>
                <a:lnTo>
                  <a:pt x="1555826" y="218005"/>
                </a:lnTo>
                <a:lnTo>
                  <a:pt x="1559452" y="215059"/>
                </a:lnTo>
                <a:lnTo>
                  <a:pt x="1562851" y="211660"/>
                </a:lnTo>
                <a:lnTo>
                  <a:pt x="1565571" y="208487"/>
                </a:lnTo>
                <a:lnTo>
                  <a:pt x="1568063" y="204861"/>
                </a:lnTo>
                <a:lnTo>
                  <a:pt x="1569876" y="201009"/>
                </a:lnTo>
                <a:lnTo>
                  <a:pt x="1571236" y="196476"/>
                </a:lnTo>
                <a:lnTo>
                  <a:pt x="1572596" y="192171"/>
                </a:lnTo>
                <a:lnTo>
                  <a:pt x="1573049" y="187185"/>
                </a:lnTo>
                <a:lnTo>
                  <a:pt x="1573502" y="182199"/>
                </a:lnTo>
                <a:lnTo>
                  <a:pt x="1573502" y="179027"/>
                </a:lnTo>
                <a:lnTo>
                  <a:pt x="1573049" y="175854"/>
                </a:lnTo>
                <a:lnTo>
                  <a:pt x="1572596" y="172908"/>
                </a:lnTo>
                <a:lnTo>
                  <a:pt x="1572142" y="170189"/>
                </a:lnTo>
                <a:lnTo>
                  <a:pt x="1571236" y="167469"/>
                </a:lnTo>
                <a:lnTo>
                  <a:pt x="1570556" y="164750"/>
                </a:lnTo>
                <a:lnTo>
                  <a:pt x="1569650" y="162484"/>
                </a:lnTo>
                <a:lnTo>
                  <a:pt x="1568290" y="160218"/>
                </a:lnTo>
                <a:lnTo>
                  <a:pt x="1565344" y="156139"/>
                </a:lnTo>
                <a:lnTo>
                  <a:pt x="1562625" y="152513"/>
                </a:lnTo>
                <a:lnTo>
                  <a:pt x="1559225" y="149340"/>
                </a:lnTo>
                <a:lnTo>
                  <a:pt x="1555599" y="146847"/>
                </a:lnTo>
                <a:lnTo>
                  <a:pt x="1551067" y="144355"/>
                </a:lnTo>
                <a:lnTo>
                  <a:pt x="1544722" y="140955"/>
                </a:lnTo>
                <a:lnTo>
                  <a:pt x="1537017" y="137329"/>
                </a:lnTo>
                <a:lnTo>
                  <a:pt x="1527499" y="132797"/>
                </a:lnTo>
                <a:lnTo>
                  <a:pt x="1516621" y="128038"/>
                </a:lnTo>
                <a:lnTo>
                  <a:pt x="1508237" y="124186"/>
                </a:lnTo>
                <a:lnTo>
                  <a:pt x="1502344" y="120786"/>
                </a:lnTo>
                <a:lnTo>
                  <a:pt x="1498719" y="118747"/>
                </a:lnTo>
                <a:lnTo>
                  <a:pt x="1497359" y="117614"/>
                </a:lnTo>
                <a:lnTo>
                  <a:pt x="1496452" y="116481"/>
                </a:lnTo>
                <a:lnTo>
                  <a:pt x="1495319" y="115121"/>
                </a:lnTo>
                <a:lnTo>
                  <a:pt x="1494866" y="113535"/>
                </a:lnTo>
                <a:lnTo>
                  <a:pt x="1493960" y="111948"/>
                </a:lnTo>
                <a:lnTo>
                  <a:pt x="1493733" y="109909"/>
                </a:lnTo>
                <a:lnTo>
                  <a:pt x="1493506" y="107869"/>
                </a:lnTo>
                <a:lnTo>
                  <a:pt x="1493506" y="105830"/>
                </a:lnTo>
                <a:lnTo>
                  <a:pt x="1493506" y="103337"/>
                </a:lnTo>
                <a:lnTo>
                  <a:pt x="1493960" y="100844"/>
                </a:lnTo>
                <a:lnTo>
                  <a:pt x="1494866" y="99258"/>
                </a:lnTo>
                <a:lnTo>
                  <a:pt x="1495773" y="97672"/>
                </a:lnTo>
                <a:lnTo>
                  <a:pt x="1497359" y="96312"/>
                </a:lnTo>
                <a:lnTo>
                  <a:pt x="1498945" y="95632"/>
                </a:lnTo>
                <a:lnTo>
                  <a:pt x="1500985" y="94952"/>
                </a:lnTo>
                <a:lnTo>
                  <a:pt x="1503251" y="94725"/>
                </a:lnTo>
                <a:lnTo>
                  <a:pt x="1506197" y="94952"/>
                </a:lnTo>
                <a:lnTo>
                  <a:pt x="1508463" y="95632"/>
                </a:lnTo>
                <a:lnTo>
                  <a:pt x="1510049" y="96538"/>
                </a:lnTo>
                <a:lnTo>
                  <a:pt x="1510729" y="96992"/>
                </a:lnTo>
                <a:lnTo>
                  <a:pt x="1511409" y="97898"/>
                </a:lnTo>
                <a:lnTo>
                  <a:pt x="1512089" y="99938"/>
                </a:lnTo>
                <a:lnTo>
                  <a:pt x="1512769" y="103110"/>
                </a:lnTo>
                <a:lnTo>
                  <a:pt x="1512995" y="106963"/>
                </a:lnTo>
                <a:lnTo>
                  <a:pt x="1512995" y="111495"/>
                </a:lnTo>
                <a:lnTo>
                  <a:pt x="1512995" y="118067"/>
                </a:lnTo>
                <a:lnTo>
                  <a:pt x="1567157" y="118067"/>
                </a:lnTo>
                <a:lnTo>
                  <a:pt x="1567383" y="113535"/>
                </a:lnTo>
                <a:lnTo>
                  <a:pt x="1567837" y="110815"/>
                </a:lnTo>
                <a:lnTo>
                  <a:pt x="1567383" y="106283"/>
                </a:lnTo>
                <a:lnTo>
                  <a:pt x="1566930" y="102430"/>
                </a:lnTo>
                <a:lnTo>
                  <a:pt x="1566024" y="98578"/>
                </a:lnTo>
                <a:lnTo>
                  <a:pt x="1564664" y="95179"/>
                </a:lnTo>
                <a:lnTo>
                  <a:pt x="1562851" y="92006"/>
                </a:lnTo>
                <a:lnTo>
                  <a:pt x="1560812" y="88833"/>
                </a:lnTo>
                <a:lnTo>
                  <a:pt x="1558092" y="86114"/>
                </a:lnTo>
                <a:lnTo>
                  <a:pt x="1555373" y="83395"/>
                </a:lnTo>
                <a:lnTo>
                  <a:pt x="1551974" y="81128"/>
                </a:lnTo>
                <a:lnTo>
                  <a:pt x="1548121" y="79089"/>
                </a:lnTo>
                <a:lnTo>
                  <a:pt x="1544269" y="77276"/>
                </a:lnTo>
                <a:lnTo>
                  <a:pt x="1539736" y="75463"/>
                </a:lnTo>
                <a:lnTo>
                  <a:pt x="1534751" y="74103"/>
                </a:lnTo>
                <a:lnTo>
                  <a:pt x="1529538" y="72970"/>
                </a:lnTo>
                <a:lnTo>
                  <a:pt x="1523873" y="72064"/>
                </a:lnTo>
                <a:lnTo>
                  <a:pt x="1517981" y="71384"/>
                </a:lnTo>
                <a:lnTo>
                  <a:pt x="1517981" y="58920"/>
                </a:lnTo>
                <a:lnTo>
                  <a:pt x="1493053" y="58920"/>
                </a:lnTo>
                <a:close/>
                <a:moveTo>
                  <a:pt x="1505970" y="0"/>
                </a:moveTo>
                <a:lnTo>
                  <a:pt x="1513675" y="226"/>
                </a:lnTo>
                <a:lnTo>
                  <a:pt x="1521380" y="680"/>
                </a:lnTo>
                <a:lnTo>
                  <a:pt x="1528859" y="1813"/>
                </a:lnTo>
                <a:lnTo>
                  <a:pt x="1536337" y="2946"/>
                </a:lnTo>
                <a:lnTo>
                  <a:pt x="1543815" y="4759"/>
                </a:lnTo>
                <a:lnTo>
                  <a:pt x="1551067" y="6798"/>
                </a:lnTo>
                <a:lnTo>
                  <a:pt x="1557866" y="9291"/>
                </a:lnTo>
                <a:lnTo>
                  <a:pt x="1564891" y="11784"/>
                </a:lnTo>
                <a:lnTo>
                  <a:pt x="1571689" y="14956"/>
                </a:lnTo>
                <a:lnTo>
                  <a:pt x="1578034" y="18129"/>
                </a:lnTo>
                <a:lnTo>
                  <a:pt x="1584380" y="21755"/>
                </a:lnTo>
                <a:lnTo>
                  <a:pt x="1590725" y="26061"/>
                </a:lnTo>
                <a:lnTo>
                  <a:pt x="1596617" y="30140"/>
                </a:lnTo>
                <a:lnTo>
                  <a:pt x="1602282" y="34445"/>
                </a:lnTo>
                <a:lnTo>
                  <a:pt x="1607948" y="39431"/>
                </a:lnTo>
                <a:lnTo>
                  <a:pt x="1613160" y="44190"/>
                </a:lnTo>
                <a:lnTo>
                  <a:pt x="1618146" y="49629"/>
                </a:lnTo>
                <a:lnTo>
                  <a:pt x="1622905" y="55068"/>
                </a:lnTo>
                <a:lnTo>
                  <a:pt x="1627437" y="60960"/>
                </a:lnTo>
                <a:lnTo>
                  <a:pt x="1631743" y="66852"/>
                </a:lnTo>
                <a:lnTo>
                  <a:pt x="1635595" y="72970"/>
                </a:lnTo>
                <a:lnTo>
                  <a:pt x="1639221" y="79316"/>
                </a:lnTo>
                <a:lnTo>
                  <a:pt x="1642394" y="85661"/>
                </a:lnTo>
                <a:lnTo>
                  <a:pt x="1645566" y="92686"/>
                </a:lnTo>
                <a:lnTo>
                  <a:pt x="1648512" y="99484"/>
                </a:lnTo>
                <a:lnTo>
                  <a:pt x="1650778" y="106736"/>
                </a:lnTo>
                <a:lnTo>
                  <a:pt x="1652818" y="113761"/>
                </a:lnTo>
                <a:lnTo>
                  <a:pt x="1654404" y="121013"/>
                </a:lnTo>
                <a:lnTo>
                  <a:pt x="1655991" y="128491"/>
                </a:lnTo>
                <a:lnTo>
                  <a:pt x="1656670" y="135970"/>
                </a:lnTo>
                <a:lnTo>
                  <a:pt x="1657350" y="143675"/>
                </a:lnTo>
                <a:lnTo>
                  <a:pt x="1657350" y="151833"/>
                </a:lnTo>
                <a:lnTo>
                  <a:pt x="1657350" y="159538"/>
                </a:lnTo>
                <a:lnTo>
                  <a:pt x="1656670" y="167243"/>
                </a:lnTo>
                <a:lnTo>
                  <a:pt x="1655991" y="174721"/>
                </a:lnTo>
                <a:lnTo>
                  <a:pt x="1654404" y="182199"/>
                </a:lnTo>
                <a:lnTo>
                  <a:pt x="1652818" y="189678"/>
                </a:lnTo>
                <a:lnTo>
                  <a:pt x="1650778" y="196703"/>
                </a:lnTo>
                <a:lnTo>
                  <a:pt x="1648512" y="203728"/>
                </a:lnTo>
                <a:lnTo>
                  <a:pt x="1645566" y="210753"/>
                </a:lnTo>
                <a:lnTo>
                  <a:pt x="1642394" y="217325"/>
                </a:lnTo>
                <a:lnTo>
                  <a:pt x="1639221" y="223897"/>
                </a:lnTo>
                <a:lnTo>
                  <a:pt x="1635595" y="230242"/>
                </a:lnTo>
                <a:lnTo>
                  <a:pt x="1631743" y="236587"/>
                </a:lnTo>
                <a:lnTo>
                  <a:pt x="1627437" y="242480"/>
                </a:lnTo>
                <a:lnTo>
                  <a:pt x="1622905" y="248145"/>
                </a:lnTo>
                <a:lnTo>
                  <a:pt x="1618146" y="253584"/>
                </a:lnTo>
                <a:lnTo>
                  <a:pt x="1613160" y="259023"/>
                </a:lnTo>
                <a:lnTo>
                  <a:pt x="1607948" y="263781"/>
                </a:lnTo>
                <a:lnTo>
                  <a:pt x="1602282" y="268767"/>
                </a:lnTo>
                <a:lnTo>
                  <a:pt x="1596617" y="273073"/>
                </a:lnTo>
                <a:lnTo>
                  <a:pt x="1590725" y="277378"/>
                </a:lnTo>
                <a:lnTo>
                  <a:pt x="1584380" y="281231"/>
                </a:lnTo>
                <a:lnTo>
                  <a:pt x="1578034" y="284857"/>
                </a:lnTo>
                <a:lnTo>
                  <a:pt x="1571689" y="288256"/>
                </a:lnTo>
                <a:lnTo>
                  <a:pt x="1564891" y="291429"/>
                </a:lnTo>
                <a:lnTo>
                  <a:pt x="1557866" y="293921"/>
                </a:lnTo>
                <a:lnTo>
                  <a:pt x="1551067" y="296641"/>
                </a:lnTo>
                <a:lnTo>
                  <a:pt x="1543815" y="298454"/>
                </a:lnTo>
                <a:lnTo>
                  <a:pt x="1536337" y="300040"/>
                </a:lnTo>
                <a:lnTo>
                  <a:pt x="1528859" y="301400"/>
                </a:lnTo>
                <a:lnTo>
                  <a:pt x="1521380" y="302533"/>
                </a:lnTo>
                <a:lnTo>
                  <a:pt x="1513675" y="302986"/>
                </a:lnTo>
                <a:lnTo>
                  <a:pt x="1505970" y="303213"/>
                </a:lnTo>
                <a:lnTo>
                  <a:pt x="1498265" y="302986"/>
                </a:lnTo>
                <a:lnTo>
                  <a:pt x="1490334" y="302533"/>
                </a:lnTo>
                <a:lnTo>
                  <a:pt x="1482629" y="301400"/>
                </a:lnTo>
                <a:lnTo>
                  <a:pt x="1475151" y="300040"/>
                </a:lnTo>
                <a:lnTo>
                  <a:pt x="1467899" y="298454"/>
                </a:lnTo>
                <a:lnTo>
                  <a:pt x="1460874" y="296641"/>
                </a:lnTo>
                <a:lnTo>
                  <a:pt x="1453849" y="293921"/>
                </a:lnTo>
                <a:lnTo>
                  <a:pt x="1446823" y="291429"/>
                </a:lnTo>
                <a:lnTo>
                  <a:pt x="1440252" y="288256"/>
                </a:lnTo>
                <a:lnTo>
                  <a:pt x="1433453" y="284857"/>
                </a:lnTo>
                <a:lnTo>
                  <a:pt x="1427334" y="281231"/>
                </a:lnTo>
                <a:lnTo>
                  <a:pt x="1420989" y="277378"/>
                </a:lnTo>
                <a:lnTo>
                  <a:pt x="1415097" y="273073"/>
                </a:lnTo>
                <a:lnTo>
                  <a:pt x="1409432" y="268767"/>
                </a:lnTo>
                <a:lnTo>
                  <a:pt x="1403766" y="263781"/>
                </a:lnTo>
                <a:lnTo>
                  <a:pt x="1398781" y="259023"/>
                </a:lnTo>
                <a:lnTo>
                  <a:pt x="1393569" y="253584"/>
                </a:lnTo>
                <a:lnTo>
                  <a:pt x="1388810" y="248145"/>
                </a:lnTo>
                <a:lnTo>
                  <a:pt x="1384277" y="242480"/>
                </a:lnTo>
                <a:lnTo>
                  <a:pt x="1380198" y="236587"/>
                </a:lnTo>
                <a:lnTo>
                  <a:pt x="1376346" y="230242"/>
                </a:lnTo>
                <a:lnTo>
                  <a:pt x="1372267" y="223897"/>
                </a:lnTo>
                <a:lnTo>
                  <a:pt x="1369094" y="217325"/>
                </a:lnTo>
                <a:lnTo>
                  <a:pt x="1366148" y="210753"/>
                </a:lnTo>
                <a:lnTo>
                  <a:pt x="1363429" y="203728"/>
                </a:lnTo>
                <a:lnTo>
                  <a:pt x="1360936" y="196703"/>
                </a:lnTo>
                <a:lnTo>
                  <a:pt x="1358896" y="189678"/>
                </a:lnTo>
                <a:lnTo>
                  <a:pt x="1357083" y="182199"/>
                </a:lnTo>
                <a:lnTo>
                  <a:pt x="1355950" y="174721"/>
                </a:lnTo>
                <a:lnTo>
                  <a:pt x="1354817" y="167243"/>
                </a:lnTo>
                <a:lnTo>
                  <a:pt x="1354364" y="159538"/>
                </a:lnTo>
                <a:lnTo>
                  <a:pt x="1354137" y="151833"/>
                </a:lnTo>
                <a:lnTo>
                  <a:pt x="1354364" y="143675"/>
                </a:lnTo>
                <a:lnTo>
                  <a:pt x="1354817" y="135970"/>
                </a:lnTo>
                <a:lnTo>
                  <a:pt x="1355950" y="128491"/>
                </a:lnTo>
                <a:lnTo>
                  <a:pt x="1357083" y="121013"/>
                </a:lnTo>
                <a:lnTo>
                  <a:pt x="1358896" y="113761"/>
                </a:lnTo>
                <a:lnTo>
                  <a:pt x="1360936" y="106736"/>
                </a:lnTo>
                <a:lnTo>
                  <a:pt x="1363429" y="99484"/>
                </a:lnTo>
                <a:lnTo>
                  <a:pt x="1366148" y="92686"/>
                </a:lnTo>
                <a:lnTo>
                  <a:pt x="1369094" y="85661"/>
                </a:lnTo>
                <a:lnTo>
                  <a:pt x="1372267" y="79316"/>
                </a:lnTo>
                <a:lnTo>
                  <a:pt x="1376346" y="72970"/>
                </a:lnTo>
                <a:lnTo>
                  <a:pt x="1380198" y="66852"/>
                </a:lnTo>
                <a:lnTo>
                  <a:pt x="1384277" y="60960"/>
                </a:lnTo>
                <a:lnTo>
                  <a:pt x="1388810" y="55068"/>
                </a:lnTo>
                <a:lnTo>
                  <a:pt x="1393569" y="49629"/>
                </a:lnTo>
                <a:lnTo>
                  <a:pt x="1398781" y="44190"/>
                </a:lnTo>
                <a:lnTo>
                  <a:pt x="1403766" y="39431"/>
                </a:lnTo>
                <a:lnTo>
                  <a:pt x="1409432" y="34445"/>
                </a:lnTo>
                <a:lnTo>
                  <a:pt x="1415097" y="30140"/>
                </a:lnTo>
                <a:lnTo>
                  <a:pt x="1420989" y="26061"/>
                </a:lnTo>
                <a:lnTo>
                  <a:pt x="1427334" y="21755"/>
                </a:lnTo>
                <a:lnTo>
                  <a:pt x="1433453" y="18129"/>
                </a:lnTo>
                <a:lnTo>
                  <a:pt x="1440252" y="14956"/>
                </a:lnTo>
                <a:lnTo>
                  <a:pt x="1446823" y="11784"/>
                </a:lnTo>
                <a:lnTo>
                  <a:pt x="1453849" y="9291"/>
                </a:lnTo>
                <a:lnTo>
                  <a:pt x="1460874" y="6798"/>
                </a:lnTo>
                <a:lnTo>
                  <a:pt x="1467899" y="4759"/>
                </a:lnTo>
                <a:lnTo>
                  <a:pt x="1475151" y="2946"/>
                </a:lnTo>
                <a:lnTo>
                  <a:pt x="1482629" y="1813"/>
                </a:lnTo>
                <a:lnTo>
                  <a:pt x="1490334" y="680"/>
                </a:lnTo>
                <a:lnTo>
                  <a:pt x="1498265" y="226"/>
                </a:lnTo>
                <a:lnTo>
                  <a:pt x="1505970" y="0"/>
                </a:lnTo>
                <a:close/>
              </a:path>
            </a:pathLst>
          </a:custGeom>
          <a:solidFill>
            <a:srgbClr val="C1C0C7"/>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3" name="矩形 12"/>
          <p:cNvSpPr/>
          <p:nvPr/>
        </p:nvSpPr>
        <p:spPr>
          <a:xfrm>
            <a:off x="7953376" y="4312925"/>
            <a:ext cx="3409950" cy="338554"/>
          </a:xfrm>
          <a:prstGeom prst="rect">
            <a:avLst/>
          </a:prstGeom>
        </p:spPr>
        <p:txBody>
          <a:bodyPr wrap="square">
            <a:spAutoFit/>
          </a:bodyPr>
          <a:lstStyle/>
          <a:p>
            <a:pPr algn="ctr">
              <a:buFont typeface="Arial" panose="020B0604020202020204" pitchFamily="34" charset="0"/>
              <a:buNone/>
            </a:pPr>
            <a:r>
              <a:rPr lang="zh-CN" altLang="en-US" sz="1600" dirty="0">
                <a:solidFill>
                  <a:srgbClr val="C1C0C7"/>
                </a:solidFill>
                <a:latin typeface="微软雅黑" panose="020B0503020204020204" pitchFamily="34" charset="-122"/>
                <a:ea typeface="微软雅黑" panose="020B0503020204020204" pitchFamily="34" charset="-122"/>
              </a:rPr>
              <a:t>最低费用 </a:t>
            </a:r>
            <a:r>
              <a:rPr lang="en-US" altLang="zh-CN" sz="1600" dirty="0">
                <a:solidFill>
                  <a:srgbClr val="C1C0C7"/>
                </a:solidFill>
                <a:latin typeface="微软雅黑" panose="020B0503020204020204" pitchFamily="34" charset="-122"/>
                <a:ea typeface="微软雅黑" panose="020B0503020204020204" pitchFamily="34" charset="-122"/>
              </a:rPr>
              <a:t>7</a:t>
            </a:r>
            <a:r>
              <a:rPr lang="zh-CN" altLang="en-US" sz="1600" dirty="0" smtClean="0">
                <a:solidFill>
                  <a:srgbClr val="C1C0C7"/>
                </a:solidFill>
                <a:latin typeface="微软雅黑" panose="020B0503020204020204" pitchFamily="34" charset="-122"/>
                <a:ea typeface="微软雅黑" panose="020B0503020204020204" pitchFamily="34" charset="-122"/>
              </a:rPr>
              <a:t>元</a:t>
            </a:r>
            <a:endParaRPr lang="zh-CN" altLang="en-US" sz="1600" dirty="0">
              <a:solidFill>
                <a:srgbClr val="C1C0C7"/>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2143" y="6253447"/>
            <a:ext cx="2805014" cy="402030"/>
          </a:xfrm>
          <a:prstGeom prst="rect">
            <a:avLst/>
          </a:prstGeom>
        </p:spPr>
      </p:pic>
    </p:spTree>
    <p:extLst>
      <p:ext uri="{BB962C8B-B14F-4D97-AF65-F5344CB8AC3E}">
        <p14:creationId xmlns:p14="http://schemas.microsoft.com/office/powerpoint/2010/main" val="1073944117"/>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457200" y="647700"/>
            <a:ext cx="1390649" cy="1323439"/>
          </a:xfrm>
          <a:prstGeom prst="rect">
            <a:avLst/>
          </a:prstGeom>
          <a:noFill/>
        </p:spPr>
        <p:txBody>
          <a:bodyPr wrap="square" rtlCol="0">
            <a:spAutoFit/>
          </a:bodyPr>
          <a:lstStyle/>
          <a:p>
            <a:r>
              <a:rPr lang="en-US" altLang="zh-CN" sz="8000" dirty="0" smtClean="0">
                <a:solidFill>
                  <a:srgbClr val="24BAD6"/>
                </a:solidFill>
                <a:latin typeface="微软雅黑" panose="020B0503020204020204" pitchFamily="34" charset="-122"/>
                <a:ea typeface="微软雅黑" panose="020B0503020204020204" pitchFamily="34" charset="-122"/>
              </a:rPr>
              <a:t>0</a:t>
            </a:r>
            <a:endParaRPr lang="zh-CN" altLang="en-US" sz="8000" dirty="0">
              <a:solidFill>
                <a:srgbClr val="24BAD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366838" y="0"/>
            <a:ext cx="2876550" cy="4508927"/>
          </a:xfrm>
          <a:prstGeom prst="rect">
            <a:avLst/>
          </a:prstGeom>
          <a:noFill/>
        </p:spPr>
        <p:txBody>
          <a:bodyPr wrap="square" rtlCol="0">
            <a:spAutoFit/>
          </a:bodyPr>
          <a:lstStyle/>
          <a:p>
            <a:r>
              <a:rPr lang="en-US" altLang="zh-CN" sz="28700" dirty="0">
                <a:solidFill>
                  <a:srgbClr val="24BAD6"/>
                </a:solidFill>
                <a:latin typeface="微软雅黑" panose="020B0503020204020204" pitchFamily="34" charset="-122"/>
                <a:ea typeface="微软雅黑" panose="020B0503020204020204" pitchFamily="34" charset="-122"/>
              </a:rPr>
              <a:t>6</a:t>
            </a:r>
            <a:endParaRPr lang="zh-CN" altLang="en-US" sz="28700" dirty="0">
              <a:solidFill>
                <a:srgbClr val="24BAD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flipH="1">
            <a:off x="14292" y="2766948"/>
            <a:ext cx="1611308" cy="1106229"/>
          </a:xfrm>
          <a:prstGeom prst="line">
            <a:avLst/>
          </a:prstGeom>
          <a:ln w="34925">
            <a:solidFill>
              <a:schemeClr val="bg1">
                <a:alpha val="59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3073400" y="0"/>
            <a:ext cx="2746378" cy="1828800"/>
          </a:xfrm>
          <a:prstGeom prst="line">
            <a:avLst/>
          </a:prstGeom>
          <a:ln w="34925">
            <a:solidFill>
              <a:schemeClr val="bg1">
                <a:alpha val="59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3819525" y="2359238"/>
            <a:ext cx="5238750" cy="1446550"/>
          </a:xfrm>
          <a:prstGeom prst="rect">
            <a:avLst/>
          </a:prstGeom>
          <a:noFill/>
        </p:spPr>
        <p:txBody>
          <a:bodyPr wrap="square" rtlCol="0">
            <a:spAutoFit/>
          </a:bodyPr>
          <a:lstStyle/>
          <a:p>
            <a:r>
              <a:rPr lang="zh-CN" altLang="en-US" sz="8800" b="1" dirty="0" smtClean="0">
                <a:solidFill>
                  <a:srgbClr val="FFC000"/>
                </a:solidFill>
                <a:latin typeface="微软雅黑" panose="020B0503020204020204" pitchFamily="34" charset="-122"/>
                <a:ea typeface="微软雅黑" panose="020B0503020204020204" pitchFamily="34" charset="-122"/>
              </a:rPr>
              <a:t> </a:t>
            </a:r>
            <a:r>
              <a:rPr lang="zh-CN" altLang="en-US" sz="8800" b="1" dirty="0" smtClean="0">
                <a:solidFill>
                  <a:srgbClr val="24BAD6"/>
                </a:solidFill>
                <a:latin typeface="微软雅黑" panose="020B0503020204020204" pitchFamily="34" charset="-122"/>
                <a:ea typeface="微软雅黑" panose="020B0503020204020204" pitchFamily="34" charset="-122"/>
              </a:rPr>
              <a:t>奖励</a:t>
            </a:r>
            <a:r>
              <a:rPr lang="zh-CN" altLang="en-US" sz="6000" b="1" dirty="0" smtClean="0">
                <a:solidFill>
                  <a:srgbClr val="C1C0C7"/>
                </a:solidFill>
                <a:latin typeface="微软雅黑" panose="020B0503020204020204" pitchFamily="34" charset="-122"/>
                <a:ea typeface="微软雅黑" panose="020B0503020204020204" pitchFamily="34" charset="-122"/>
              </a:rPr>
              <a:t>机制</a:t>
            </a:r>
            <a:endParaRPr lang="zh-CN" altLang="en-US" sz="6000" b="1" dirty="0">
              <a:solidFill>
                <a:srgbClr val="C1C0C7"/>
              </a:solidFill>
              <a:latin typeface="微软雅黑" panose="020B0503020204020204" pitchFamily="34" charset="-122"/>
              <a:ea typeface="微软雅黑" panose="020B0503020204020204" pitchFamily="34" charset="-122"/>
            </a:endParaRPr>
          </a:p>
        </p:txBody>
      </p:sp>
      <p:sp>
        <p:nvSpPr>
          <p:cNvPr id="16" name="KSO_Shape"/>
          <p:cNvSpPr>
            <a:spLocks noChangeAspect="1"/>
          </p:cNvSpPr>
          <p:nvPr/>
        </p:nvSpPr>
        <p:spPr bwMode="auto">
          <a:xfrm>
            <a:off x="8368506" y="1891977"/>
            <a:ext cx="1379538" cy="1749942"/>
          </a:xfrm>
          <a:custGeom>
            <a:avLst/>
            <a:gdLst>
              <a:gd name="T0" fmla="*/ 259322 w 2665412"/>
              <a:gd name="T1" fmla="*/ 2895285 h 3382963"/>
              <a:gd name="T2" fmla="*/ 511017 w 2665412"/>
              <a:gd name="T3" fmla="*/ 3155147 h 3382963"/>
              <a:gd name="T4" fmla="*/ 770965 w 2665412"/>
              <a:gd name="T5" fmla="*/ 2903852 h 3382963"/>
              <a:gd name="T6" fmla="*/ 519587 w 2665412"/>
              <a:gd name="T7" fmla="*/ 2643989 h 3382963"/>
              <a:gd name="T8" fmla="*/ 875071 w 2665412"/>
              <a:gd name="T9" fmla="*/ 2732514 h 3382963"/>
              <a:gd name="T10" fmla="*/ 732560 w 2665412"/>
              <a:gd name="T11" fmla="*/ 3231615 h 3382963"/>
              <a:gd name="T12" fmla="*/ 265987 w 2665412"/>
              <a:gd name="T13" fmla="*/ 3315697 h 3382963"/>
              <a:gd name="T14" fmla="*/ 147598 w 2665412"/>
              <a:gd name="T15" fmla="*/ 2750917 h 3382963"/>
              <a:gd name="T16" fmla="*/ 1831415 w 2665412"/>
              <a:gd name="T17" fmla="*/ 2257426 h 3382963"/>
              <a:gd name="T18" fmla="*/ 1993961 w 2665412"/>
              <a:gd name="T19" fmla="*/ 2438401 h 3382963"/>
              <a:gd name="T20" fmla="*/ 1847258 w 2665412"/>
              <a:gd name="T21" fmla="*/ 2409508 h 3382963"/>
              <a:gd name="T22" fmla="*/ 1685662 w 2665412"/>
              <a:gd name="T23" fmla="*/ 2468563 h 3382963"/>
              <a:gd name="T24" fmla="*/ 1995229 w 2665412"/>
              <a:gd name="T25" fmla="*/ 2640966 h 3382963"/>
              <a:gd name="T26" fmla="*/ 1952137 w 2665412"/>
              <a:gd name="T27" fmla="*/ 2838768 h 3382963"/>
              <a:gd name="T28" fmla="*/ 1735409 w 2665412"/>
              <a:gd name="T29" fmla="*/ 2918143 h 3382963"/>
              <a:gd name="T30" fmla="*/ 1580784 w 2665412"/>
              <a:gd name="T31" fmla="*/ 2728596 h 3382963"/>
              <a:gd name="T32" fmla="*/ 1742380 w 2665412"/>
              <a:gd name="T33" fmla="*/ 2773998 h 3382963"/>
              <a:gd name="T34" fmla="*/ 1881478 w 2665412"/>
              <a:gd name="T35" fmla="*/ 2691766 h 3382963"/>
              <a:gd name="T36" fmla="*/ 1563357 w 2665412"/>
              <a:gd name="T37" fmla="*/ 2467293 h 3382963"/>
              <a:gd name="T38" fmla="*/ 1692634 w 2665412"/>
              <a:gd name="T39" fmla="*/ 2322831 h 3382963"/>
              <a:gd name="T40" fmla="*/ 1625723 w 2665412"/>
              <a:gd name="T41" fmla="*/ 2198771 h 3382963"/>
              <a:gd name="T42" fmla="*/ 1410098 w 2665412"/>
              <a:gd name="T43" fmla="*/ 2430592 h 3382963"/>
              <a:gd name="T44" fmla="*/ 1421847 w 2665412"/>
              <a:gd name="T45" fmla="*/ 2757048 h 3382963"/>
              <a:gd name="T46" fmla="*/ 1653351 w 2665412"/>
              <a:gd name="T47" fmla="*/ 2972991 h 3382963"/>
              <a:gd name="T48" fmla="*/ 1980125 w 2665412"/>
              <a:gd name="T49" fmla="*/ 2960924 h 3382963"/>
              <a:gd name="T50" fmla="*/ 2195433 w 2665412"/>
              <a:gd name="T51" fmla="*/ 2729420 h 3382963"/>
              <a:gd name="T52" fmla="*/ 2184001 w 2665412"/>
              <a:gd name="T53" fmla="*/ 2402964 h 3382963"/>
              <a:gd name="T54" fmla="*/ 1952179 w 2665412"/>
              <a:gd name="T55" fmla="*/ 2187021 h 3382963"/>
              <a:gd name="T56" fmla="*/ 2156055 w 2665412"/>
              <a:gd name="T57" fmla="*/ 2032367 h 3382963"/>
              <a:gd name="T58" fmla="*/ 2395816 w 2665412"/>
              <a:gd name="T59" fmla="*/ 2850094 h 3382963"/>
              <a:gd name="T60" fmla="*/ 1619054 w 2665412"/>
              <a:gd name="T61" fmla="*/ 3205130 h 3382963"/>
              <a:gd name="T62" fmla="*/ 1161763 w 2665412"/>
              <a:gd name="T63" fmla="*/ 2697981 h 3382963"/>
              <a:gd name="T64" fmla="*/ 1590474 w 2665412"/>
              <a:gd name="T65" fmla="*/ 1963774 h 3382963"/>
              <a:gd name="T66" fmla="*/ 247746 w 2665412"/>
              <a:gd name="T67" fmla="*/ 2374875 h 3382963"/>
              <a:gd name="T68" fmla="*/ 90506 w 2665412"/>
              <a:gd name="T69" fmla="*/ 2382501 h 3382963"/>
              <a:gd name="T70" fmla="*/ 82882 w 2665412"/>
              <a:gd name="T71" fmla="*/ 2224911 h 3382963"/>
              <a:gd name="T72" fmla="*/ 1925231 w 2665412"/>
              <a:gd name="T73" fmla="*/ 1275421 h 3382963"/>
              <a:gd name="T74" fmla="*/ 2142932 w 2665412"/>
              <a:gd name="T75" fmla="*/ 1565745 h 3382963"/>
              <a:gd name="T76" fmla="*/ 2433411 w 2665412"/>
              <a:gd name="T77" fmla="*/ 1348081 h 3382963"/>
              <a:gd name="T78" fmla="*/ 2215710 w 2665412"/>
              <a:gd name="T79" fmla="*/ 1057758 h 3382963"/>
              <a:gd name="T80" fmla="*/ 2557039 w 2665412"/>
              <a:gd name="T81" fmla="*/ 1184676 h 3382963"/>
              <a:gd name="T82" fmla="*/ 2359043 w 2665412"/>
              <a:gd name="T83" fmla="*/ 1666644 h 3382963"/>
              <a:gd name="T84" fmla="*/ 1943029 w 2665412"/>
              <a:gd name="T85" fmla="*/ 1631742 h 3382963"/>
              <a:gd name="T86" fmla="*/ 1831795 w 2665412"/>
              <a:gd name="T87" fmla="*/ 1117727 h 3382963"/>
              <a:gd name="T88" fmla="*/ 1543971 w 2665412"/>
              <a:gd name="T89" fmla="*/ 596250 h 3382963"/>
              <a:gd name="T90" fmla="*/ 1297460 w 2665412"/>
              <a:gd name="T91" fmla="*/ 948099 h 3382963"/>
              <a:gd name="T92" fmla="*/ 1031888 w 2665412"/>
              <a:gd name="T93" fmla="*/ 755548 h 3382963"/>
              <a:gd name="T94" fmla="*/ 814631 w 2665412"/>
              <a:gd name="T95" fmla="*/ 602286 h 3382963"/>
              <a:gd name="T96" fmla="*/ 863801 w 2665412"/>
              <a:gd name="T97" fmla="*/ 640380 h 3382963"/>
              <a:gd name="T98" fmla="*/ 958650 w 2665412"/>
              <a:gd name="T99" fmla="*/ 731486 h 3382963"/>
              <a:gd name="T100" fmla="*/ 915825 w 2665412"/>
              <a:gd name="T101" fmla="*/ 1047026 h 3382963"/>
              <a:gd name="T102" fmla="*/ 1093788 w 2665412"/>
              <a:gd name="T103" fmla="*/ 1742545 h 3382963"/>
              <a:gd name="T104" fmla="*/ 941203 w 2665412"/>
              <a:gd name="T105" fmla="*/ 2331086 h 3382963"/>
              <a:gd name="T106" fmla="*/ 804162 w 2665412"/>
              <a:gd name="T107" fmla="*/ 2246646 h 3382963"/>
              <a:gd name="T108" fmla="*/ 518978 w 2665412"/>
              <a:gd name="T109" fmla="*/ 1458116 h 3382963"/>
              <a:gd name="T110" fmla="*/ 425714 w 2665412"/>
              <a:gd name="T111" fmla="*/ 1302568 h 3382963"/>
              <a:gd name="T112" fmla="*/ 154488 w 2665412"/>
              <a:gd name="T113" fmla="*/ 951475 h 3382963"/>
              <a:gd name="T114" fmla="*/ 4758 w 2665412"/>
              <a:gd name="T115" fmla="*/ 912429 h 3382963"/>
              <a:gd name="T116" fmla="*/ 912333 w 2665412"/>
              <a:gd name="T117" fmla="*/ 0 h 3382963"/>
              <a:gd name="T118" fmla="*/ 1112519 w 2665412"/>
              <a:gd name="T119" fmla="*/ 199433 h 3382963"/>
              <a:gd name="T120" fmla="*/ 953005 w 2665412"/>
              <a:gd name="T121" fmla="*/ 526732 h 3382963"/>
              <a:gd name="T122" fmla="*/ 719772 w 2665412"/>
              <a:gd name="T123" fmla="*/ 209293 h 3382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65412" h="3382963">
                <a:moveTo>
                  <a:pt x="506574" y="2643989"/>
                </a:moveTo>
                <a:lnTo>
                  <a:pt x="493243" y="2644624"/>
                </a:lnTo>
                <a:lnTo>
                  <a:pt x="480230" y="2646210"/>
                </a:lnTo>
                <a:lnTo>
                  <a:pt x="467217" y="2648431"/>
                </a:lnTo>
                <a:lnTo>
                  <a:pt x="454521" y="2650970"/>
                </a:lnTo>
                <a:lnTo>
                  <a:pt x="442460" y="2654460"/>
                </a:lnTo>
                <a:lnTo>
                  <a:pt x="430399" y="2658585"/>
                </a:lnTo>
                <a:lnTo>
                  <a:pt x="418655" y="2663027"/>
                </a:lnTo>
                <a:lnTo>
                  <a:pt x="407229" y="2667786"/>
                </a:lnTo>
                <a:lnTo>
                  <a:pt x="396120" y="2673180"/>
                </a:lnTo>
                <a:lnTo>
                  <a:pt x="385328" y="2679526"/>
                </a:lnTo>
                <a:lnTo>
                  <a:pt x="374854" y="2685872"/>
                </a:lnTo>
                <a:lnTo>
                  <a:pt x="364380" y="2692852"/>
                </a:lnTo>
                <a:lnTo>
                  <a:pt x="354858" y="2700784"/>
                </a:lnTo>
                <a:lnTo>
                  <a:pt x="345336" y="2708717"/>
                </a:lnTo>
                <a:lnTo>
                  <a:pt x="336449" y="2717284"/>
                </a:lnTo>
                <a:lnTo>
                  <a:pt x="327562" y="2725533"/>
                </a:lnTo>
                <a:lnTo>
                  <a:pt x="319310" y="2735052"/>
                </a:lnTo>
                <a:lnTo>
                  <a:pt x="312010" y="2744571"/>
                </a:lnTo>
                <a:lnTo>
                  <a:pt x="304710" y="2754724"/>
                </a:lnTo>
                <a:lnTo>
                  <a:pt x="298044" y="2764878"/>
                </a:lnTo>
                <a:lnTo>
                  <a:pt x="291696" y="2775348"/>
                </a:lnTo>
                <a:lnTo>
                  <a:pt x="285983" y="2786136"/>
                </a:lnTo>
                <a:lnTo>
                  <a:pt x="280905" y="2797241"/>
                </a:lnTo>
                <a:lnTo>
                  <a:pt x="276144" y="2808981"/>
                </a:lnTo>
                <a:lnTo>
                  <a:pt x="272018" y="2820721"/>
                </a:lnTo>
                <a:lnTo>
                  <a:pt x="268209" y="2832461"/>
                </a:lnTo>
                <a:lnTo>
                  <a:pt x="265353" y="2844835"/>
                </a:lnTo>
                <a:lnTo>
                  <a:pt x="263131" y="2857210"/>
                </a:lnTo>
                <a:lnTo>
                  <a:pt x="261226" y="2869584"/>
                </a:lnTo>
                <a:lnTo>
                  <a:pt x="259957" y="2882276"/>
                </a:lnTo>
                <a:lnTo>
                  <a:pt x="259322" y="2895285"/>
                </a:lnTo>
                <a:lnTo>
                  <a:pt x="259639" y="2908294"/>
                </a:lnTo>
                <a:lnTo>
                  <a:pt x="260274" y="2921620"/>
                </a:lnTo>
                <a:lnTo>
                  <a:pt x="261861" y="2934629"/>
                </a:lnTo>
                <a:lnTo>
                  <a:pt x="264083" y="2947638"/>
                </a:lnTo>
                <a:lnTo>
                  <a:pt x="266622" y="2960330"/>
                </a:lnTo>
                <a:lnTo>
                  <a:pt x="270113" y="2972704"/>
                </a:lnTo>
                <a:lnTo>
                  <a:pt x="273922" y="2984444"/>
                </a:lnTo>
                <a:lnTo>
                  <a:pt x="278366" y="2996501"/>
                </a:lnTo>
                <a:lnTo>
                  <a:pt x="283444" y="3007924"/>
                </a:lnTo>
                <a:lnTo>
                  <a:pt x="288840" y="3019029"/>
                </a:lnTo>
                <a:lnTo>
                  <a:pt x="294870" y="3029817"/>
                </a:lnTo>
                <a:lnTo>
                  <a:pt x="301536" y="3040605"/>
                </a:lnTo>
                <a:lnTo>
                  <a:pt x="308836" y="3050441"/>
                </a:lnTo>
                <a:lnTo>
                  <a:pt x="316136" y="3060277"/>
                </a:lnTo>
                <a:lnTo>
                  <a:pt x="323753" y="3069478"/>
                </a:lnTo>
                <a:lnTo>
                  <a:pt x="332323" y="3078680"/>
                </a:lnTo>
                <a:lnTo>
                  <a:pt x="341210" y="3087247"/>
                </a:lnTo>
                <a:lnTo>
                  <a:pt x="350732" y="3095496"/>
                </a:lnTo>
                <a:lnTo>
                  <a:pt x="360254" y="3103429"/>
                </a:lnTo>
                <a:lnTo>
                  <a:pt x="370411" y="3110409"/>
                </a:lnTo>
                <a:lnTo>
                  <a:pt x="380250" y="3117072"/>
                </a:lnTo>
                <a:lnTo>
                  <a:pt x="391041" y="3123418"/>
                </a:lnTo>
                <a:lnTo>
                  <a:pt x="401833" y="3128812"/>
                </a:lnTo>
                <a:lnTo>
                  <a:pt x="412942" y="3134206"/>
                </a:lnTo>
                <a:lnTo>
                  <a:pt x="424685" y="3138965"/>
                </a:lnTo>
                <a:lnTo>
                  <a:pt x="436429" y="3143090"/>
                </a:lnTo>
                <a:lnTo>
                  <a:pt x="448173" y="3146580"/>
                </a:lnTo>
                <a:lnTo>
                  <a:pt x="460551" y="3149753"/>
                </a:lnTo>
                <a:lnTo>
                  <a:pt x="472930" y="3151974"/>
                </a:lnTo>
                <a:lnTo>
                  <a:pt x="485626" y="3153878"/>
                </a:lnTo>
                <a:lnTo>
                  <a:pt x="498004" y="3154830"/>
                </a:lnTo>
                <a:lnTo>
                  <a:pt x="511017" y="3155147"/>
                </a:lnTo>
                <a:lnTo>
                  <a:pt x="524030" y="3155147"/>
                </a:lnTo>
                <a:lnTo>
                  <a:pt x="537044" y="3154513"/>
                </a:lnTo>
                <a:lnTo>
                  <a:pt x="550374" y="3152926"/>
                </a:lnTo>
                <a:lnTo>
                  <a:pt x="563070" y="3150705"/>
                </a:lnTo>
                <a:lnTo>
                  <a:pt x="575766" y="3148167"/>
                </a:lnTo>
                <a:lnTo>
                  <a:pt x="588462" y="3144994"/>
                </a:lnTo>
                <a:lnTo>
                  <a:pt x="600206" y="3141186"/>
                </a:lnTo>
                <a:lnTo>
                  <a:pt x="612267" y="3136744"/>
                </a:lnTo>
                <a:lnTo>
                  <a:pt x="623693" y="3131668"/>
                </a:lnTo>
                <a:lnTo>
                  <a:pt x="634802" y="3125956"/>
                </a:lnTo>
                <a:lnTo>
                  <a:pt x="645593" y="3119928"/>
                </a:lnTo>
                <a:lnTo>
                  <a:pt x="656067" y="3113265"/>
                </a:lnTo>
                <a:lnTo>
                  <a:pt x="665907" y="3106284"/>
                </a:lnTo>
                <a:lnTo>
                  <a:pt x="676063" y="3098986"/>
                </a:lnTo>
                <a:lnTo>
                  <a:pt x="685268" y="3090737"/>
                </a:lnTo>
                <a:lnTo>
                  <a:pt x="694155" y="3082487"/>
                </a:lnTo>
                <a:lnTo>
                  <a:pt x="702725" y="3073603"/>
                </a:lnTo>
                <a:lnTo>
                  <a:pt x="710977" y="3064402"/>
                </a:lnTo>
                <a:lnTo>
                  <a:pt x="718594" y="3054566"/>
                </a:lnTo>
                <a:lnTo>
                  <a:pt x="725894" y="3045047"/>
                </a:lnTo>
                <a:lnTo>
                  <a:pt x="732560" y="3034576"/>
                </a:lnTo>
                <a:lnTo>
                  <a:pt x="738908" y="3023788"/>
                </a:lnTo>
                <a:lnTo>
                  <a:pt x="744621" y="3013000"/>
                </a:lnTo>
                <a:lnTo>
                  <a:pt x="750017" y="3001895"/>
                </a:lnTo>
                <a:lnTo>
                  <a:pt x="754460" y="2990472"/>
                </a:lnTo>
                <a:lnTo>
                  <a:pt x="758586" y="2979050"/>
                </a:lnTo>
                <a:lnTo>
                  <a:pt x="762078" y="2966676"/>
                </a:lnTo>
                <a:lnTo>
                  <a:pt x="765252" y="2954618"/>
                </a:lnTo>
                <a:lnTo>
                  <a:pt x="767473" y="2942244"/>
                </a:lnTo>
                <a:lnTo>
                  <a:pt x="769378" y="2929870"/>
                </a:lnTo>
                <a:lnTo>
                  <a:pt x="770330" y="2916861"/>
                </a:lnTo>
                <a:lnTo>
                  <a:pt x="770965" y="2903852"/>
                </a:lnTo>
                <a:lnTo>
                  <a:pt x="770647" y="2890843"/>
                </a:lnTo>
                <a:lnTo>
                  <a:pt x="770013" y="2877834"/>
                </a:lnTo>
                <a:lnTo>
                  <a:pt x="768426" y="2864507"/>
                </a:lnTo>
                <a:lnTo>
                  <a:pt x="766521" y="2851816"/>
                </a:lnTo>
                <a:lnTo>
                  <a:pt x="763982" y="2839441"/>
                </a:lnTo>
                <a:lnTo>
                  <a:pt x="760808" y="2827067"/>
                </a:lnTo>
                <a:lnTo>
                  <a:pt x="756682" y="2814692"/>
                </a:lnTo>
                <a:lnTo>
                  <a:pt x="752238" y="2802953"/>
                </a:lnTo>
                <a:lnTo>
                  <a:pt x="747160" y="2791530"/>
                </a:lnTo>
                <a:lnTo>
                  <a:pt x="741764" y="2780108"/>
                </a:lnTo>
                <a:lnTo>
                  <a:pt x="735416" y="2769637"/>
                </a:lnTo>
                <a:lnTo>
                  <a:pt x="729068" y="2759166"/>
                </a:lnTo>
                <a:lnTo>
                  <a:pt x="722086" y="2749013"/>
                </a:lnTo>
                <a:lnTo>
                  <a:pt x="714468" y="2739177"/>
                </a:lnTo>
                <a:lnTo>
                  <a:pt x="706533" y="2729658"/>
                </a:lnTo>
                <a:lnTo>
                  <a:pt x="697964" y="2720774"/>
                </a:lnTo>
                <a:lnTo>
                  <a:pt x="689394" y="2712207"/>
                </a:lnTo>
                <a:lnTo>
                  <a:pt x="680189" y="2704275"/>
                </a:lnTo>
                <a:lnTo>
                  <a:pt x="670350" y="2696342"/>
                </a:lnTo>
                <a:lnTo>
                  <a:pt x="660511" y="2689362"/>
                </a:lnTo>
                <a:lnTo>
                  <a:pt x="650037" y="2682382"/>
                </a:lnTo>
                <a:lnTo>
                  <a:pt x="639563" y="2676353"/>
                </a:lnTo>
                <a:lnTo>
                  <a:pt x="628771" y="2670324"/>
                </a:lnTo>
                <a:lnTo>
                  <a:pt x="617662" y="2665248"/>
                </a:lnTo>
                <a:lnTo>
                  <a:pt x="606236" y="2660171"/>
                </a:lnTo>
                <a:lnTo>
                  <a:pt x="594175" y="2656364"/>
                </a:lnTo>
                <a:lnTo>
                  <a:pt x="582431" y="2652873"/>
                </a:lnTo>
                <a:lnTo>
                  <a:pt x="570053" y="2650018"/>
                </a:lnTo>
                <a:lnTo>
                  <a:pt x="557992" y="2647479"/>
                </a:lnTo>
                <a:lnTo>
                  <a:pt x="545296" y="2645576"/>
                </a:lnTo>
                <a:lnTo>
                  <a:pt x="532600" y="2644306"/>
                </a:lnTo>
                <a:lnTo>
                  <a:pt x="519587" y="2643989"/>
                </a:lnTo>
                <a:lnTo>
                  <a:pt x="506574" y="2643989"/>
                </a:lnTo>
                <a:close/>
                <a:moveTo>
                  <a:pt x="552279" y="2413000"/>
                </a:moveTo>
                <a:lnTo>
                  <a:pt x="560214" y="2505650"/>
                </a:lnTo>
                <a:lnTo>
                  <a:pt x="569736" y="2506602"/>
                </a:lnTo>
                <a:lnTo>
                  <a:pt x="578940" y="2508188"/>
                </a:lnTo>
                <a:lnTo>
                  <a:pt x="588779" y="2510092"/>
                </a:lnTo>
                <a:lnTo>
                  <a:pt x="597984" y="2511678"/>
                </a:lnTo>
                <a:lnTo>
                  <a:pt x="607506" y="2513582"/>
                </a:lnTo>
                <a:lnTo>
                  <a:pt x="617028" y="2516120"/>
                </a:lnTo>
                <a:lnTo>
                  <a:pt x="626232" y="2518976"/>
                </a:lnTo>
                <a:lnTo>
                  <a:pt x="635119" y="2521514"/>
                </a:lnTo>
                <a:lnTo>
                  <a:pt x="644006" y="2524370"/>
                </a:lnTo>
                <a:lnTo>
                  <a:pt x="653211" y="2527860"/>
                </a:lnTo>
                <a:lnTo>
                  <a:pt x="661780" y="2531033"/>
                </a:lnTo>
                <a:lnTo>
                  <a:pt x="670668" y="2534841"/>
                </a:lnTo>
                <a:lnTo>
                  <a:pt x="679237" y="2538648"/>
                </a:lnTo>
                <a:lnTo>
                  <a:pt x="687807" y="2542773"/>
                </a:lnTo>
                <a:lnTo>
                  <a:pt x="696377" y="2547215"/>
                </a:lnTo>
                <a:lnTo>
                  <a:pt x="704629" y="2551657"/>
                </a:lnTo>
                <a:lnTo>
                  <a:pt x="764299" y="2480266"/>
                </a:lnTo>
                <a:lnTo>
                  <a:pt x="884275" y="2581165"/>
                </a:lnTo>
                <a:lnTo>
                  <a:pt x="824922" y="2651921"/>
                </a:lnTo>
                <a:lnTo>
                  <a:pt x="830953" y="2659219"/>
                </a:lnTo>
                <a:lnTo>
                  <a:pt x="836348" y="2666517"/>
                </a:lnTo>
                <a:lnTo>
                  <a:pt x="842062" y="2674449"/>
                </a:lnTo>
                <a:lnTo>
                  <a:pt x="847140" y="2682382"/>
                </a:lnTo>
                <a:lnTo>
                  <a:pt x="852536" y="2690314"/>
                </a:lnTo>
                <a:lnTo>
                  <a:pt x="857297" y="2698563"/>
                </a:lnTo>
                <a:lnTo>
                  <a:pt x="862057" y="2706813"/>
                </a:lnTo>
                <a:lnTo>
                  <a:pt x="866501" y="2715380"/>
                </a:lnTo>
                <a:lnTo>
                  <a:pt x="870945" y="2723947"/>
                </a:lnTo>
                <a:lnTo>
                  <a:pt x="875071" y="2732514"/>
                </a:lnTo>
                <a:lnTo>
                  <a:pt x="879197" y="2741398"/>
                </a:lnTo>
                <a:lnTo>
                  <a:pt x="883006" y="2750282"/>
                </a:lnTo>
                <a:lnTo>
                  <a:pt x="886497" y="2759166"/>
                </a:lnTo>
                <a:lnTo>
                  <a:pt x="889671" y="2768050"/>
                </a:lnTo>
                <a:lnTo>
                  <a:pt x="892845" y="2777252"/>
                </a:lnTo>
                <a:lnTo>
                  <a:pt x="896019" y="2786453"/>
                </a:lnTo>
                <a:lnTo>
                  <a:pt x="986794" y="2779156"/>
                </a:lnTo>
                <a:lnTo>
                  <a:pt x="1000125" y="2934629"/>
                </a:lnTo>
                <a:lnTo>
                  <a:pt x="909667" y="2942879"/>
                </a:lnTo>
                <a:lnTo>
                  <a:pt x="908397" y="2952397"/>
                </a:lnTo>
                <a:lnTo>
                  <a:pt x="907128" y="2962233"/>
                </a:lnTo>
                <a:lnTo>
                  <a:pt x="905541" y="2971752"/>
                </a:lnTo>
                <a:lnTo>
                  <a:pt x="903636" y="2981588"/>
                </a:lnTo>
                <a:lnTo>
                  <a:pt x="901415" y="2990790"/>
                </a:lnTo>
                <a:lnTo>
                  <a:pt x="899193" y="3000309"/>
                </a:lnTo>
                <a:lnTo>
                  <a:pt x="896654" y="3009827"/>
                </a:lnTo>
                <a:lnTo>
                  <a:pt x="893797" y="3019029"/>
                </a:lnTo>
                <a:lnTo>
                  <a:pt x="890623" y="3027913"/>
                </a:lnTo>
                <a:lnTo>
                  <a:pt x="887449" y="3036797"/>
                </a:lnTo>
                <a:lnTo>
                  <a:pt x="883958" y="3045999"/>
                </a:lnTo>
                <a:lnTo>
                  <a:pt x="880149" y="3054566"/>
                </a:lnTo>
                <a:lnTo>
                  <a:pt x="876658" y="3063450"/>
                </a:lnTo>
                <a:lnTo>
                  <a:pt x="872532" y="3072017"/>
                </a:lnTo>
                <a:lnTo>
                  <a:pt x="868088" y="3080584"/>
                </a:lnTo>
                <a:lnTo>
                  <a:pt x="863644" y="3089150"/>
                </a:lnTo>
                <a:lnTo>
                  <a:pt x="933154" y="3147532"/>
                </a:lnTo>
                <a:lnTo>
                  <a:pt x="831905" y="3267151"/>
                </a:lnTo>
                <a:lnTo>
                  <a:pt x="763347" y="3209404"/>
                </a:lnTo>
                <a:lnTo>
                  <a:pt x="755730" y="3215433"/>
                </a:lnTo>
                <a:lnTo>
                  <a:pt x="748112" y="3221144"/>
                </a:lnTo>
                <a:lnTo>
                  <a:pt x="740177" y="3226538"/>
                </a:lnTo>
                <a:lnTo>
                  <a:pt x="732560" y="3231615"/>
                </a:lnTo>
                <a:lnTo>
                  <a:pt x="724307" y="3237009"/>
                </a:lnTo>
                <a:lnTo>
                  <a:pt x="716055" y="3242085"/>
                </a:lnTo>
                <a:lnTo>
                  <a:pt x="707485" y="3246527"/>
                </a:lnTo>
                <a:lnTo>
                  <a:pt x="698916" y="3251287"/>
                </a:lnTo>
                <a:lnTo>
                  <a:pt x="690346" y="3256046"/>
                </a:lnTo>
                <a:lnTo>
                  <a:pt x="681459" y="3259854"/>
                </a:lnTo>
                <a:lnTo>
                  <a:pt x="672572" y="3263979"/>
                </a:lnTo>
                <a:lnTo>
                  <a:pt x="663685" y="3267786"/>
                </a:lnTo>
                <a:lnTo>
                  <a:pt x="654480" y="3271276"/>
                </a:lnTo>
                <a:lnTo>
                  <a:pt x="645593" y="3274449"/>
                </a:lnTo>
                <a:lnTo>
                  <a:pt x="635754" y="3277305"/>
                </a:lnTo>
                <a:lnTo>
                  <a:pt x="626549" y="3280478"/>
                </a:lnTo>
                <a:lnTo>
                  <a:pt x="634484" y="3369637"/>
                </a:lnTo>
                <a:lnTo>
                  <a:pt x="478008" y="3382963"/>
                </a:lnTo>
                <a:lnTo>
                  <a:pt x="470390" y="3293804"/>
                </a:lnTo>
                <a:lnTo>
                  <a:pt x="460551" y="3292535"/>
                </a:lnTo>
                <a:lnTo>
                  <a:pt x="451029" y="3291266"/>
                </a:lnTo>
                <a:lnTo>
                  <a:pt x="441190" y="3289362"/>
                </a:lnTo>
                <a:lnTo>
                  <a:pt x="431668" y="3287458"/>
                </a:lnTo>
                <a:lnTo>
                  <a:pt x="421829" y="3285237"/>
                </a:lnTo>
                <a:lnTo>
                  <a:pt x="412624" y="3283016"/>
                </a:lnTo>
                <a:lnTo>
                  <a:pt x="403420" y="3280478"/>
                </a:lnTo>
                <a:lnTo>
                  <a:pt x="394215" y="3277305"/>
                </a:lnTo>
                <a:lnTo>
                  <a:pt x="384693" y="3274449"/>
                </a:lnTo>
                <a:lnTo>
                  <a:pt x="375806" y="3271276"/>
                </a:lnTo>
                <a:lnTo>
                  <a:pt x="366919" y="3267786"/>
                </a:lnTo>
                <a:lnTo>
                  <a:pt x="358032" y="3263979"/>
                </a:lnTo>
                <a:lnTo>
                  <a:pt x="349145" y="3259854"/>
                </a:lnTo>
                <a:lnTo>
                  <a:pt x="340575" y="3256046"/>
                </a:lnTo>
                <a:lnTo>
                  <a:pt x="332006" y="3251921"/>
                </a:lnTo>
                <a:lnTo>
                  <a:pt x="323436" y="3246845"/>
                </a:lnTo>
                <a:lnTo>
                  <a:pt x="265987" y="3315697"/>
                </a:lnTo>
                <a:lnTo>
                  <a:pt x="146012" y="3214798"/>
                </a:lnTo>
                <a:lnTo>
                  <a:pt x="204412" y="3145628"/>
                </a:lnTo>
                <a:lnTo>
                  <a:pt x="198382" y="3138331"/>
                </a:lnTo>
                <a:lnTo>
                  <a:pt x="192669" y="3130398"/>
                </a:lnTo>
                <a:lnTo>
                  <a:pt x="187273" y="3122466"/>
                </a:lnTo>
                <a:lnTo>
                  <a:pt x="181877" y="3114851"/>
                </a:lnTo>
                <a:lnTo>
                  <a:pt x="176799" y="3106602"/>
                </a:lnTo>
                <a:lnTo>
                  <a:pt x="172038" y="3098352"/>
                </a:lnTo>
                <a:lnTo>
                  <a:pt x="167277" y="3089785"/>
                </a:lnTo>
                <a:lnTo>
                  <a:pt x="162834" y="3081853"/>
                </a:lnTo>
                <a:lnTo>
                  <a:pt x="158390" y="3072969"/>
                </a:lnTo>
                <a:lnTo>
                  <a:pt x="154264" y="3064402"/>
                </a:lnTo>
                <a:lnTo>
                  <a:pt x="150455" y="3055517"/>
                </a:lnTo>
                <a:lnTo>
                  <a:pt x="146646" y="3046633"/>
                </a:lnTo>
                <a:lnTo>
                  <a:pt x="143155" y="3037114"/>
                </a:lnTo>
                <a:lnTo>
                  <a:pt x="139664" y="3028230"/>
                </a:lnTo>
                <a:lnTo>
                  <a:pt x="136807" y="3018711"/>
                </a:lnTo>
                <a:lnTo>
                  <a:pt x="133633" y="3009193"/>
                </a:lnTo>
                <a:lnTo>
                  <a:pt x="43175" y="3017125"/>
                </a:lnTo>
                <a:lnTo>
                  <a:pt x="30162" y="2861334"/>
                </a:lnTo>
                <a:lnTo>
                  <a:pt x="121255" y="2853402"/>
                </a:lnTo>
                <a:lnTo>
                  <a:pt x="122207" y="2843249"/>
                </a:lnTo>
                <a:lnTo>
                  <a:pt x="123794" y="2833730"/>
                </a:lnTo>
                <a:lnTo>
                  <a:pt x="125698" y="2824529"/>
                </a:lnTo>
                <a:lnTo>
                  <a:pt x="127285" y="2814692"/>
                </a:lnTo>
                <a:lnTo>
                  <a:pt x="129824" y="2805491"/>
                </a:lnTo>
                <a:lnTo>
                  <a:pt x="132046" y="2796290"/>
                </a:lnTo>
                <a:lnTo>
                  <a:pt x="134903" y="2787088"/>
                </a:lnTo>
                <a:lnTo>
                  <a:pt x="137442" y="2777569"/>
                </a:lnTo>
                <a:lnTo>
                  <a:pt x="140298" y="2768685"/>
                </a:lnTo>
                <a:lnTo>
                  <a:pt x="143790" y="2759801"/>
                </a:lnTo>
                <a:lnTo>
                  <a:pt x="147598" y="2750917"/>
                </a:lnTo>
                <a:lnTo>
                  <a:pt x="151090" y="2742032"/>
                </a:lnTo>
                <a:lnTo>
                  <a:pt x="154899" y="2733466"/>
                </a:lnTo>
                <a:lnTo>
                  <a:pt x="159025" y="2724899"/>
                </a:lnTo>
                <a:lnTo>
                  <a:pt x="167912" y="2707765"/>
                </a:lnTo>
                <a:lnTo>
                  <a:pt x="97450" y="2648749"/>
                </a:lnTo>
                <a:lnTo>
                  <a:pt x="198382" y="2528812"/>
                </a:lnTo>
                <a:lnTo>
                  <a:pt x="269161" y="2588780"/>
                </a:lnTo>
                <a:lnTo>
                  <a:pt x="284079" y="2577675"/>
                </a:lnTo>
                <a:lnTo>
                  <a:pt x="299631" y="2566887"/>
                </a:lnTo>
                <a:lnTo>
                  <a:pt x="307884" y="2561493"/>
                </a:lnTo>
                <a:lnTo>
                  <a:pt x="315819" y="2556734"/>
                </a:lnTo>
                <a:lnTo>
                  <a:pt x="324388" y="2552292"/>
                </a:lnTo>
                <a:lnTo>
                  <a:pt x="332323" y="2547532"/>
                </a:lnTo>
                <a:lnTo>
                  <a:pt x="340893" y="2543407"/>
                </a:lnTo>
                <a:lnTo>
                  <a:pt x="349463" y="2539283"/>
                </a:lnTo>
                <a:lnTo>
                  <a:pt x="358350" y="2535158"/>
                </a:lnTo>
                <a:lnTo>
                  <a:pt x="367237" y="2531350"/>
                </a:lnTo>
                <a:lnTo>
                  <a:pt x="376124" y="2528177"/>
                </a:lnTo>
                <a:lnTo>
                  <a:pt x="385646" y="2524687"/>
                </a:lnTo>
                <a:lnTo>
                  <a:pt x="394533" y="2521832"/>
                </a:lnTo>
                <a:lnTo>
                  <a:pt x="403737" y="2518976"/>
                </a:lnTo>
                <a:lnTo>
                  <a:pt x="396120" y="2426327"/>
                </a:lnTo>
                <a:lnTo>
                  <a:pt x="552279" y="2413000"/>
                </a:lnTo>
                <a:close/>
                <a:moveTo>
                  <a:pt x="1753153" y="2246313"/>
                </a:moveTo>
                <a:lnTo>
                  <a:pt x="1813988" y="2246313"/>
                </a:lnTo>
                <a:lnTo>
                  <a:pt x="1817474" y="2246631"/>
                </a:lnTo>
                <a:lnTo>
                  <a:pt x="1820959" y="2247583"/>
                </a:lnTo>
                <a:lnTo>
                  <a:pt x="1823811" y="2248536"/>
                </a:lnTo>
                <a:lnTo>
                  <a:pt x="1826346" y="2250441"/>
                </a:lnTo>
                <a:lnTo>
                  <a:pt x="1828564" y="2252346"/>
                </a:lnTo>
                <a:lnTo>
                  <a:pt x="1830148" y="2254886"/>
                </a:lnTo>
                <a:lnTo>
                  <a:pt x="1831415" y="2257426"/>
                </a:lnTo>
                <a:lnTo>
                  <a:pt x="1831732" y="2259966"/>
                </a:lnTo>
                <a:lnTo>
                  <a:pt x="1831732" y="2310766"/>
                </a:lnTo>
                <a:lnTo>
                  <a:pt x="1842188" y="2312036"/>
                </a:lnTo>
                <a:lnTo>
                  <a:pt x="1852011" y="2313623"/>
                </a:lnTo>
                <a:lnTo>
                  <a:pt x="1862467" y="2315528"/>
                </a:lnTo>
                <a:lnTo>
                  <a:pt x="1871973" y="2317751"/>
                </a:lnTo>
                <a:lnTo>
                  <a:pt x="1880528" y="2319973"/>
                </a:lnTo>
                <a:lnTo>
                  <a:pt x="1889400" y="2322513"/>
                </a:lnTo>
                <a:lnTo>
                  <a:pt x="1897955" y="2325371"/>
                </a:lnTo>
                <a:lnTo>
                  <a:pt x="1907460" y="2328863"/>
                </a:lnTo>
                <a:lnTo>
                  <a:pt x="1916332" y="2332673"/>
                </a:lnTo>
                <a:lnTo>
                  <a:pt x="1925204" y="2336801"/>
                </a:lnTo>
                <a:lnTo>
                  <a:pt x="1934393" y="2341246"/>
                </a:lnTo>
                <a:lnTo>
                  <a:pt x="1942948" y="2345691"/>
                </a:lnTo>
                <a:lnTo>
                  <a:pt x="1951503" y="2350771"/>
                </a:lnTo>
                <a:lnTo>
                  <a:pt x="1960058" y="2355851"/>
                </a:lnTo>
                <a:lnTo>
                  <a:pt x="1967662" y="2361566"/>
                </a:lnTo>
                <a:lnTo>
                  <a:pt x="1975267" y="2367281"/>
                </a:lnTo>
                <a:lnTo>
                  <a:pt x="1982238" y="2372996"/>
                </a:lnTo>
                <a:lnTo>
                  <a:pt x="1988575" y="2379346"/>
                </a:lnTo>
                <a:lnTo>
                  <a:pt x="1994278" y="2385378"/>
                </a:lnTo>
                <a:lnTo>
                  <a:pt x="1999665" y="2392046"/>
                </a:lnTo>
                <a:lnTo>
                  <a:pt x="2002199" y="2396491"/>
                </a:lnTo>
                <a:lnTo>
                  <a:pt x="2004100" y="2401253"/>
                </a:lnTo>
                <a:lnTo>
                  <a:pt x="2005051" y="2406016"/>
                </a:lnTo>
                <a:lnTo>
                  <a:pt x="2005685" y="2411413"/>
                </a:lnTo>
                <a:lnTo>
                  <a:pt x="2005051" y="2416493"/>
                </a:lnTo>
                <a:lnTo>
                  <a:pt x="2003784" y="2421891"/>
                </a:lnTo>
                <a:lnTo>
                  <a:pt x="2001566" y="2427288"/>
                </a:lnTo>
                <a:lnTo>
                  <a:pt x="1998397" y="2432368"/>
                </a:lnTo>
                <a:lnTo>
                  <a:pt x="1996179" y="2435543"/>
                </a:lnTo>
                <a:lnTo>
                  <a:pt x="1993961" y="2438401"/>
                </a:lnTo>
                <a:lnTo>
                  <a:pt x="1991426" y="2441576"/>
                </a:lnTo>
                <a:lnTo>
                  <a:pt x="1988575" y="2444433"/>
                </a:lnTo>
                <a:lnTo>
                  <a:pt x="1985406" y="2447291"/>
                </a:lnTo>
                <a:lnTo>
                  <a:pt x="1982238" y="2449831"/>
                </a:lnTo>
                <a:lnTo>
                  <a:pt x="1978435" y="2452688"/>
                </a:lnTo>
                <a:lnTo>
                  <a:pt x="1974633" y="2454911"/>
                </a:lnTo>
                <a:lnTo>
                  <a:pt x="1971148" y="2457133"/>
                </a:lnTo>
                <a:lnTo>
                  <a:pt x="1967029" y="2459038"/>
                </a:lnTo>
                <a:lnTo>
                  <a:pt x="1962910" y="2460626"/>
                </a:lnTo>
                <a:lnTo>
                  <a:pt x="1958790" y="2462213"/>
                </a:lnTo>
                <a:lnTo>
                  <a:pt x="1954671" y="2463483"/>
                </a:lnTo>
                <a:lnTo>
                  <a:pt x="1950235" y="2464118"/>
                </a:lnTo>
                <a:lnTo>
                  <a:pt x="1945799" y="2464753"/>
                </a:lnTo>
                <a:lnTo>
                  <a:pt x="1941364" y="2464753"/>
                </a:lnTo>
                <a:lnTo>
                  <a:pt x="1936294" y="2464753"/>
                </a:lnTo>
                <a:lnTo>
                  <a:pt x="1931541" y="2464118"/>
                </a:lnTo>
                <a:lnTo>
                  <a:pt x="1926471" y="2462531"/>
                </a:lnTo>
                <a:lnTo>
                  <a:pt x="1922035" y="2460626"/>
                </a:lnTo>
                <a:lnTo>
                  <a:pt x="1917916" y="2458403"/>
                </a:lnTo>
                <a:lnTo>
                  <a:pt x="1914431" y="2455546"/>
                </a:lnTo>
                <a:lnTo>
                  <a:pt x="1910946" y="2452688"/>
                </a:lnTo>
                <a:lnTo>
                  <a:pt x="1908094" y="2448878"/>
                </a:lnTo>
                <a:lnTo>
                  <a:pt x="1904925" y="2445068"/>
                </a:lnTo>
                <a:lnTo>
                  <a:pt x="1903341" y="2443798"/>
                </a:lnTo>
                <a:lnTo>
                  <a:pt x="1897004" y="2438401"/>
                </a:lnTo>
                <a:lnTo>
                  <a:pt x="1890667" y="2433638"/>
                </a:lnTo>
                <a:lnTo>
                  <a:pt x="1883696" y="2429193"/>
                </a:lnTo>
                <a:lnTo>
                  <a:pt x="1876092" y="2424431"/>
                </a:lnTo>
                <a:lnTo>
                  <a:pt x="1868804" y="2419986"/>
                </a:lnTo>
                <a:lnTo>
                  <a:pt x="1861200" y="2415858"/>
                </a:lnTo>
                <a:lnTo>
                  <a:pt x="1853912" y="2412366"/>
                </a:lnTo>
                <a:lnTo>
                  <a:pt x="1847258" y="2409508"/>
                </a:lnTo>
                <a:lnTo>
                  <a:pt x="1840921" y="2407286"/>
                </a:lnTo>
                <a:lnTo>
                  <a:pt x="1834267" y="2405381"/>
                </a:lnTo>
                <a:lnTo>
                  <a:pt x="1827296" y="2403793"/>
                </a:lnTo>
                <a:lnTo>
                  <a:pt x="1820642" y="2402523"/>
                </a:lnTo>
                <a:lnTo>
                  <a:pt x="1813355" y="2401253"/>
                </a:lnTo>
                <a:lnTo>
                  <a:pt x="1806384" y="2400301"/>
                </a:lnTo>
                <a:lnTo>
                  <a:pt x="1799730" y="2399666"/>
                </a:lnTo>
                <a:lnTo>
                  <a:pt x="1792759" y="2399348"/>
                </a:lnTo>
                <a:lnTo>
                  <a:pt x="1786105" y="2399031"/>
                </a:lnTo>
                <a:lnTo>
                  <a:pt x="1776917" y="2399348"/>
                </a:lnTo>
                <a:lnTo>
                  <a:pt x="1767094" y="2400301"/>
                </a:lnTo>
                <a:lnTo>
                  <a:pt x="1756321" y="2401571"/>
                </a:lnTo>
                <a:lnTo>
                  <a:pt x="1745548" y="2404428"/>
                </a:lnTo>
                <a:lnTo>
                  <a:pt x="1740162" y="2405698"/>
                </a:lnTo>
                <a:lnTo>
                  <a:pt x="1734458" y="2407603"/>
                </a:lnTo>
                <a:lnTo>
                  <a:pt x="1729072" y="2409826"/>
                </a:lnTo>
                <a:lnTo>
                  <a:pt x="1723368" y="2412048"/>
                </a:lnTo>
                <a:lnTo>
                  <a:pt x="1717982" y="2414906"/>
                </a:lnTo>
                <a:lnTo>
                  <a:pt x="1712279" y="2418081"/>
                </a:lnTo>
                <a:lnTo>
                  <a:pt x="1706575" y="2421256"/>
                </a:lnTo>
                <a:lnTo>
                  <a:pt x="1701506" y="2425383"/>
                </a:lnTo>
                <a:lnTo>
                  <a:pt x="1698337" y="2427923"/>
                </a:lnTo>
                <a:lnTo>
                  <a:pt x="1695168" y="2431416"/>
                </a:lnTo>
                <a:lnTo>
                  <a:pt x="1692634" y="2434908"/>
                </a:lnTo>
                <a:lnTo>
                  <a:pt x="1690415" y="2438401"/>
                </a:lnTo>
                <a:lnTo>
                  <a:pt x="1688514" y="2442211"/>
                </a:lnTo>
                <a:lnTo>
                  <a:pt x="1686930" y="2446338"/>
                </a:lnTo>
                <a:lnTo>
                  <a:pt x="1686296" y="2450783"/>
                </a:lnTo>
                <a:lnTo>
                  <a:pt x="1685662" y="2455228"/>
                </a:lnTo>
                <a:lnTo>
                  <a:pt x="1685346" y="2459673"/>
                </a:lnTo>
                <a:lnTo>
                  <a:pt x="1685346" y="2464118"/>
                </a:lnTo>
                <a:lnTo>
                  <a:pt x="1685662" y="2468563"/>
                </a:lnTo>
                <a:lnTo>
                  <a:pt x="1686296" y="2473008"/>
                </a:lnTo>
                <a:lnTo>
                  <a:pt x="1687880" y="2477136"/>
                </a:lnTo>
                <a:lnTo>
                  <a:pt x="1689148" y="2481581"/>
                </a:lnTo>
                <a:lnTo>
                  <a:pt x="1691366" y="2485708"/>
                </a:lnTo>
                <a:lnTo>
                  <a:pt x="1693584" y="2489518"/>
                </a:lnTo>
                <a:lnTo>
                  <a:pt x="1698654" y="2495233"/>
                </a:lnTo>
                <a:lnTo>
                  <a:pt x="1703723" y="2500631"/>
                </a:lnTo>
                <a:lnTo>
                  <a:pt x="1709427" y="2505076"/>
                </a:lnTo>
                <a:lnTo>
                  <a:pt x="1715130" y="2508568"/>
                </a:lnTo>
                <a:lnTo>
                  <a:pt x="1721784" y="2512378"/>
                </a:lnTo>
                <a:lnTo>
                  <a:pt x="1729389" y="2515871"/>
                </a:lnTo>
                <a:lnTo>
                  <a:pt x="1745865" y="2522538"/>
                </a:lnTo>
                <a:lnTo>
                  <a:pt x="1750618" y="2524443"/>
                </a:lnTo>
                <a:lnTo>
                  <a:pt x="1778501" y="2534603"/>
                </a:lnTo>
                <a:lnTo>
                  <a:pt x="1797829" y="2542223"/>
                </a:lnTo>
                <a:lnTo>
                  <a:pt x="1816523" y="2549208"/>
                </a:lnTo>
                <a:lnTo>
                  <a:pt x="1827613" y="2553336"/>
                </a:lnTo>
                <a:lnTo>
                  <a:pt x="1854546" y="2562861"/>
                </a:lnTo>
                <a:lnTo>
                  <a:pt x="1868804" y="2568258"/>
                </a:lnTo>
                <a:lnTo>
                  <a:pt x="1882746" y="2573656"/>
                </a:lnTo>
                <a:lnTo>
                  <a:pt x="1897004" y="2579688"/>
                </a:lnTo>
                <a:lnTo>
                  <a:pt x="1911262" y="2585721"/>
                </a:lnTo>
                <a:lnTo>
                  <a:pt x="1925204" y="2592388"/>
                </a:lnTo>
                <a:lnTo>
                  <a:pt x="1938512" y="2599373"/>
                </a:lnTo>
                <a:lnTo>
                  <a:pt x="1951503" y="2606676"/>
                </a:lnTo>
                <a:lnTo>
                  <a:pt x="1964177" y="2614613"/>
                </a:lnTo>
                <a:lnTo>
                  <a:pt x="1969563" y="2618741"/>
                </a:lnTo>
                <a:lnTo>
                  <a:pt x="1975584" y="2622868"/>
                </a:lnTo>
                <a:lnTo>
                  <a:pt x="1980653" y="2627313"/>
                </a:lnTo>
                <a:lnTo>
                  <a:pt x="1986040" y="2631758"/>
                </a:lnTo>
                <a:lnTo>
                  <a:pt x="1990793" y="2636203"/>
                </a:lnTo>
                <a:lnTo>
                  <a:pt x="1995229" y="2640966"/>
                </a:lnTo>
                <a:lnTo>
                  <a:pt x="1999665" y="2645728"/>
                </a:lnTo>
                <a:lnTo>
                  <a:pt x="2003467" y="2651126"/>
                </a:lnTo>
                <a:lnTo>
                  <a:pt x="2006952" y="2656206"/>
                </a:lnTo>
                <a:lnTo>
                  <a:pt x="2010438" y="2661286"/>
                </a:lnTo>
                <a:lnTo>
                  <a:pt x="2012972" y="2667001"/>
                </a:lnTo>
                <a:lnTo>
                  <a:pt x="2015507" y="2672398"/>
                </a:lnTo>
                <a:lnTo>
                  <a:pt x="2017408" y="2677796"/>
                </a:lnTo>
                <a:lnTo>
                  <a:pt x="2019309" y="2682876"/>
                </a:lnTo>
                <a:lnTo>
                  <a:pt x="2020260" y="2688273"/>
                </a:lnTo>
                <a:lnTo>
                  <a:pt x="2021844" y="2693671"/>
                </a:lnTo>
                <a:lnTo>
                  <a:pt x="2022478" y="2699068"/>
                </a:lnTo>
                <a:lnTo>
                  <a:pt x="2023429" y="2704148"/>
                </a:lnTo>
                <a:lnTo>
                  <a:pt x="2023745" y="2709546"/>
                </a:lnTo>
                <a:lnTo>
                  <a:pt x="2024062" y="2714943"/>
                </a:lnTo>
                <a:lnTo>
                  <a:pt x="2024062" y="2720023"/>
                </a:lnTo>
                <a:lnTo>
                  <a:pt x="2024062" y="2725738"/>
                </a:lnTo>
                <a:lnTo>
                  <a:pt x="2023429" y="2730818"/>
                </a:lnTo>
                <a:lnTo>
                  <a:pt x="2022478" y="2736216"/>
                </a:lnTo>
                <a:lnTo>
                  <a:pt x="2021844" y="2741296"/>
                </a:lnTo>
                <a:lnTo>
                  <a:pt x="2020894" y="2746376"/>
                </a:lnTo>
                <a:lnTo>
                  <a:pt x="2019309" y="2751773"/>
                </a:lnTo>
                <a:lnTo>
                  <a:pt x="2017725" y="2756853"/>
                </a:lnTo>
                <a:lnTo>
                  <a:pt x="2014240" y="2767331"/>
                </a:lnTo>
                <a:lnTo>
                  <a:pt x="2009170" y="2777173"/>
                </a:lnTo>
                <a:lnTo>
                  <a:pt x="2004100" y="2787016"/>
                </a:lnTo>
                <a:lnTo>
                  <a:pt x="1997763" y="2796223"/>
                </a:lnTo>
                <a:lnTo>
                  <a:pt x="1990476" y="2805431"/>
                </a:lnTo>
                <a:lnTo>
                  <a:pt x="1982554" y="2814003"/>
                </a:lnTo>
                <a:lnTo>
                  <a:pt x="1973683" y="2822576"/>
                </a:lnTo>
                <a:lnTo>
                  <a:pt x="1964177" y="2830513"/>
                </a:lnTo>
                <a:lnTo>
                  <a:pt x="1958474" y="2834641"/>
                </a:lnTo>
                <a:lnTo>
                  <a:pt x="1952137" y="2838768"/>
                </a:lnTo>
                <a:lnTo>
                  <a:pt x="1945799" y="2842261"/>
                </a:lnTo>
                <a:lnTo>
                  <a:pt x="1938829" y="2845753"/>
                </a:lnTo>
                <a:lnTo>
                  <a:pt x="1931541" y="2848928"/>
                </a:lnTo>
                <a:lnTo>
                  <a:pt x="1923937" y="2852421"/>
                </a:lnTo>
                <a:lnTo>
                  <a:pt x="1915698" y="2854961"/>
                </a:lnTo>
                <a:lnTo>
                  <a:pt x="1907777" y="2857818"/>
                </a:lnTo>
                <a:lnTo>
                  <a:pt x="1899222" y="2860041"/>
                </a:lnTo>
                <a:lnTo>
                  <a:pt x="1890350" y="2862263"/>
                </a:lnTo>
                <a:lnTo>
                  <a:pt x="1880845" y="2864486"/>
                </a:lnTo>
                <a:lnTo>
                  <a:pt x="1871656" y="2866391"/>
                </a:lnTo>
                <a:lnTo>
                  <a:pt x="1862150" y="2867978"/>
                </a:lnTo>
                <a:lnTo>
                  <a:pt x="1852011" y="2869566"/>
                </a:lnTo>
                <a:lnTo>
                  <a:pt x="1842188" y="2870201"/>
                </a:lnTo>
                <a:lnTo>
                  <a:pt x="1831732" y="2871471"/>
                </a:lnTo>
                <a:lnTo>
                  <a:pt x="1831732" y="2918143"/>
                </a:lnTo>
                <a:lnTo>
                  <a:pt x="1831415" y="2921001"/>
                </a:lnTo>
                <a:lnTo>
                  <a:pt x="1830148" y="2923858"/>
                </a:lnTo>
                <a:lnTo>
                  <a:pt x="1828564" y="2926081"/>
                </a:lnTo>
                <a:lnTo>
                  <a:pt x="1826346" y="2928303"/>
                </a:lnTo>
                <a:lnTo>
                  <a:pt x="1823811" y="2929573"/>
                </a:lnTo>
                <a:lnTo>
                  <a:pt x="1820959" y="2931161"/>
                </a:lnTo>
                <a:lnTo>
                  <a:pt x="1817474" y="2931796"/>
                </a:lnTo>
                <a:lnTo>
                  <a:pt x="1813988" y="2932113"/>
                </a:lnTo>
                <a:lnTo>
                  <a:pt x="1753153" y="2932113"/>
                </a:lnTo>
                <a:lnTo>
                  <a:pt x="1749350" y="2931796"/>
                </a:lnTo>
                <a:lnTo>
                  <a:pt x="1745865" y="2931161"/>
                </a:lnTo>
                <a:lnTo>
                  <a:pt x="1743013" y="2929573"/>
                </a:lnTo>
                <a:lnTo>
                  <a:pt x="1740478" y="2928303"/>
                </a:lnTo>
                <a:lnTo>
                  <a:pt x="1738261" y="2926081"/>
                </a:lnTo>
                <a:lnTo>
                  <a:pt x="1736676" y="2923858"/>
                </a:lnTo>
                <a:lnTo>
                  <a:pt x="1735726" y="2921001"/>
                </a:lnTo>
                <a:lnTo>
                  <a:pt x="1735409" y="2918143"/>
                </a:lnTo>
                <a:lnTo>
                  <a:pt x="1735409" y="2867661"/>
                </a:lnTo>
                <a:lnTo>
                  <a:pt x="1722418" y="2865438"/>
                </a:lnTo>
                <a:lnTo>
                  <a:pt x="1708793" y="2863216"/>
                </a:lnTo>
                <a:lnTo>
                  <a:pt x="1696436" y="2860041"/>
                </a:lnTo>
                <a:lnTo>
                  <a:pt x="1683444" y="2857183"/>
                </a:lnTo>
                <a:lnTo>
                  <a:pt x="1670770" y="2853373"/>
                </a:lnTo>
                <a:lnTo>
                  <a:pt x="1658413" y="2849246"/>
                </a:lnTo>
                <a:lnTo>
                  <a:pt x="1646689" y="2844801"/>
                </a:lnTo>
                <a:lnTo>
                  <a:pt x="1635283" y="2840038"/>
                </a:lnTo>
                <a:lnTo>
                  <a:pt x="1624193" y="2834958"/>
                </a:lnTo>
                <a:lnTo>
                  <a:pt x="1613420" y="2829243"/>
                </a:lnTo>
                <a:lnTo>
                  <a:pt x="1603280" y="2823528"/>
                </a:lnTo>
                <a:lnTo>
                  <a:pt x="1594092" y="2816543"/>
                </a:lnTo>
                <a:lnTo>
                  <a:pt x="1585220" y="2809876"/>
                </a:lnTo>
                <a:lnTo>
                  <a:pt x="1576982" y="2802573"/>
                </a:lnTo>
                <a:lnTo>
                  <a:pt x="1569377" y="2794636"/>
                </a:lnTo>
                <a:lnTo>
                  <a:pt x="1566209" y="2790826"/>
                </a:lnTo>
                <a:lnTo>
                  <a:pt x="1563357" y="2786698"/>
                </a:lnTo>
                <a:lnTo>
                  <a:pt x="1560188" y="2782253"/>
                </a:lnTo>
                <a:lnTo>
                  <a:pt x="1558287" y="2777173"/>
                </a:lnTo>
                <a:lnTo>
                  <a:pt x="1557337" y="2772411"/>
                </a:lnTo>
                <a:lnTo>
                  <a:pt x="1557337" y="2767331"/>
                </a:lnTo>
                <a:lnTo>
                  <a:pt x="1557654" y="2761933"/>
                </a:lnTo>
                <a:lnTo>
                  <a:pt x="1559238" y="2756853"/>
                </a:lnTo>
                <a:lnTo>
                  <a:pt x="1561456" y="2751456"/>
                </a:lnTo>
                <a:lnTo>
                  <a:pt x="1564308" y="2746058"/>
                </a:lnTo>
                <a:lnTo>
                  <a:pt x="1566209" y="2743201"/>
                </a:lnTo>
                <a:lnTo>
                  <a:pt x="1568743" y="2740026"/>
                </a:lnTo>
                <a:lnTo>
                  <a:pt x="1571278" y="2737168"/>
                </a:lnTo>
                <a:lnTo>
                  <a:pt x="1574447" y="2734311"/>
                </a:lnTo>
                <a:lnTo>
                  <a:pt x="1577299" y="2731136"/>
                </a:lnTo>
                <a:lnTo>
                  <a:pt x="1580784" y="2728596"/>
                </a:lnTo>
                <a:lnTo>
                  <a:pt x="1583952" y="2726056"/>
                </a:lnTo>
                <a:lnTo>
                  <a:pt x="1587755" y="2723833"/>
                </a:lnTo>
                <a:lnTo>
                  <a:pt x="1591874" y="2721611"/>
                </a:lnTo>
                <a:lnTo>
                  <a:pt x="1595359" y="2719706"/>
                </a:lnTo>
                <a:lnTo>
                  <a:pt x="1599478" y="2717801"/>
                </a:lnTo>
                <a:lnTo>
                  <a:pt x="1603914" y="2716531"/>
                </a:lnTo>
                <a:lnTo>
                  <a:pt x="1608033" y="2715261"/>
                </a:lnTo>
                <a:lnTo>
                  <a:pt x="1612469" y="2714626"/>
                </a:lnTo>
                <a:lnTo>
                  <a:pt x="1616905" y="2713673"/>
                </a:lnTo>
                <a:lnTo>
                  <a:pt x="1621341" y="2713673"/>
                </a:lnTo>
                <a:lnTo>
                  <a:pt x="1626411" y="2713673"/>
                </a:lnTo>
                <a:lnTo>
                  <a:pt x="1631480" y="2714943"/>
                </a:lnTo>
                <a:lnTo>
                  <a:pt x="1635916" y="2715896"/>
                </a:lnTo>
                <a:lnTo>
                  <a:pt x="1640352" y="2717801"/>
                </a:lnTo>
                <a:lnTo>
                  <a:pt x="1644471" y="2720023"/>
                </a:lnTo>
                <a:lnTo>
                  <a:pt x="1648274" y="2723198"/>
                </a:lnTo>
                <a:lnTo>
                  <a:pt x="1651759" y="2726056"/>
                </a:lnTo>
                <a:lnTo>
                  <a:pt x="1654928" y="2729866"/>
                </a:lnTo>
                <a:lnTo>
                  <a:pt x="1657462" y="2733041"/>
                </a:lnTo>
                <a:lnTo>
                  <a:pt x="1658096" y="2733993"/>
                </a:lnTo>
                <a:lnTo>
                  <a:pt x="1659364" y="2734946"/>
                </a:lnTo>
                <a:lnTo>
                  <a:pt x="1665701" y="2740026"/>
                </a:lnTo>
                <a:lnTo>
                  <a:pt x="1671721" y="2744471"/>
                </a:lnTo>
                <a:lnTo>
                  <a:pt x="1678692" y="2748598"/>
                </a:lnTo>
                <a:lnTo>
                  <a:pt x="1685662" y="2752726"/>
                </a:lnTo>
                <a:lnTo>
                  <a:pt x="1692634" y="2756853"/>
                </a:lnTo>
                <a:lnTo>
                  <a:pt x="1699921" y="2760346"/>
                </a:lnTo>
                <a:lnTo>
                  <a:pt x="1707526" y="2763521"/>
                </a:lnTo>
                <a:lnTo>
                  <a:pt x="1714497" y="2766061"/>
                </a:lnTo>
                <a:lnTo>
                  <a:pt x="1720834" y="2768283"/>
                </a:lnTo>
                <a:lnTo>
                  <a:pt x="1731607" y="2771458"/>
                </a:lnTo>
                <a:lnTo>
                  <a:pt x="1742380" y="2773998"/>
                </a:lnTo>
                <a:lnTo>
                  <a:pt x="1753153" y="2776221"/>
                </a:lnTo>
                <a:lnTo>
                  <a:pt x="1764242" y="2778126"/>
                </a:lnTo>
                <a:lnTo>
                  <a:pt x="1775016" y="2779396"/>
                </a:lnTo>
                <a:lnTo>
                  <a:pt x="1785789" y="2780666"/>
                </a:lnTo>
                <a:lnTo>
                  <a:pt x="1795928" y="2780983"/>
                </a:lnTo>
                <a:lnTo>
                  <a:pt x="1806067" y="2781301"/>
                </a:lnTo>
                <a:lnTo>
                  <a:pt x="1817157" y="2780983"/>
                </a:lnTo>
                <a:lnTo>
                  <a:pt x="1827613" y="2780348"/>
                </a:lnTo>
                <a:lnTo>
                  <a:pt x="1837119" y="2778761"/>
                </a:lnTo>
                <a:lnTo>
                  <a:pt x="1845991" y="2776856"/>
                </a:lnTo>
                <a:lnTo>
                  <a:pt x="1854546" y="2774633"/>
                </a:lnTo>
                <a:lnTo>
                  <a:pt x="1862467" y="2771776"/>
                </a:lnTo>
                <a:lnTo>
                  <a:pt x="1869121" y="2768283"/>
                </a:lnTo>
                <a:lnTo>
                  <a:pt x="1875458" y="2764791"/>
                </a:lnTo>
                <a:lnTo>
                  <a:pt x="1879260" y="2761616"/>
                </a:lnTo>
                <a:lnTo>
                  <a:pt x="1882429" y="2758441"/>
                </a:lnTo>
                <a:lnTo>
                  <a:pt x="1885280" y="2754948"/>
                </a:lnTo>
                <a:lnTo>
                  <a:pt x="1888132" y="2751456"/>
                </a:lnTo>
                <a:lnTo>
                  <a:pt x="1890350" y="2747646"/>
                </a:lnTo>
                <a:lnTo>
                  <a:pt x="1892251" y="2743518"/>
                </a:lnTo>
                <a:lnTo>
                  <a:pt x="1893519" y="2739391"/>
                </a:lnTo>
                <a:lnTo>
                  <a:pt x="1894786" y="2734946"/>
                </a:lnTo>
                <a:lnTo>
                  <a:pt x="1895420" y="2730818"/>
                </a:lnTo>
                <a:lnTo>
                  <a:pt x="1895737" y="2726373"/>
                </a:lnTo>
                <a:lnTo>
                  <a:pt x="1895420" y="2721928"/>
                </a:lnTo>
                <a:lnTo>
                  <a:pt x="1895103" y="2717483"/>
                </a:lnTo>
                <a:lnTo>
                  <a:pt x="1893836" y="2713038"/>
                </a:lnTo>
                <a:lnTo>
                  <a:pt x="1892885" y="2708911"/>
                </a:lnTo>
                <a:lnTo>
                  <a:pt x="1890984" y="2704783"/>
                </a:lnTo>
                <a:lnTo>
                  <a:pt x="1888766" y="2700656"/>
                </a:lnTo>
                <a:lnTo>
                  <a:pt x="1885280" y="2696211"/>
                </a:lnTo>
                <a:lnTo>
                  <a:pt x="1881478" y="2691766"/>
                </a:lnTo>
                <a:lnTo>
                  <a:pt x="1876092" y="2687321"/>
                </a:lnTo>
                <a:lnTo>
                  <a:pt x="1870705" y="2682876"/>
                </a:lnTo>
                <a:lnTo>
                  <a:pt x="1864368" y="2678748"/>
                </a:lnTo>
                <a:lnTo>
                  <a:pt x="1857714" y="2674621"/>
                </a:lnTo>
                <a:lnTo>
                  <a:pt x="1850110" y="2671128"/>
                </a:lnTo>
                <a:lnTo>
                  <a:pt x="1842188" y="2667318"/>
                </a:lnTo>
                <a:lnTo>
                  <a:pt x="1817474" y="2657158"/>
                </a:lnTo>
                <a:lnTo>
                  <a:pt x="1720517" y="2617471"/>
                </a:lnTo>
                <a:lnTo>
                  <a:pt x="1673305" y="2597786"/>
                </a:lnTo>
                <a:lnTo>
                  <a:pt x="1644471" y="2585086"/>
                </a:lnTo>
                <a:lnTo>
                  <a:pt x="1639085" y="2582546"/>
                </a:lnTo>
                <a:lnTo>
                  <a:pt x="1634015" y="2580006"/>
                </a:lnTo>
                <a:lnTo>
                  <a:pt x="1624827" y="2574608"/>
                </a:lnTo>
                <a:lnTo>
                  <a:pt x="1615638" y="2567623"/>
                </a:lnTo>
                <a:lnTo>
                  <a:pt x="1607083" y="2560638"/>
                </a:lnTo>
                <a:lnTo>
                  <a:pt x="1598845" y="2552383"/>
                </a:lnTo>
                <a:lnTo>
                  <a:pt x="1591874" y="2544446"/>
                </a:lnTo>
                <a:lnTo>
                  <a:pt x="1588072" y="2540001"/>
                </a:lnTo>
                <a:lnTo>
                  <a:pt x="1585220" y="2534921"/>
                </a:lnTo>
                <a:lnTo>
                  <a:pt x="1581734" y="2530476"/>
                </a:lnTo>
                <a:lnTo>
                  <a:pt x="1579200" y="2525713"/>
                </a:lnTo>
                <a:lnTo>
                  <a:pt x="1576348" y="2520633"/>
                </a:lnTo>
                <a:lnTo>
                  <a:pt x="1574130" y="2515236"/>
                </a:lnTo>
                <a:lnTo>
                  <a:pt x="1571912" y="2510156"/>
                </a:lnTo>
                <a:lnTo>
                  <a:pt x="1570011" y="2505076"/>
                </a:lnTo>
                <a:lnTo>
                  <a:pt x="1568110" y="2499678"/>
                </a:lnTo>
                <a:lnTo>
                  <a:pt x="1566525" y="2494598"/>
                </a:lnTo>
                <a:lnTo>
                  <a:pt x="1565575" y="2488883"/>
                </a:lnTo>
                <a:lnTo>
                  <a:pt x="1564624" y="2483803"/>
                </a:lnTo>
                <a:lnTo>
                  <a:pt x="1563991" y="2478088"/>
                </a:lnTo>
                <a:lnTo>
                  <a:pt x="1563674" y="2473008"/>
                </a:lnTo>
                <a:lnTo>
                  <a:pt x="1563357" y="2467293"/>
                </a:lnTo>
                <a:lnTo>
                  <a:pt x="1563674" y="2461896"/>
                </a:lnTo>
                <a:lnTo>
                  <a:pt x="1563991" y="2456816"/>
                </a:lnTo>
                <a:lnTo>
                  <a:pt x="1564308" y="2451101"/>
                </a:lnTo>
                <a:lnTo>
                  <a:pt x="1565575" y="2446021"/>
                </a:lnTo>
                <a:lnTo>
                  <a:pt x="1566525" y="2440306"/>
                </a:lnTo>
                <a:lnTo>
                  <a:pt x="1567793" y="2435226"/>
                </a:lnTo>
                <a:lnTo>
                  <a:pt x="1569060" y="2429828"/>
                </a:lnTo>
                <a:lnTo>
                  <a:pt x="1570961" y="2424748"/>
                </a:lnTo>
                <a:lnTo>
                  <a:pt x="1573179" y="2419668"/>
                </a:lnTo>
                <a:lnTo>
                  <a:pt x="1575397" y="2414271"/>
                </a:lnTo>
                <a:lnTo>
                  <a:pt x="1577932" y="2409191"/>
                </a:lnTo>
                <a:lnTo>
                  <a:pt x="1580784" y="2404428"/>
                </a:lnTo>
                <a:lnTo>
                  <a:pt x="1583636" y="2399031"/>
                </a:lnTo>
                <a:lnTo>
                  <a:pt x="1586804" y="2394268"/>
                </a:lnTo>
                <a:lnTo>
                  <a:pt x="1590290" y="2389506"/>
                </a:lnTo>
                <a:lnTo>
                  <a:pt x="1594092" y="2385061"/>
                </a:lnTo>
                <a:lnTo>
                  <a:pt x="1598211" y="2379981"/>
                </a:lnTo>
                <a:lnTo>
                  <a:pt x="1602013" y="2375536"/>
                </a:lnTo>
                <a:lnTo>
                  <a:pt x="1606766" y="2371091"/>
                </a:lnTo>
                <a:lnTo>
                  <a:pt x="1611202" y="2367281"/>
                </a:lnTo>
                <a:lnTo>
                  <a:pt x="1615955" y="2363153"/>
                </a:lnTo>
                <a:lnTo>
                  <a:pt x="1621658" y="2358073"/>
                </a:lnTo>
                <a:lnTo>
                  <a:pt x="1627678" y="2353628"/>
                </a:lnTo>
                <a:lnTo>
                  <a:pt x="1634015" y="2349818"/>
                </a:lnTo>
                <a:lnTo>
                  <a:pt x="1640669" y="2345691"/>
                </a:lnTo>
                <a:lnTo>
                  <a:pt x="1647323" y="2341881"/>
                </a:lnTo>
                <a:lnTo>
                  <a:pt x="1654294" y="2338071"/>
                </a:lnTo>
                <a:lnTo>
                  <a:pt x="1661898" y="2334896"/>
                </a:lnTo>
                <a:lnTo>
                  <a:pt x="1669186" y="2331403"/>
                </a:lnTo>
                <a:lnTo>
                  <a:pt x="1676790" y="2328546"/>
                </a:lnTo>
                <a:lnTo>
                  <a:pt x="1684395" y="2325371"/>
                </a:lnTo>
                <a:lnTo>
                  <a:pt x="1692634" y="2322831"/>
                </a:lnTo>
                <a:lnTo>
                  <a:pt x="1700872" y="2320608"/>
                </a:lnTo>
                <a:lnTo>
                  <a:pt x="1709427" y="2318386"/>
                </a:lnTo>
                <a:lnTo>
                  <a:pt x="1717982" y="2316163"/>
                </a:lnTo>
                <a:lnTo>
                  <a:pt x="1726220" y="2314893"/>
                </a:lnTo>
                <a:lnTo>
                  <a:pt x="1735409" y="2312988"/>
                </a:lnTo>
                <a:lnTo>
                  <a:pt x="1735409" y="2259966"/>
                </a:lnTo>
                <a:lnTo>
                  <a:pt x="1735726" y="2257426"/>
                </a:lnTo>
                <a:lnTo>
                  <a:pt x="1736676" y="2254886"/>
                </a:lnTo>
                <a:lnTo>
                  <a:pt x="1738261" y="2252346"/>
                </a:lnTo>
                <a:lnTo>
                  <a:pt x="1740478" y="2250441"/>
                </a:lnTo>
                <a:lnTo>
                  <a:pt x="1743013" y="2248536"/>
                </a:lnTo>
                <a:lnTo>
                  <a:pt x="1745865" y="2247583"/>
                </a:lnTo>
                <a:lnTo>
                  <a:pt x="1749350" y="2246631"/>
                </a:lnTo>
                <a:lnTo>
                  <a:pt x="1753153" y="2246313"/>
                </a:lnTo>
                <a:close/>
                <a:moveTo>
                  <a:pt x="1796891" y="2159710"/>
                </a:moveTo>
                <a:lnTo>
                  <a:pt x="1786093" y="2160028"/>
                </a:lnTo>
                <a:lnTo>
                  <a:pt x="1775296" y="2160663"/>
                </a:lnTo>
                <a:lnTo>
                  <a:pt x="1764817" y="2161298"/>
                </a:lnTo>
                <a:lnTo>
                  <a:pt x="1754337" y="2162251"/>
                </a:lnTo>
                <a:lnTo>
                  <a:pt x="1743540" y="2163839"/>
                </a:lnTo>
                <a:lnTo>
                  <a:pt x="1733695" y="2165427"/>
                </a:lnTo>
                <a:lnTo>
                  <a:pt x="1723216" y="2167332"/>
                </a:lnTo>
                <a:lnTo>
                  <a:pt x="1712736" y="2169555"/>
                </a:lnTo>
                <a:lnTo>
                  <a:pt x="1702892" y="2171778"/>
                </a:lnTo>
                <a:lnTo>
                  <a:pt x="1692730" y="2174318"/>
                </a:lnTo>
                <a:lnTo>
                  <a:pt x="1683202" y="2177177"/>
                </a:lnTo>
                <a:lnTo>
                  <a:pt x="1673040" y="2180352"/>
                </a:lnTo>
                <a:lnTo>
                  <a:pt x="1663513" y="2183528"/>
                </a:lnTo>
                <a:lnTo>
                  <a:pt x="1653669" y="2187021"/>
                </a:lnTo>
                <a:lnTo>
                  <a:pt x="1644460" y="2190514"/>
                </a:lnTo>
                <a:lnTo>
                  <a:pt x="1635250" y="2194643"/>
                </a:lnTo>
                <a:lnTo>
                  <a:pt x="1625723" y="2198771"/>
                </a:lnTo>
                <a:lnTo>
                  <a:pt x="1616514" y="2203217"/>
                </a:lnTo>
                <a:lnTo>
                  <a:pt x="1607622" y="2207663"/>
                </a:lnTo>
                <a:lnTo>
                  <a:pt x="1598730" y="2213061"/>
                </a:lnTo>
                <a:lnTo>
                  <a:pt x="1589839" y="2217825"/>
                </a:lnTo>
                <a:lnTo>
                  <a:pt x="1581264" y="2222906"/>
                </a:lnTo>
                <a:lnTo>
                  <a:pt x="1572690" y="2228622"/>
                </a:lnTo>
                <a:lnTo>
                  <a:pt x="1564116" y="2234020"/>
                </a:lnTo>
                <a:lnTo>
                  <a:pt x="1555859" y="2240054"/>
                </a:lnTo>
                <a:lnTo>
                  <a:pt x="1547920" y="2246088"/>
                </a:lnTo>
                <a:lnTo>
                  <a:pt x="1539981" y="2252439"/>
                </a:lnTo>
                <a:lnTo>
                  <a:pt x="1532042" y="2258473"/>
                </a:lnTo>
                <a:lnTo>
                  <a:pt x="1524420" y="2265459"/>
                </a:lnTo>
                <a:lnTo>
                  <a:pt x="1517117" y="2272128"/>
                </a:lnTo>
                <a:lnTo>
                  <a:pt x="1509495" y="2279114"/>
                </a:lnTo>
                <a:lnTo>
                  <a:pt x="1502509" y="2286101"/>
                </a:lnTo>
                <a:lnTo>
                  <a:pt x="1495522" y="2293405"/>
                </a:lnTo>
                <a:lnTo>
                  <a:pt x="1488853" y="2301026"/>
                </a:lnTo>
                <a:lnTo>
                  <a:pt x="1482185" y="2308648"/>
                </a:lnTo>
                <a:lnTo>
                  <a:pt x="1475833" y="2316269"/>
                </a:lnTo>
                <a:lnTo>
                  <a:pt x="1469482" y="2324526"/>
                </a:lnTo>
                <a:lnTo>
                  <a:pt x="1463131" y="2332465"/>
                </a:lnTo>
                <a:lnTo>
                  <a:pt x="1457415" y="2340722"/>
                </a:lnTo>
                <a:lnTo>
                  <a:pt x="1451698" y="2348978"/>
                </a:lnTo>
                <a:lnTo>
                  <a:pt x="1446300" y="2357553"/>
                </a:lnTo>
                <a:lnTo>
                  <a:pt x="1440901" y="2366444"/>
                </a:lnTo>
                <a:lnTo>
                  <a:pt x="1435820" y="2375019"/>
                </a:lnTo>
                <a:lnTo>
                  <a:pt x="1431057" y="2383910"/>
                </a:lnTo>
                <a:lnTo>
                  <a:pt x="1426293" y="2393120"/>
                </a:lnTo>
                <a:lnTo>
                  <a:pt x="1421847" y="2402012"/>
                </a:lnTo>
                <a:lnTo>
                  <a:pt x="1417719" y="2411221"/>
                </a:lnTo>
                <a:lnTo>
                  <a:pt x="1413591" y="2421065"/>
                </a:lnTo>
                <a:lnTo>
                  <a:pt x="1410098" y="2430592"/>
                </a:lnTo>
                <a:lnTo>
                  <a:pt x="1406287" y="2440437"/>
                </a:lnTo>
                <a:lnTo>
                  <a:pt x="1403111" y="2449964"/>
                </a:lnTo>
                <a:lnTo>
                  <a:pt x="1399936" y="2460126"/>
                </a:lnTo>
                <a:lnTo>
                  <a:pt x="1397395" y="2469653"/>
                </a:lnTo>
                <a:lnTo>
                  <a:pt x="1394855" y="2480132"/>
                </a:lnTo>
                <a:lnTo>
                  <a:pt x="1391996" y="2490294"/>
                </a:lnTo>
                <a:lnTo>
                  <a:pt x="1390091" y="2500456"/>
                </a:lnTo>
                <a:lnTo>
                  <a:pt x="1388503" y="2510936"/>
                </a:lnTo>
                <a:lnTo>
                  <a:pt x="1386598" y="2521416"/>
                </a:lnTo>
                <a:lnTo>
                  <a:pt x="1385328" y="2532213"/>
                </a:lnTo>
                <a:lnTo>
                  <a:pt x="1384375" y="2542692"/>
                </a:lnTo>
                <a:lnTo>
                  <a:pt x="1383422" y="2553172"/>
                </a:lnTo>
                <a:lnTo>
                  <a:pt x="1382787" y="2564604"/>
                </a:lnTo>
                <a:lnTo>
                  <a:pt x="1382787" y="2575401"/>
                </a:lnTo>
                <a:lnTo>
                  <a:pt x="1382787" y="2585881"/>
                </a:lnTo>
                <a:lnTo>
                  <a:pt x="1382787" y="2596678"/>
                </a:lnTo>
                <a:lnTo>
                  <a:pt x="1383422" y="2607475"/>
                </a:lnTo>
                <a:lnTo>
                  <a:pt x="1384375" y="2617955"/>
                </a:lnTo>
                <a:lnTo>
                  <a:pt x="1385328" y="2628434"/>
                </a:lnTo>
                <a:lnTo>
                  <a:pt x="1386598" y="2638914"/>
                </a:lnTo>
                <a:lnTo>
                  <a:pt x="1388503" y="2649076"/>
                </a:lnTo>
                <a:lnTo>
                  <a:pt x="1390091" y="2659556"/>
                </a:lnTo>
                <a:lnTo>
                  <a:pt x="1391996" y="2669718"/>
                </a:lnTo>
                <a:lnTo>
                  <a:pt x="1394855" y="2680197"/>
                </a:lnTo>
                <a:lnTo>
                  <a:pt x="1397077" y="2690042"/>
                </a:lnTo>
                <a:lnTo>
                  <a:pt x="1399936" y="2699886"/>
                </a:lnTo>
                <a:lnTo>
                  <a:pt x="1402794" y="2709731"/>
                </a:lnTo>
                <a:lnTo>
                  <a:pt x="1406287" y="2719575"/>
                </a:lnTo>
                <a:lnTo>
                  <a:pt x="1409462" y="2729102"/>
                </a:lnTo>
                <a:lnTo>
                  <a:pt x="1413591" y="2738312"/>
                </a:lnTo>
                <a:lnTo>
                  <a:pt x="1417402" y="2748156"/>
                </a:lnTo>
                <a:lnTo>
                  <a:pt x="1421847" y="2757048"/>
                </a:lnTo>
                <a:lnTo>
                  <a:pt x="1425976" y="2766257"/>
                </a:lnTo>
                <a:lnTo>
                  <a:pt x="1430739" y="2775149"/>
                </a:lnTo>
                <a:lnTo>
                  <a:pt x="1435503" y="2784041"/>
                </a:lnTo>
                <a:lnTo>
                  <a:pt x="1440266" y="2792932"/>
                </a:lnTo>
                <a:lnTo>
                  <a:pt x="1445982" y="2801507"/>
                </a:lnTo>
                <a:lnTo>
                  <a:pt x="1451063" y="2810081"/>
                </a:lnTo>
                <a:lnTo>
                  <a:pt x="1456779" y="2818655"/>
                </a:lnTo>
                <a:lnTo>
                  <a:pt x="1462813" y="2826912"/>
                </a:lnTo>
                <a:lnTo>
                  <a:pt x="1468529" y="2834851"/>
                </a:lnTo>
                <a:lnTo>
                  <a:pt x="1474881" y="2842790"/>
                </a:lnTo>
                <a:lnTo>
                  <a:pt x="1481549" y="2850729"/>
                </a:lnTo>
                <a:lnTo>
                  <a:pt x="1487901" y="2858351"/>
                </a:lnTo>
                <a:lnTo>
                  <a:pt x="1494887" y="2865972"/>
                </a:lnTo>
                <a:lnTo>
                  <a:pt x="1501873" y="2873276"/>
                </a:lnTo>
                <a:lnTo>
                  <a:pt x="1509177" y="2880262"/>
                </a:lnTo>
                <a:lnTo>
                  <a:pt x="1516164" y="2887249"/>
                </a:lnTo>
                <a:lnTo>
                  <a:pt x="1524103" y="2894235"/>
                </a:lnTo>
                <a:lnTo>
                  <a:pt x="1531407" y="2900904"/>
                </a:lnTo>
                <a:lnTo>
                  <a:pt x="1539346" y="2907255"/>
                </a:lnTo>
                <a:lnTo>
                  <a:pt x="1546968" y="2913289"/>
                </a:lnTo>
                <a:lnTo>
                  <a:pt x="1555224" y="2919323"/>
                </a:lnTo>
                <a:lnTo>
                  <a:pt x="1563481" y="2925356"/>
                </a:lnTo>
                <a:lnTo>
                  <a:pt x="1572055" y="2930755"/>
                </a:lnTo>
                <a:lnTo>
                  <a:pt x="1580629" y="2936471"/>
                </a:lnTo>
                <a:lnTo>
                  <a:pt x="1589203" y="2941552"/>
                </a:lnTo>
                <a:lnTo>
                  <a:pt x="1598095" y="2946951"/>
                </a:lnTo>
                <a:lnTo>
                  <a:pt x="1606987" y="2951714"/>
                </a:lnTo>
                <a:lnTo>
                  <a:pt x="1615879" y="2956478"/>
                </a:lnTo>
                <a:lnTo>
                  <a:pt x="1625088" y="2960606"/>
                </a:lnTo>
                <a:lnTo>
                  <a:pt x="1634298" y="2965052"/>
                </a:lnTo>
                <a:lnTo>
                  <a:pt x="1643824" y="2969180"/>
                </a:lnTo>
                <a:lnTo>
                  <a:pt x="1653351" y="2972991"/>
                </a:lnTo>
                <a:lnTo>
                  <a:pt x="1662878" y="2976167"/>
                </a:lnTo>
                <a:lnTo>
                  <a:pt x="1672723" y="2979660"/>
                </a:lnTo>
                <a:lnTo>
                  <a:pt x="1682567" y="2982518"/>
                </a:lnTo>
                <a:lnTo>
                  <a:pt x="1692730" y="2985376"/>
                </a:lnTo>
                <a:lnTo>
                  <a:pt x="1702892" y="2988234"/>
                </a:lnTo>
                <a:lnTo>
                  <a:pt x="1713054" y="2990457"/>
                </a:lnTo>
                <a:lnTo>
                  <a:pt x="1723216" y="2992680"/>
                </a:lnTo>
                <a:lnTo>
                  <a:pt x="1733695" y="2994585"/>
                </a:lnTo>
                <a:lnTo>
                  <a:pt x="1744493" y="2995856"/>
                </a:lnTo>
                <a:lnTo>
                  <a:pt x="1754655" y="2997443"/>
                </a:lnTo>
                <a:lnTo>
                  <a:pt x="1765452" y="2998396"/>
                </a:lnTo>
                <a:lnTo>
                  <a:pt x="1776249" y="2999349"/>
                </a:lnTo>
                <a:lnTo>
                  <a:pt x="1787046" y="2999666"/>
                </a:lnTo>
                <a:lnTo>
                  <a:pt x="1797843" y="2999984"/>
                </a:lnTo>
                <a:lnTo>
                  <a:pt x="1808958" y="2999984"/>
                </a:lnTo>
                <a:lnTo>
                  <a:pt x="1819438" y="2999666"/>
                </a:lnTo>
                <a:lnTo>
                  <a:pt x="1830235" y="2999349"/>
                </a:lnTo>
                <a:lnTo>
                  <a:pt x="1841032" y="2998396"/>
                </a:lnTo>
                <a:lnTo>
                  <a:pt x="1851512" y="2997443"/>
                </a:lnTo>
                <a:lnTo>
                  <a:pt x="1861674" y="2995856"/>
                </a:lnTo>
                <a:lnTo>
                  <a:pt x="1872153" y="2994585"/>
                </a:lnTo>
                <a:lnTo>
                  <a:pt x="1882633" y="2992680"/>
                </a:lnTo>
                <a:lnTo>
                  <a:pt x="1892795" y="2990457"/>
                </a:lnTo>
                <a:lnTo>
                  <a:pt x="1902639" y="2988234"/>
                </a:lnTo>
                <a:lnTo>
                  <a:pt x="1912801" y="2985376"/>
                </a:lnTo>
                <a:lnTo>
                  <a:pt x="1922646" y="2982836"/>
                </a:lnTo>
                <a:lnTo>
                  <a:pt x="1932490" y="2979660"/>
                </a:lnTo>
                <a:lnTo>
                  <a:pt x="1942017" y="2976484"/>
                </a:lnTo>
                <a:lnTo>
                  <a:pt x="1951862" y="2972991"/>
                </a:lnTo>
                <a:lnTo>
                  <a:pt x="1961389" y="2969180"/>
                </a:lnTo>
                <a:lnTo>
                  <a:pt x="1970598" y="2965052"/>
                </a:lnTo>
                <a:lnTo>
                  <a:pt x="1980125" y="2960924"/>
                </a:lnTo>
                <a:lnTo>
                  <a:pt x="1989334" y="2956478"/>
                </a:lnTo>
                <a:lnTo>
                  <a:pt x="1998226" y="2952032"/>
                </a:lnTo>
                <a:lnTo>
                  <a:pt x="2007118" y="2947268"/>
                </a:lnTo>
                <a:lnTo>
                  <a:pt x="2016010" y="2942187"/>
                </a:lnTo>
                <a:lnTo>
                  <a:pt x="2024584" y="2936789"/>
                </a:lnTo>
                <a:lnTo>
                  <a:pt x="2033158" y="2931390"/>
                </a:lnTo>
                <a:lnTo>
                  <a:pt x="2041415" y="2925674"/>
                </a:lnTo>
                <a:lnTo>
                  <a:pt x="2049354" y="2919640"/>
                </a:lnTo>
                <a:lnTo>
                  <a:pt x="2057610" y="2913924"/>
                </a:lnTo>
                <a:lnTo>
                  <a:pt x="2065867" y="2907573"/>
                </a:lnTo>
                <a:lnTo>
                  <a:pt x="2073489" y="2901222"/>
                </a:lnTo>
                <a:lnTo>
                  <a:pt x="2081110" y="2894553"/>
                </a:lnTo>
                <a:lnTo>
                  <a:pt x="2088414" y="2887884"/>
                </a:lnTo>
                <a:lnTo>
                  <a:pt x="2096036" y="2880580"/>
                </a:lnTo>
                <a:lnTo>
                  <a:pt x="2103022" y="2873594"/>
                </a:lnTo>
                <a:lnTo>
                  <a:pt x="2110008" y="2866290"/>
                </a:lnTo>
                <a:lnTo>
                  <a:pt x="2116677" y="2858668"/>
                </a:lnTo>
                <a:lnTo>
                  <a:pt x="2123346" y="2851364"/>
                </a:lnTo>
                <a:lnTo>
                  <a:pt x="2130015" y="2843425"/>
                </a:lnTo>
                <a:lnTo>
                  <a:pt x="2136049" y="2835804"/>
                </a:lnTo>
                <a:lnTo>
                  <a:pt x="2142400" y="2827547"/>
                </a:lnTo>
                <a:lnTo>
                  <a:pt x="2148434" y="2819290"/>
                </a:lnTo>
                <a:lnTo>
                  <a:pt x="2153832" y="2810716"/>
                </a:lnTo>
                <a:lnTo>
                  <a:pt x="2159548" y="2802459"/>
                </a:lnTo>
                <a:lnTo>
                  <a:pt x="2164629" y="2793885"/>
                </a:lnTo>
                <a:lnTo>
                  <a:pt x="2169393" y="2784993"/>
                </a:lnTo>
                <a:lnTo>
                  <a:pt x="2174474" y="2775784"/>
                </a:lnTo>
                <a:lnTo>
                  <a:pt x="2179237" y="2766892"/>
                </a:lnTo>
                <a:lnTo>
                  <a:pt x="2183683" y="2757683"/>
                </a:lnTo>
                <a:lnTo>
                  <a:pt x="2187811" y="2748474"/>
                </a:lnTo>
                <a:lnTo>
                  <a:pt x="2191622" y="2739264"/>
                </a:lnTo>
                <a:lnTo>
                  <a:pt x="2195433" y="2729420"/>
                </a:lnTo>
                <a:lnTo>
                  <a:pt x="2199244" y="2719893"/>
                </a:lnTo>
                <a:lnTo>
                  <a:pt x="2202102" y="2710048"/>
                </a:lnTo>
                <a:lnTo>
                  <a:pt x="2205595" y="2700204"/>
                </a:lnTo>
                <a:lnTo>
                  <a:pt x="2208136" y="2690042"/>
                </a:lnTo>
                <a:lnTo>
                  <a:pt x="2210676" y="2680197"/>
                </a:lnTo>
                <a:lnTo>
                  <a:pt x="2213217" y="2669718"/>
                </a:lnTo>
                <a:lnTo>
                  <a:pt x="2215122" y="2659556"/>
                </a:lnTo>
                <a:lnTo>
                  <a:pt x="2217027" y="2649076"/>
                </a:lnTo>
                <a:lnTo>
                  <a:pt x="2218615" y="2638279"/>
                </a:lnTo>
                <a:lnTo>
                  <a:pt x="2219885" y="2628117"/>
                </a:lnTo>
                <a:lnTo>
                  <a:pt x="2221156" y="2617320"/>
                </a:lnTo>
                <a:lnTo>
                  <a:pt x="2221791" y="2606523"/>
                </a:lnTo>
                <a:lnTo>
                  <a:pt x="2222743" y="2595725"/>
                </a:lnTo>
                <a:lnTo>
                  <a:pt x="2222743" y="2584611"/>
                </a:lnTo>
                <a:lnTo>
                  <a:pt x="2222743" y="2573814"/>
                </a:lnTo>
                <a:lnTo>
                  <a:pt x="2222743" y="2563016"/>
                </a:lnTo>
                <a:lnTo>
                  <a:pt x="2221791" y="2552537"/>
                </a:lnTo>
                <a:lnTo>
                  <a:pt x="2221156" y="2541740"/>
                </a:lnTo>
                <a:lnTo>
                  <a:pt x="2219885" y="2531260"/>
                </a:lnTo>
                <a:lnTo>
                  <a:pt x="2218933" y="2521098"/>
                </a:lnTo>
                <a:lnTo>
                  <a:pt x="2217027" y="2510618"/>
                </a:lnTo>
                <a:lnTo>
                  <a:pt x="2215122" y="2500139"/>
                </a:lnTo>
                <a:lnTo>
                  <a:pt x="2213217" y="2490294"/>
                </a:lnTo>
                <a:lnTo>
                  <a:pt x="2210994" y="2479815"/>
                </a:lnTo>
                <a:lnTo>
                  <a:pt x="2208453" y="2469970"/>
                </a:lnTo>
                <a:lnTo>
                  <a:pt x="2205595" y="2460126"/>
                </a:lnTo>
                <a:lnTo>
                  <a:pt x="2202419" y="2449964"/>
                </a:lnTo>
                <a:lnTo>
                  <a:pt x="2199244" y="2440437"/>
                </a:lnTo>
                <a:lnTo>
                  <a:pt x="2195751" y="2430910"/>
                </a:lnTo>
                <a:lnTo>
                  <a:pt x="2192257" y="2421383"/>
                </a:lnTo>
                <a:lnTo>
                  <a:pt x="2188129" y="2412174"/>
                </a:lnTo>
                <a:lnTo>
                  <a:pt x="2184001" y="2402964"/>
                </a:lnTo>
                <a:lnTo>
                  <a:pt x="2179555" y="2393437"/>
                </a:lnTo>
                <a:lnTo>
                  <a:pt x="2174791" y="2384546"/>
                </a:lnTo>
                <a:lnTo>
                  <a:pt x="2169710" y="2375654"/>
                </a:lnTo>
                <a:lnTo>
                  <a:pt x="2164947" y="2366762"/>
                </a:lnTo>
                <a:lnTo>
                  <a:pt x="2159866" y="2358188"/>
                </a:lnTo>
                <a:lnTo>
                  <a:pt x="2154150" y="2349614"/>
                </a:lnTo>
                <a:lnTo>
                  <a:pt x="2148751" y="2341357"/>
                </a:lnTo>
                <a:lnTo>
                  <a:pt x="2142717" y="2333418"/>
                </a:lnTo>
                <a:lnTo>
                  <a:pt x="2136684" y="2325161"/>
                </a:lnTo>
                <a:lnTo>
                  <a:pt x="2130332" y="2316905"/>
                </a:lnTo>
                <a:lnTo>
                  <a:pt x="2124299" y="2309283"/>
                </a:lnTo>
                <a:lnTo>
                  <a:pt x="2117312" y="2301661"/>
                </a:lnTo>
                <a:lnTo>
                  <a:pt x="2110643" y="2294357"/>
                </a:lnTo>
                <a:lnTo>
                  <a:pt x="2103657" y="2286736"/>
                </a:lnTo>
                <a:lnTo>
                  <a:pt x="2096671" y="2279750"/>
                </a:lnTo>
                <a:lnTo>
                  <a:pt x="2089367" y="2272763"/>
                </a:lnTo>
                <a:lnTo>
                  <a:pt x="2081745" y="2265777"/>
                </a:lnTo>
                <a:lnTo>
                  <a:pt x="2074124" y="2259425"/>
                </a:lnTo>
                <a:lnTo>
                  <a:pt x="2066185" y="2252757"/>
                </a:lnTo>
                <a:lnTo>
                  <a:pt x="2058245" y="2246405"/>
                </a:lnTo>
                <a:lnTo>
                  <a:pt x="2050306" y="2240372"/>
                </a:lnTo>
                <a:lnTo>
                  <a:pt x="2042050" y="2234338"/>
                </a:lnTo>
                <a:lnTo>
                  <a:pt x="2033793" y="2228939"/>
                </a:lnTo>
                <a:lnTo>
                  <a:pt x="2025219" y="2223223"/>
                </a:lnTo>
                <a:lnTo>
                  <a:pt x="2016327" y="2218142"/>
                </a:lnTo>
                <a:lnTo>
                  <a:pt x="2007753" y="2213061"/>
                </a:lnTo>
                <a:lnTo>
                  <a:pt x="1998861" y="2207980"/>
                </a:lnTo>
                <a:lnTo>
                  <a:pt x="1989652" y="2203534"/>
                </a:lnTo>
                <a:lnTo>
                  <a:pt x="1980760" y="2199088"/>
                </a:lnTo>
                <a:lnTo>
                  <a:pt x="1971551" y="2194643"/>
                </a:lnTo>
                <a:lnTo>
                  <a:pt x="1961706" y="2190832"/>
                </a:lnTo>
                <a:lnTo>
                  <a:pt x="1952179" y="2187021"/>
                </a:lnTo>
                <a:lnTo>
                  <a:pt x="1942335" y="2183528"/>
                </a:lnTo>
                <a:lnTo>
                  <a:pt x="1932808" y="2180352"/>
                </a:lnTo>
                <a:lnTo>
                  <a:pt x="1922963" y="2177177"/>
                </a:lnTo>
                <a:lnTo>
                  <a:pt x="1913119" y="2174318"/>
                </a:lnTo>
                <a:lnTo>
                  <a:pt x="1902639" y="2171778"/>
                </a:lnTo>
                <a:lnTo>
                  <a:pt x="1892795" y="2169555"/>
                </a:lnTo>
                <a:lnTo>
                  <a:pt x="1882315" y="2167332"/>
                </a:lnTo>
                <a:lnTo>
                  <a:pt x="1871836" y="2165427"/>
                </a:lnTo>
                <a:lnTo>
                  <a:pt x="1861356" y="2163839"/>
                </a:lnTo>
                <a:lnTo>
                  <a:pt x="1850559" y="2162251"/>
                </a:lnTo>
                <a:lnTo>
                  <a:pt x="1840397" y="2161298"/>
                </a:lnTo>
                <a:lnTo>
                  <a:pt x="1829600" y="2160663"/>
                </a:lnTo>
                <a:lnTo>
                  <a:pt x="1818167" y="2160028"/>
                </a:lnTo>
                <a:lnTo>
                  <a:pt x="1807688" y="2159710"/>
                </a:lnTo>
                <a:lnTo>
                  <a:pt x="1796891" y="2159710"/>
                </a:lnTo>
                <a:close/>
                <a:moveTo>
                  <a:pt x="1703527" y="1784350"/>
                </a:moveTo>
                <a:lnTo>
                  <a:pt x="1960753" y="1793877"/>
                </a:lnTo>
                <a:lnTo>
                  <a:pt x="1955037" y="1945990"/>
                </a:lnTo>
                <a:lnTo>
                  <a:pt x="1970280" y="1950118"/>
                </a:lnTo>
                <a:lnTo>
                  <a:pt x="1985841" y="1954247"/>
                </a:lnTo>
                <a:lnTo>
                  <a:pt x="2000766" y="1959010"/>
                </a:lnTo>
                <a:lnTo>
                  <a:pt x="2016010" y="1963774"/>
                </a:lnTo>
                <a:lnTo>
                  <a:pt x="2030935" y="1969172"/>
                </a:lnTo>
                <a:lnTo>
                  <a:pt x="2045225" y="1975206"/>
                </a:lnTo>
                <a:lnTo>
                  <a:pt x="2059833" y="1980922"/>
                </a:lnTo>
                <a:lnTo>
                  <a:pt x="2074441" y="1987273"/>
                </a:lnTo>
                <a:lnTo>
                  <a:pt x="2088414" y="1993942"/>
                </a:lnTo>
                <a:lnTo>
                  <a:pt x="2102069" y="2001246"/>
                </a:lnTo>
                <a:lnTo>
                  <a:pt x="2116042" y="2008550"/>
                </a:lnTo>
                <a:lnTo>
                  <a:pt x="2129697" y="2016172"/>
                </a:lnTo>
                <a:lnTo>
                  <a:pt x="2143035" y="2024111"/>
                </a:lnTo>
                <a:lnTo>
                  <a:pt x="2156055" y="2032367"/>
                </a:lnTo>
                <a:lnTo>
                  <a:pt x="2169075" y="2041259"/>
                </a:lnTo>
                <a:lnTo>
                  <a:pt x="2181778" y="2050151"/>
                </a:lnTo>
                <a:lnTo>
                  <a:pt x="2293243" y="1945990"/>
                </a:lnTo>
                <a:lnTo>
                  <a:pt x="2468220" y="2134941"/>
                </a:lnTo>
                <a:lnTo>
                  <a:pt x="2357390" y="2237831"/>
                </a:lnTo>
                <a:lnTo>
                  <a:pt x="2365330" y="2251169"/>
                </a:lnTo>
                <a:lnTo>
                  <a:pt x="2373269" y="2264507"/>
                </a:lnTo>
                <a:lnTo>
                  <a:pt x="2380573" y="2278162"/>
                </a:lnTo>
                <a:lnTo>
                  <a:pt x="2387559" y="2292135"/>
                </a:lnTo>
                <a:lnTo>
                  <a:pt x="2394228" y="2306107"/>
                </a:lnTo>
                <a:lnTo>
                  <a:pt x="2400897" y="2320715"/>
                </a:lnTo>
                <a:lnTo>
                  <a:pt x="2406930" y="2335323"/>
                </a:lnTo>
                <a:lnTo>
                  <a:pt x="2412647" y="2349614"/>
                </a:lnTo>
                <a:lnTo>
                  <a:pt x="2418045" y="2364539"/>
                </a:lnTo>
                <a:lnTo>
                  <a:pt x="2423444" y="2379465"/>
                </a:lnTo>
                <a:lnTo>
                  <a:pt x="2427890" y="2394708"/>
                </a:lnTo>
                <a:lnTo>
                  <a:pt x="2432335" y="2409951"/>
                </a:lnTo>
                <a:lnTo>
                  <a:pt x="2435829" y="2425194"/>
                </a:lnTo>
                <a:lnTo>
                  <a:pt x="2439639" y="2440754"/>
                </a:lnTo>
                <a:lnTo>
                  <a:pt x="2443133" y="2456315"/>
                </a:lnTo>
                <a:lnTo>
                  <a:pt x="2445673" y="2472193"/>
                </a:lnTo>
                <a:lnTo>
                  <a:pt x="2595563" y="2477909"/>
                </a:lnTo>
                <a:lnTo>
                  <a:pt x="2586354" y="2735136"/>
                </a:lnTo>
                <a:lnTo>
                  <a:pt x="2437099" y="2729420"/>
                </a:lnTo>
                <a:lnTo>
                  <a:pt x="2432971" y="2744980"/>
                </a:lnTo>
                <a:lnTo>
                  <a:pt x="2428842" y="2760541"/>
                </a:lnTo>
                <a:lnTo>
                  <a:pt x="2424079" y="2776419"/>
                </a:lnTo>
                <a:lnTo>
                  <a:pt x="2419315" y="2791027"/>
                </a:lnTo>
                <a:lnTo>
                  <a:pt x="2413599" y="2806270"/>
                </a:lnTo>
                <a:lnTo>
                  <a:pt x="2408201" y="2821196"/>
                </a:lnTo>
                <a:lnTo>
                  <a:pt x="2402167" y="2835804"/>
                </a:lnTo>
                <a:lnTo>
                  <a:pt x="2395816" y="2850094"/>
                </a:lnTo>
                <a:lnTo>
                  <a:pt x="2388829" y="2864702"/>
                </a:lnTo>
                <a:lnTo>
                  <a:pt x="2381525" y="2878992"/>
                </a:lnTo>
                <a:lnTo>
                  <a:pt x="2374221" y="2892647"/>
                </a:lnTo>
                <a:lnTo>
                  <a:pt x="2366917" y="2906303"/>
                </a:lnTo>
                <a:lnTo>
                  <a:pt x="2358661" y="2919640"/>
                </a:lnTo>
                <a:lnTo>
                  <a:pt x="2350404" y="2932978"/>
                </a:lnTo>
                <a:lnTo>
                  <a:pt x="2341512" y="2945998"/>
                </a:lnTo>
                <a:lnTo>
                  <a:pt x="2332620" y="2958701"/>
                </a:lnTo>
                <a:lnTo>
                  <a:pt x="2433606" y="3067625"/>
                </a:lnTo>
                <a:lnTo>
                  <a:pt x="2245290" y="3242603"/>
                </a:lnTo>
                <a:lnTo>
                  <a:pt x="2144940" y="3134949"/>
                </a:lnTo>
                <a:lnTo>
                  <a:pt x="2131285" y="3143205"/>
                </a:lnTo>
                <a:lnTo>
                  <a:pt x="2117947" y="3150509"/>
                </a:lnTo>
                <a:lnTo>
                  <a:pt x="2103657" y="3157813"/>
                </a:lnTo>
                <a:lnTo>
                  <a:pt x="2089684" y="3165117"/>
                </a:lnTo>
                <a:lnTo>
                  <a:pt x="2075394" y="3172103"/>
                </a:lnTo>
                <a:lnTo>
                  <a:pt x="2061104" y="3178455"/>
                </a:lnTo>
                <a:lnTo>
                  <a:pt x="2046496" y="3184488"/>
                </a:lnTo>
                <a:lnTo>
                  <a:pt x="2031570" y="3190205"/>
                </a:lnTo>
                <a:lnTo>
                  <a:pt x="2016645" y="3195603"/>
                </a:lnTo>
                <a:lnTo>
                  <a:pt x="2001402" y="3200684"/>
                </a:lnTo>
                <a:lnTo>
                  <a:pt x="1986159" y="3205448"/>
                </a:lnTo>
                <a:lnTo>
                  <a:pt x="1970598" y="3209576"/>
                </a:lnTo>
                <a:lnTo>
                  <a:pt x="1955037" y="3213704"/>
                </a:lnTo>
                <a:lnTo>
                  <a:pt x="1939477" y="3217515"/>
                </a:lnTo>
                <a:lnTo>
                  <a:pt x="1923916" y="3220373"/>
                </a:lnTo>
                <a:lnTo>
                  <a:pt x="1908038" y="3223231"/>
                </a:lnTo>
                <a:lnTo>
                  <a:pt x="1902322" y="3370263"/>
                </a:lnTo>
                <a:lnTo>
                  <a:pt x="1645095" y="3360736"/>
                </a:lnTo>
                <a:lnTo>
                  <a:pt x="1650493" y="3213704"/>
                </a:lnTo>
                <a:lnTo>
                  <a:pt x="1634615" y="3209576"/>
                </a:lnTo>
                <a:lnTo>
                  <a:pt x="1619054" y="3205130"/>
                </a:lnTo>
                <a:lnTo>
                  <a:pt x="1603494" y="3200684"/>
                </a:lnTo>
                <a:lnTo>
                  <a:pt x="1588251" y="3195603"/>
                </a:lnTo>
                <a:lnTo>
                  <a:pt x="1573325" y="3189887"/>
                </a:lnTo>
                <a:lnTo>
                  <a:pt x="1558717" y="3184488"/>
                </a:lnTo>
                <a:lnTo>
                  <a:pt x="1543792" y="3178137"/>
                </a:lnTo>
                <a:lnTo>
                  <a:pt x="1529184" y="3171786"/>
                </a:lnTo>
                <a:lnTo>
                  <a:pt x="1515211" y="3164482"/>
                </a:lnTo>
                <a:lnTo>
                  <a:pt x="1500921" y="3157496"/>
                </a:lnTo>
                <a:lnTo>
                  <a:pt x="1486948" y="3150192"/>
                </a:lnTo>
                <a:lnTo>
                  <a:pt x="1472975" y="3142252"/>
                </a:lnTo>
                <a:lnTo>
                  <a:pt x="1459637" y="3134313"/>
                </a:lnTo>
                <a:lnTo>
                  <a:pt x="1446300" y="3125739"/>
                </a:lnTo>
                <a:lnTo>
                  <a:pt x="1433280" y="3117165"/>
                </a:lnTo>
                <a:lnTo>
                  <a:pt x="1420577" y="3107638"/>
                </a:lnTo>
                <a:lnTo>
                  <a:pt x="1312606" y="3207988"/>
                </a:lnTo>
                <a:lnTo>
                  <a:pt x="1137310" y="3019673"/>
                </a:lnTo>
                <a:lnTo>
                  <a:pt x="1245917" y="2918688"/>
                </a:lnTo>
                <a:lnTo>
                  <a:pt x="1238296" y="2905350"/>
                </a:lnTo>
                <a:lnTo>
                  <a:pt x="1230357" y="2891377"/>
                </a:lnTo>
                <a:lnTo>
                  <a:pt x="1223053" y="2877722"/>
                </a:lnTo>
                <a:lnTo>
                  <a:pt x="1216066" y="2863749"/>
                </a:lnTo>
                <a:lnTo>
                  <a:pt x="1209397" y="2849459"/>
                </a:lnTo>
                <a:lnTo>
                  <a:pt x="1203046" y="2834851"/>
                </a:lnTo>
                <a:lnTo>
                  <a:pt x="1197012" y="2820560"/>
                </a:lnTo>
                <a:lnTo>
                  <a:pt x="1191296" y="2805635"/>
                </a:lnTo>
                <a:lnTo>
                  <a:pt x="1186215" y="2790710"/>
                </a:lnTo>
                <a:lnTo>
                  <a:pt x="1181134" y="2775466"/>
                </a:lnTo>
                <a:lnTo>
                  <a:pt x="1176688" y="2760223"/>
                </a:lnTo>
                <a:lnTo>
                  <a:pt x="1172560" y="2744980"/>
                </a:lnTo>
                <a:lnTo>
                  <a:pt x="1168432" y="2729420"/>
                </a:lnTo>
                <a:lnTo>
                  <a:pt x="1164938" y="2713859"/>
                </a:lnTo>
                <a:lnTo>
                  <a:pt x="1161763" y="2697981"/>
                </a:lnTo>
                <a:lnTo>
                  <a:pt x="1159222" y="2682420"/>
                </a:lnTo>
                <a:lnTo>
                  <a:pt x="1009650" y="2676704"/>
                </a:lnTo>
                <a:lnTo>
                  <a:pt x="1019494" y="2419478"/>
                </a:lnTo>
                <a:lnTo>
                  <a:pt x="1169384" y="2425194"/>
                </a:lnTo>
                <a:lnTo>
                  <a:pt x="1173513" y="2409633"/>
                </a:lnTo>
                <a:lnTo>
                  <a:pt x="1177641" y="2393755"/>
                </a:lnTo>
                <a:lnTo>
                  <a:pt x="1182404" y="2378512"/>
                </a:lnTo>
                <a:lnTo>
                  <a:pt x="1187803" y="2363904"/>
                </a:lnTo>
                <a:lnTo>
                  <a:pt x="1193202" y="2348978"/>
                </a:lnTo>
                <a:lnTo>
                  <a:pt x="1198918" y="2334053"/>
                </a:lnTo>
                <a:lnTo>
                  <a:pt x="1205269" y="2319445"/>
                </a:lnTo>
                <a:lnTo>
                  <a:pt x="1211620" y="2305155"/>
                </a:lnTo>
                <a:lnTo>
                  <a:pt x="1218607" y="2290864"/>
                </a:lnTo>
                <a:lnTo>
                  <a:pt x="1225593" y="2277209"/>
                </a:lnTo>
                <a:lnTo>
                  <a:pt x="1233215" y="2263554"/>
                </a:lnTo>
                <a:lnTo>
                  <a:pt x="1240836" y="2249581"/>
                </a:lnTo>
                <a:lnTo>
                  <a:pt x="1248775" y="2236243"/>
                </a:lnTo>
                <a:lnTo>
                  <a:pt x="1257349" y="2223223"/>
                </a:lnTo>
                <a:lnTo>
                  <a:pt x="1265606" y="2210203"/>
                </a:lnTo>
                <a:lnTo>
                  <a:pt x="1274815" y="2197818"/>
                </a:lnTo>
                <a:lnTo>
                  <a:pt x="1171607" y="2086988"/>
                </a:lnTo>
                <a:lnTo>
                  <a:pt x="1360558" y="1912011"/>
                </a:lnTo>
                <a:lnTo>
                  <a:pt x="1464083" y="2023476"/>
                </a:lnTo>
                <a:lnTo>
                  <a:pt x="1477421" y="2015537"/>
                </a:lnTo>
                <a:lnTo>
                  <a:pt x="1491076" y="2007915"/>
                </a:lnTo>
                <a:lnTo>
                  <a:pt x="1504732" y="2000611"/>
                </a:lnTo>
                <a:lnTo>
                  <a:pt x="1518387" y="1993625"/>
                </a:lnTo>
                <a:lnTo>
                  <a:pt x="1532677" y="1986956"/>
                </a:lnTo>
                <a:lnTo>
                  <a:pt x="1546650" y="1980605"/>
                </a:lnTo>
                <a:lnTo>
                  <a:pt x="1561258" y="1974571"/>
                </a:lnTo>
                <a:lnTo>
                  <a:pt x="1575548" y="1969172"/>
                </a:lnTo>
                <a:lnTo>
                  <a:pt x="1590474" y="1963774"/>
                </a:lnTo>
                <a:lnTo>
                  <a:pt x="1605399" y="1958693"/>
                </a:lnTo>
                <a:lnTo>
                  <a:pt x="1620325" y="1954247"/>
                </a:lnTo>
                <a:lnTo>
                  <a:pt x="1635568" y="1950118"/>
                </a:lnTo>
                <a:lnTo>
                  <a:pt x="1650811" y="1945990"/>
                </a:lnTo>
                <a:lnTo>
                  <a:pt x="1666371" y="1942815"/>
                </a:lnTo>
                <a:lnTo>
                  <a:pt x="1681932" y="1939321"/>
                </a:lnTo>
                <a:lnTo>
                  <a:pt x="1697493" y="1936781"/>
                </a:lnTo>
                <a:lnTo>
                  <a:pt x="1703527" y="1784350"/>
                </a:lnTo>
                <a:close/>
                <a:moveTo>
                  <a:pt x="499967" y="1495425"/>
                </a:moveTo>
                <a:lnTo>
                  <a:pt x="512673" y="1507816"/>
                </a:lnTo>
                <a:lnTo>
                  <a:pt x="526015" y="1520207"/>
                </a:lnTo>
                <a:lnTo>
                  <a:pt x="540309" y="1532916"/>
                </a:lnTo>
                <a:lnTo>
                  <a:pt x="555557" y="1545307"/>
                </a:lnTo>
                <a:lnTo>
                  <a:pt x="571122" y="1557381"/>
                </a:lnTo>
                <a:lnTo>
                  <a:pt x="587958" y="1569136"/>
                </a:lnTo>
                <a:lnTo>
                  <a:pt x="596217" y="1574220"/>
                </a:lnTo>
                <a:lnTo>
                  <a:pt x="604794" y="1579939"/>
                </a:lnTo>
                <a:lnTo>
                  <a:pt x="613371" y="1584705"/>
                </a:lnTo>
                <a:lnTo>
                  <a:pt x="622265" y="1589788"/>
                </a:lnTo>
                <a:lnTo>
                  <a:pt x="639736" y="1608851"/>
                </a:lnTo>
                <a:lnTo>
                  <a:pt x="657525" y="1628868"/>
                </a:lnTo>
                <a:lnTo>
                  <a:pt x="692150" y="1668583"/>
                </a:lnTo>
                <a:lnTo>
                  <a:pt x="641960" y="1916723"/>
                </a:lnTo>
                <a:lnTo>
                  <a:pt x="640054" y="1924030"/>
                </a:lnTo>
                <a:lnTo>
                  <a:pt x="637830" y="1931338"/>
                </a:lnTo>
                <a:lnTo>
                  <a:pt x="635289" y="1938328"/>
                </a:lnTo>
                <a:lnTo>
                  <a:pt x="631795" y="1945000"/>
                </a:lnTo>
                <a:lnTo>
                  <a:pt x="628618" y="1951672"/>
                </a:lnTo>
                <a:lnTo>
                  <a:pt x="624489" y="1958026"/>
                </a:lnTo>
                <a:lnTo>
                  <a:pt x="620041" y="1963745"/>
                </a:lnTo>
                <a:lnTo>
                  <a:pt x="615277" y="1969464"/>
                </a:lnTo>
                <a:lnTo>
                  <a:pt x="247746" y="2374875"/>
                </a:lnTo>
                <a:lnTo>
                  <a:pt x="244252" y="2379323"/>
                </a:lnTo>
                <a:lnTo>
                  <a:pt x="240122" y="2382818"/>
                </a:lnTo>
                <a:lnTo>
                  <a:pt x="235675" y="2386631"/>
                </a:lnTo>
                <a:lnTo>
                  <a:pt x="231228" y="2390126"/>
                </a:lnTo>
                <a:lnTo>
                  <a:pt x="226781" y="2393303"/>
                </a:lnTo>
                <a:lnTo>
                  <a:pt x="222334" y="2395845"/>
                </a:lnTo>
                <a:lnTo>
                  <a:pt x="217251" y="2399022"/>
                </a:lnTo>
                <a:lnTo>
                  <a:pt x="212486" y="2401246"/>
                </a:lnTo>
                <a:lnTo>
                  <a:pt x="207404" y="2403470"/>
                </a:lnTo>
                <a:lnTo>
                  <a:pt x="202639" y="2405377"/>
                </a:lnTo>
                <a:lnTo>
                  <a:pt x="197239" y="2406965"/>
                </a:lnTo>
                <a:lnTo>
                  <a:pt x="192156" y="2408236"/>
                </a:lnTo>
                <a:lnTo>
                  <a:pt x="187074" y="2409189"/>
                </a:lnTo>
                <a:lnTo>
                  <a:pt x="181673" y="2410460"/>
                </a:lnTo>
                <a:lnTo>
                  <a:pt x="176273" y="2411095"/>
                </a:lnTo>
                <a:lnTo>
                  <a:pt x="170873" y="2411413"/>
                </a:lnTo>
                <a:lnTo>
                  <a:pt x="165473" y="2411413"/>
                </a:lnTo>
                <a:lnTo>
                  <a:pt x="160073" y="2411413"/>
                </a:lnTo>
                <a:lnTo>
                  <a:pt x="154990" y="2411095"/>
                </a:lnTo>
                <a:lnTo>
                  <a:pt x="149272" y="2410460"/>
                </a:lnTo>
                <a:lnTo>
                  <a:pt x="144190" y="2409825"/>
                </a:lnTo>
                <a:lnTo>
                  <a:pt x="139107" y="2408554"/>
                </a:lnTo>
                <a:lnTo>
                  <a:pt x="133707" y="2406965"/>
                </a:lnTo>
                <a:lnTo>
                  <a:pt x="128625" y="2405377"/>
                </a:lnTo>
                <a:lnTo>
                  <a:pt x="123224" y="2403470"/>
                </a:lnTo>
                <a:lnTo>
                  <a:pt x="118459" y="2401246"/>
                </a:lnTo>
                <a:lnTo>
                  <a:pt x="113377" y="2399022"/>
                </a:lnTo>
                <a:lnTo>
                  <a:pt x="108612" y="2395845"/>
                </a:lnTo>
                <a:lnTo>
                  <a:pt x="104165" y="2392985"/>
                </a:lnTo>
                <a:lnTo>
                  <a:pt x="99082" y="2390126"/>
                </a:lnTo>
                <a:lnTo>
                  <a:pt x="94635" y="2386313"/>
                </a:lnTo>
                <a:lnTo>
                  <a:pt x="90506" y="2382501"/>
                </a:lnTo>
                <a:lnTo>
                  <a:pt x="86058" y="2378688"/>
                </a:lnTo>
                <a:lnTo>
                  <a:pt x="82564" y="2374875"/>
                </a:lnTo>
                <a:lnTo>
                  <a:pt x="78752" y="2370427"/>
                </a:lnTo>
                <a:lnTo>
                  <a:pt x="75258" y="2365661"/>
                </a:lnTo>
                <a:lnTo>
                  <a:pt x="72081" y="2361213"/>
                </a:lnTo>
                <a:lnTo>
                  <a:pt x="69222" y="2356448"/>
                </a:lnTo>
                <a:lnTo>
                  <a:pt x="66364" y="2351999"/>
                </a:lnTo>
                <a:lnTo>
                  <a:pt x="64140" y="2346916"/>
                </a:lnTo>
                <a:lnTo>
                  <a:pt x="61916" y="2342150"/>
                </a:lnTo>
                <a:lnTo>
                  <a:pt x="60328" y="2336749"/>
                </a:lnTo>
                <a:lnTo>
                  <a:pt x="58422" y="2331983"/>
                </a:lnTo>
                <a:lnTo>
                  <a:pt x="57151" y="2326900"/>
                </a:lnTo>
                <a:lnTo>
                  <a:pt x="55563" y="2321498"/>
                </a:lnTo>
                <a:lnTo>
                  <a:pt x="54928" y="2316097"/>
                </a:lnTo>
                <a:lnTo>
                  <a:pt x="54293" y="2310696"/>
                </a:lnTo>
                <a:lnTo>
                  <a:pt x="53975" y="2305612"/>
                </a:lnTo>
                <a:lnTo>
                  <a:pt x="53975" y="2299893"/>
                </a:lnTo>
                <a:lnTo>
                  <a:pt x="53975" y="2294810"/>
                </a:lnTo>
                <a:lnTo>
                  <a:pt x="54293" y="2289726"/>
                </a:lnTo>
                <a:lnTo>
                  <a:pt x="54928" y="2284007"/>
                </a:lnTo>
                <a:lnTo>
                  <a:pt x="55563" y="2278924"/>
                </a:lnTo>
                <a:lnTo>
                  <a:pt x="56834" y="2273523"/>
                </a:lnTo>
                <a:lnTo>
                  <a:pt x="58422" y="2268439"/>
                </a:lnTo>
                <a:lnTo>
                  <a:pt x="60328" y="2263355"/>
                </a:lnTo>
                <a:lnTo>
                  <a:pt x="61916" y="2257954"/>
                </a:lnTo>
                <a:lnTo>
                  <a:pt x="64140" y="2253188"/>
                </a:lnTo>
                <a:lnTo>
                  <a:pt x="66364" y="2248105"/>
                </a:lnTo>
                <a:lnTo>
                  <a:pt x="69222" y="2243021"/>
                </a:lnTo>
                <a:lnTo>
                  <a:pt x="72081" y="2238573"/>
                </a:lnTo>
                <a:lnTo>
                  <a:pt x="75258" y="2233807"/>
                </a:lnTo>
                <a:lnTo>
                  <a:pt x="78752" y="2229359"/>
                </a:lnTo>
                <a:lnTo>
                  <a:pt x="82882" y="2224911"/>
                </a:lnTo>
                <a:lnTo>
                  <a:pt x="429129" y="1842376"/>
                </a:lnTo>
                <a:lnTo>
                  <a:pt x="499967" y="1495425"/>
                </a:lnTo>
                <a:close/>
                <a:moveTo>
                  <a:pt x="2178844" y="1055220"/>
                </a:moveTo>
                <a:lnTo>
                  <a:pt x="2166450" y="1055537"/>
                </a:lnTo>
                <a:lnTo>
                  <a:pt x="2154055" y="1056172"/>
                </a:lnTo>
                <a:lnTo>
                  <a:pt x="2141978" y="1058076"/>
                </a:lnTo>
                <a:lnTo>
                  <a:pt x="2129584" y="1059979"/>
                </a:lnTo>
                <a:lnTo>
                  <a:pt x="2117507" y="1062518"/>
                </a:lnTo>
                <a:lnTo>
                  <a:pt x="2105430" y="1066008"/>
                </a:lnTo>
                <a:lnTo>
                  <a:pt x="2093671" y="1070133"/>
                </a:lnTo>
                <a:lnTo>
                  <a:pt x="2081594" y="1074575"/>
                </a:lnTo>
                <a:lnTo>
                  <a:pt x="2070153" y="1079334"/>
                </a:lnTo>
                <a:lnTo>
                  <a:pt x="2058712" y="1085363"/>
                </a:lnTo>
                <a:lnTo>
                  <a:pt x="2047588" y="1091709"/>
                </a:lnTo>
                <a:lnTo>
                  <a:pt x="2036783" y="1098372"/>
                </a:lnTo>
                <a:lnTo>
                  <a:pt x="2025977" y="1105987"/>
                </a:lnTo>
                <a:lnTo>
                  <a:pt x="2015490" y="1114236"/>
                </a:lnTo>
                <a:lnTo>
                  <a:pt x="2005320" y="1122803"/>
                </a:lnTo>
                <a:lnTo>
                  <a:pt x="1996103" y="1132005"/>
                </a:lnTo>
                <a:lnTo>
                  <a:pt x="1987204" y="1141206"/>
                </a:lnTo>
                <a:lnTo>
                  <a:pt x="1978941" y="1151042"/>
                </a:lnTo>
                <a:lnTo>
                  <a:pt x="1971314" y="1161513"/>
                </a:lnTo>
                <a:lnTo>
                  <a:pt x="1964322" y="1171666"/>
                </a:lnTo>
                <a:lnTo>
                  <a:pt x="1957330" y="1182454"/>
                </a:lnTo>
                <a:lnTo>
                  <a:pt x="1951610" y="1193242"/>
                </a:lnTo>
                <a:lnTo>
                  <a:pt x="1945889" y="1204348"/>
                </a:lnTo>
                <a:lnTo>
                  <a:pt x="1941122" y="1216088"/>
                </a:lnTo>
                <a:lnTo>
                  <a:pt x="1936673" y="1227510"/>
                </a:lnTo>
                <a:lnTo>
                  <a:pt x="1932859" y="1239250"/>
                </a:lnTo>
                <a:lnTo>
                  <a:pt x="1929999" y="1251307"/>
                </a:lnTo>
                <a:lnTo>
                  <a:pt x="1927456" y="1263047"/>
                </a:lnTo>
                <a:lnTo>
                  <a:pt x="1925231" y="1275421"/>
                </a:lnTo>
                <a:lnTo>
                  <a:pt x="1923642" y="1287796"/>
                </a:lnTo>
                <a:lnTo>
                  <a:pt x="1923007" y="1299853"/>
                </a:lnTo>
                <a:lnTo>
                  <a:pt x="1922371" y="1312545"/>
                </a:lnTo>
                <a:lnTo>
                  <a:pt x="1923007" y="1324919"/>
                </a:lnTo>
                <a:lnTo>
                  <a:pt x="1923642" y="1336976"/>
                </a:lnTo>
                <a:lnTo>
                  <a:pt x="1925231" y="1349351"/>
                </a:lnTo>
                <a:lnTo>
                  <a:pt x="1927456" y="1361408"/>
                </a:lnTo>
                <a:lnTo>
                  <a:pt x="1929999" y="1373465"/>
                </a:lnTo>
                <a:lnTo>
                  <a:pt x="1933177" y="1385522"/>
                </a:lnTo>
                <a:lnTo>
                  <a:pt x="1936990" y="1397579"/>
                </a:lnTo>
                <a:lnTo>
                  <a:pt x="1941440" y="1409002"/>
                </a:lnTo>
                <a:lnTo>
                  <a:pt x="1946843" y="1420424"/>
                </a:lnTo>
                <a:lnTo>
                  <a:pt x="1952563" y="1432164"/>
                </a:lnTo>
                <a:lnTo>
                  <a:pt x="1958919" y="1443269"/>
                </a:lnTo>
                <a:lnTo>
                  <a:pt x="1965593" y="1454375"/>
                </a:lnTo>
                <a:lnTo>
                  <a:pt x="1973539" y="1465163"/>
                </a:lnTo>
                <a:lnTo>
                  <a:pt x="1981802" y="1475633"/>
                </a:lnTo>
                <a:lnTo>
                  <a:pt x="1990065" y="1485152"/>
                </a:lnTo>
                <a:lnTo>
                  <a:pt x="1999281" y="1494671"/>
                </a:lnTo>
                <a:lnTo>
                  <a:pt x="2008816" y="1503872"/>
                </a:lnTo>
                <a:lnTo>
                  <a:pt x="2018350" y="1511805"/>
                </a:lnTo>
                <a:lnTo>
                  <a:pt x="2028838" y="1519737"/>
                </a:lnTo>
                <a:lnTo>
                  <a:pt x="2039325" y="1526717"/>
                </a:lnTo>
                <a:lnTo>
                  <a:pt x="2049813" y="1533381"/>
                </a:lnTo>
                <a:lnTo>
                  <a:pt x="2060937" y="1539409"/>
                </a:lnTo>
                <a:lnTo>
                  <a:pt x="2072060" y="1544803"/>
                </a:lnTo>
                <a:lnTo>
                  <a:pt x="2083501" y="1549880"/>
                </a:lnTo>
                <a:lnTo>
                  <a:pt x="2094942" y="1554005"/>
                </a:lnTo>
                <a:lnTo>
                  <a:pt x="2107019" y="1557812"/>
                </a:lnTo>
                <a:lnTo>
                  <a:pt x="2118778" y="1560985"/>
                </a:lnTo>
                <a:lnTo>
                  <a:pt x="2130855" y="1563523"/>
                </a:lnTo>
                <a:lnTo>
                  <a:pt x="2142932" y="1565745"/>
                </a:lnTo>
                <a:lnTo>
                  <a:pt x="2155326" y="1567331"/>
                </a:lnTo>
                <a:lnTo>
                  <a:pt x="2167721" y="1567966"/>
                </a:lnTo>
                <a:lnTo>
                  <a:pt x="2179798" y="1568283"/>
                </a:lnTo>
                <a:lnTo>
                  <a:pt x="2192510" y="1567966"/>
                </a:lnTo>
                <a:lnTo>
                  <a:pt x="2204905" y="1567014"/>
                </a:lnTo>
                <a:lnTo>
                  <a:pt x="2216982" y="1565427"/>
                </a:lnTo>
                <a:lnTo>
                  <a:pt x="2229058" y="1563206"/>
                </a:lnTo>
                <a:lnTo>
                  <a:pt x="2241135" y="1560668"/>
                </a:lnTo>
                <a:lnTo>
                  <a:pt x="2253212" y="1557178"/>
                </a:lnTo>
                <a:lnTo>
                  <a:pt x="2264971" y="1553370"/>
                </a:lnTo>
                <a:lnTo>
                  <a:pt x="2277048" y="1548928"/>
                </a:lnTo>
                <a:lnTo>
                  <a:pt x="2288489" y="1543851"/>
                </a:lnTo>
                <a:lnTo>
                  <a:pt x="2299930" y="1538140"/>
                </a:lnTo>
                <a:lnTo>
                  <a:pt x="2311053" y="1532111"/>
                </a:lnTo>
                <a:lnTo>
                  <a:pt x="2321859" y="1524814"/>
                </a:lnTo>
                <a:lnTo>
                  <a:pt x="2332665" y="1517516"/>
                </a:lnTo>
                <a:lnTo>
                  <a:pt x="2343152" y="1509266"/>
                </a:lnTo>
                <a:lnTo>
                  <a:pt x="2353322" y="1500382"/>
                </a:lnTo>
                <a:lnTo>
                  <a:pt x="2362539" y="1491498"/>
                </a:lnTo>
                <a:lnTo>
                  <a:pt x="2371437" y="1482296"/>
                </a:lnTo>
                <a:lnTo>
                  <a:pt x="2379701" y="1472143"/>
                </a:lnTo>
                <a:lnTo>
                  <a:pt x="2387328" y="1462307"/>
                </a:lnTo>
                <a:lnTo>
                  <a:pt x="2394955" y="1451836"/>
                </a:lnTo>
                <a:lnTo>
                  <a:pt x="2400994" y="1441048"/>
                </a:lnTo>
                <a:lnTo>
                  <a:pt x="2407350" y="1430260"/>
                </a:lnTo>
                <a:lnTo>
                  <a:pt x="2412753" y="1419155"/>
                </a:lnTo>
                <a:lnTo>
                  <a:pt x="2417520" y="1407415"/>
                </a:lnTo>
                <a:lnTo>
                  <a:pt x="2421969" y="1395993"/>
                </a:lnTo>
                <a:lnTo>
                  <a:pt x="2425783" y="1384253"/>
                </a:lnTo>
                <a:lnTo>
                  <a:pt x="2428961" y="1372196"/>
                </a:lnTo>
                <a:lnTo>
                  <a:pt x="2431504" y="1360139"/>
                </a:lnTo>
                <a:lnTo>
                  <a:pt x="2433411" y="1348081"/>
                </a:lnTo>
                <a:lnTo>
                  <a:pt x="2435000" y="1336024"/>
                </a:lnTo>
                <a:lnTo>
                  <a:pt x="2435635" y="1323333"/>
                </a:lnTo>
                <a:lnTo>
                  <a:pt x="2435953" y="1310958"/>
                </a:lnTo>
                <a:lnTo>
                  <a:pt x="2435635" y="1298901"/>
                </a:lnTo>
                <a:lnTo>
                  <a:pt x="2435000" y="1286527"/>
                </a:lnTo>
                <a:lnTo>
                  <a:pt x="2433411" y="1274152"/>
                </a:lnTo>
                <a:lnTo>
                  <a:pt x="2431186" y="1262095"/>
                </a:lnTo>
                <a:lnTo>
                  <a:pt x="2428643" y="1250038"/>
                </a:lnTo>
                <a:lnTo>
                  <a:pt x="2425465" y="1237981"/>
                </a:lnTo>
                <a:lnTo>
                  <a:pt x="2421652" y="1225924"/>
                </a:lnTo>
                <a:lnTo>
                  <a:pt x="2416884" y="1214501"/>
                </a:lnTo>
                <a:lnTo>
                  <a:pt x="2411799" y="1203079"/>
                </a:lnTo>
                <a:lnTo>
                  <a:pt x="2406079" y="1191339"/>
                </a:lnTo>
                <a:lnTo>
                  <a:pt x="2399723" y="1180233"/>
                </a:lnTo>
                <a:lnTo>
                  <a:pt x="2393049" y="1169128"/>
                </a:lnTo>
                <a:lnTo>
                  <a:pt x="2385103" y="1158657"/>
                </a:lnTo>
                <a:lnTo>
                  <a:pt x="2376840" y="1148187"/>
                </a:lnTo>
                <a:lnTo>
                  <a:pt x="2368259" y="1138351"/>
                </a:lnTo>
                <a:lnTo>
                  <a:pt x="2359043" y="1128832"/>
                </a:lnTo>
                <a:lnTo>
                  <a:pt x="2349826" y="1120265"/>
                </a:lnTo>
                <a:lnTo>
                  <a:pt x="2340292" y="1111698"/>
                </a:lnTo>
                <a:lnTo>
                  <a:pt x="2329804" y="1103766"/>
                </a:lnTo>
                <a:lnTo>
                  <a:pt x="2319317" y="1096785"/>
                </a:lnTo>
                <a:lnTo>
                  <a:pt x="2308829" y="1090122"/>
                </a:lnTo>
                <a:lnTo>
                  <a:pt x="2297705" y="1084094"/>
                </a:lnTo>
                <a:lnTo>
                  <a:pt x="2286582" y="1078700"/>
                </a:lnTo>
                <a:lnTo>
                  <a:pt x="2275141" y="1073623"/>
                </a:lnTo>
                <a:lnTo>
                  <a:pt x="2263700" y="1069181"/>
                </a:lnTo>
                <a:lnTo>
                  <a:pt x="2251623" y="1065691"/>
                </a:lnTo>
                <a:lnTo>
                  <a:pt x="2239864" y="1062518"/>
                </a:lnTo>
                <a:lnTo>
                  <a:pt x="2227787" y="1059979"/>
                </a:lnTo>
                <a:lnTo>
                  <a:pt x="2215710" y="1057758"/>
                </a:lnTo>
                <a:lnTo>
                  <a:pt x="2203316" y="1056172"/>
                </a:lnTo>
                <a:lnTo>
                  <a:pt x="2190921" y="1055537"/>
                </a:lnTo>
                <a:lnTo>
                  <a:pt x="2178844" y="1055220"/>
                </a:lnTo>
                <a:close/>
                <a:moveTo>
                  <a:pt x="2144839" y="823913"/>
                </a:moveTo>
                <a:lnTo>
                  <a:pt x="2301519" y="838826"/>
                </a:lnTo>
                <a:lnTo>
                  <a:pt x="2292938" y="930841"/>
                </a:lnTo>
                <a:lnTo>
                  <a:pt x="2302155" y="933379"/>
                </a:lnTo>
                <a:lnTo>
                  <a:pt x="2311053" y="936235"/>
                </a:lnTo>
                <a:lnTo>
                  <a:pt x="2319952" y="939725"/>
                </a:lnTo>
                <a:lnTo>
                  <a:pt x="2328851" y="943215"/>
                </a:lnTo>
                <a:lnTo>
                  <a:pt x="2338067" y="946706"/>
                </a:lnTo>
                <a:lnTo>
                  <a:pt x="2346330" y="950513"/>
                </a:lnTo>
                <a:lnTo>
                  <a:pt x="2354911" y="954638"/>
                </a:lnTo>
                <a:lnTo>
                  <a:pt x="2363492" y="959080"/>
                </a:lnTo>
                <a:lnTo>
                  <a:pt x="2372073" y="963522"/>
                </a:lnTo>
                <a:lnTo>
                  <a:pt x="2380654" y="968282"/>
                </a:lnTo>
                <a:lnTo>
                  <a:pt x="2388917" y="973358"/>
                </a:lnTo>
                <a:lnTo>
                  <a:pt x="2397180" y="978752"/>
                </a:lnTo>
                <a:lnTo>
                  <a:pt x="2405125" y="983829"/>
                </a:lnTo>
                <a:lnTo>
                  <a:pt x="2413071" y="989540"/>
                </a:lnTo>
                <a:lnTo>
                  <a:pt x="2420698" y="995569"/>
                </a:lnTo>
                <a:lnTo>
                  <a:pt x="2428643" y="1001280"/>
                </a:lnTo>
                <a:lnTo>
                  <a:pt x="2499197" y="943215"/>
                </a:lnTo>
                <a:lnTo>
                  <a:pt x="2599625" y="1063787"/>
                </a:lnTo>
                <a:lnTo>
                  <a:pt x="2529389" y="1122169"/>
                </a:lnTo>
                <a:lnTo>
                  <a:pt x="2533839" y="1130736"/>
                </a:lnTo>
                <a:lnTo>
                  <a:pt x="2538288" y="1139620"/>
                </a:lnTo>
                <a:lnTo>
                  <a:pt x="2542420" y="1148504"/>
                </a:lnTo>
                <a:lnTo>
                  <a:pt x="2546551" y="1157388"/>
                </a:lnTo>
                <a:lnTo>
                  <a:pt x="2550365" y="1166590"/>
                </a:lnTo>
                <a:lnTo>
                  <a:pt x="2553543" y="1175474"/>
                </a:lnTo>
                <a:lnTo>
                  <a:pt x="2557039" y="1184676"/>
                </a:lnTo>
                <a:lnTo>
                  <a:pt x="2559899" y="1193560"/>
                </a:lnTo>
                <a:lnTo>
                  <a:pt x="2562442" y="1203079"/>
                </a:lnTo>
                <a:lnTo>
                  <a:pt x="2564984" y="1212280"/>
                </a:lnTo>
                <a:lnTo>
                  <a:pt x="2567527" y="1221799"/>
                </a:lnTo>
                <a:lnTo>
                  <a:pt x="2569116" y="1231318"/>
                </a:lnTo>
                <a:lnTo>
                  <a:pt x="2571022" y="1240519"/>
                </a:lnTo>
                <a:lnTo>
                  <a:pt x="2572612" y="1249721"/>
                </a:lnTo>
                <a:lnTo>
                  <a:pt x="2574201" y="1259557"/>
                </a:lnTo>
                <a:lnTo>
                  <a:pt x="2575154" y="1269075"/>
                </a:lnTo>
                <a:lnTo>
                  <a:pt x="2665412" y="1277325"/>
                </a:lnTo>
                <a:lnTo>
                  <a:pt x="2650793" y="1433433"/>
                </a:lnTo>
                <a:lnTo>
                  <a:pt x="2561170" y="1425501"/>
                </a:lnTo>
                <a:lnTo>
                  <a:pt x="2558310" y="1434385"/>
                </a:lnTo>
                <a:lnTo>
                  <a:pt x="2555132" y="1443587"/>
                </a:lnTo>
                <a:lnTo>
                  <a:pt x="2552272" y="1452471"/>
                </a:lnTo>
                <a:lnTo>
                  <a:pt x="2548458" y="1461355"/>
                </a:lnTo>
                <a:lnTo>
                  <a:pt x="2544644" y="1470239"/>
                </a:lnTo>
                <a:lnTo>
                  <a:pt x="2540513" y="1479124"/>
                </a:lnTo>
                <a:lnTo>
                  <a:pt x="2536381" y="1488008"/>
                </a:lnTo>
                <a:lnTo>
                  <a:pt x="2531932" y="1496575"/>
                </a:lnTo>
                <a:lnTo>
                  <a:pt x="2527482" y="1505142"/>
                </a:lnTo>
                <a:lnTo>
                  <a:pt x="2522715" y="1513708"/>
                </a:lnTo>
                <a:lnTo>
                  <a:pt x="2517630" y="1521958"/>
                </a:lnTo>
                <a:lnTo>
                  <a:pt x="2512228" y="1530208"/>
                </a:lnTo>
                <a:lnTo>
                  <a:pt x="2506825" y="1538140"/>
                </a:lnTo>
                <a:lnTo>
                  <a:pt x="2501104" y="1546390"/>
                </a:lnTo>
                <a:lnTo>
                  <a:pt x="2495384" y="1554322"/>
                </a:lnTo>
                <a:lnTo>
                  <a:pt x="2489027" y="1561937"/>
                </a:lnTo>
                <a:lnTo>
                  <a:pt x="2546233" y="1631107"/>
                </a:lnTo>
                <a:lnTo>
                  <a:pt x="2425465" y="1731372"/>
                </a:lnTo>
                <a:lnTo>
                  <a:pt x="2367624" y="1662202"/>
                </a:lnTo>
                <a:lnTo>
                  <a:pt x="2359043" y="1666644"/>
                </a:lnTo>
                <a:lnTo>
                  <a:pt x="2350144" y="1671086"/>
                </a:lnTo>
                <a:lnTo>
                  <a:pt x="2341245" y="1675211"/>
                </a:lnTo>
                <a:lnTo>
                  <a:pt x="2332029" y="1679018"/>
                </a:lnTo>
                <a:lnTo>
                  <a:pt x="2323130" y="1682826"/>
                </a:lnTo>
                <a:lnTo>
                  <a:pt x="2313596" y="1685999"/>
                </a:lnTo>
                <a:lnTo>
                  <a:pt x="2304697" y="1689489"/>
                </a:lnTo>
                <a:lnTo>
                  <a:pt x="2295481" y="1692344"/>
                </a:lnTo>
                <a:lnTo>
                  <a:pt x="2286264" y="1694883"/>
                </a:lnTo>
                <a:lnTo>
                  <a:pt x="2277048" y="1697421"/>
                </a:lnTo>
                <a:lnTo>
                  <a:pt x="2267196" y="1699642"/>
                </a:lnTo>
                <a:lnTo>
                  <a:pt x="2257979" y="1701546"/>
                </a:lnTo>
                <a:lnTo>
                  <a:pt x="2248763" y="1703450"/>
                </a:lnTo>
                <a:lnTo>
                  <a:pt x="2238910" y="1705036"/>
                </a:lnTo>
                <a:lnTo>
                  <a:pt x="2229376" y="1706623"/>
                </a:lnTo>
                <a:lnTo>
                  <a:pt x="2220160" y="1707575"/>
                </a:lnTo>
                <a:lnTo>
                  <a:pt x="2211579" y="1797051"/>
                </a:lnTo>
                <a:lnTo>
                  <a:pt x="2054898" y="1782138"/>
                </a:lnTo>
                <a:lnTo>
                  <a:pt x="2063161" y="1692027"/>
                </a:lnTo>
                <a:lnTo>
                  <a:pt x="2054263" y="1689172"/>
                </a:lnTo>
                <a:lnTo>
                  <a:pt x="2045364" y="1685999"/>
                </a:lnTo>
                <a:lnTo>
                  <a:pt x="2035830" y="1682826"/>
                </a:lnTo>
                <a:lnTo>
                  <a:pt x="2027249" y="1679335"/>
                </a:lnTo>
                <a:lnTo>
                  <a:pt x="2018350" y="1675528"/>
                </a:lnTo>
                <a:lnTo>
                  <a:pt x="2009451" y="1671720"/>
                </a:lnTo>
                <a:lnTo>
                  <a:pt x="2000870" y="1667596"/>
                </a:lnTo>
                <a:lnTo>
                  <a:pt x="1992289" y="1663154"/>
                </a:lnTo>
                <a:lnTo>
                  <a:pt x="1984026" y="1658077"/>
                </a:lnTo>
                <a:lnTo>
                  <a:pt x="1975445" y="1653317"/>
                </a:lnTo>
                <a:lnTo>
                  <a:pt x="1967182" y="1648241"/>
                </a:lnTo>
                <a:lnTo>
                  <a:pt x="1958919" y="1642847"/>
                </a:lnTo>
                <a:lnTo>
                  <a:pt x="1950656" y="1637453"/>
                </a:lnTo>
                <a:lnTo>
                  <a:pt x="1943029" y="1631742"/>
                </a:lnTo>
                <a:lnTo>
                  <a:pt x="1935084" y="1626030"/>
                </a:lnTo>
                <a:lnTo>
                  <a:pt x="1927456" y="1620002"/>
                </a:lnTo>
                <a:lnTo>
                  <a:pt x="1857220" y="1678384"/>
                </a:lnTo>
                <a:lnTo>
                  <a:pt x="1756792" y="1556860"/>
                </a:lnTo>
                <a:lnTo>
                  <a:pt x="1827346" y="1498478"/>
                </a:lnTo>
                <a:lnTo>
                  <a:pt x="1822896" y="1489594"/>
                </a:lnTo>
                <a:lnTo>
                  <a:pt x="1818765" y="1481027"/>
                </a:lnTo>
                <a:lnTo>
                  <a:pt x="1814633" y="1472143"/>
                </a:lnTo>
                <a:lnTo>
                  <a:pt x="1810820" y="1463259"/>
                </a:lnTo>
                <a:lnTo>
                  <a:pt x="1807324" y="1454057"/>
                </a:lnTo>
                <a:lnTo>
                  <a:pt x="1803828" y="1445173"/>
                </a:lnTo>
                <a:lnTo>
                  <a:pt x="1800968" y="1436289"/>
                </a:lnTo>
                <a:lnTo>
                  <a:pt x="1797789" y="1426770"/>
                </a:lnTo>
                <a:lnTo>
                  <a:pt x="1795247" y="1417569"/>
                </a:lnTo>
                <a:lnTo>
                  <a:pt x="1792704" y="1408367"/>
                </a:lnTo>
                <a:lnTo>
                  <a:pt x="1790480" y="1399166"/>
                </a:lnTo>
                <a:lnTo>
                  <a:pt x="1788573" y="1389647"/>
                </a:lnTo>
                <a:lnTo>
                  <a:pt x="1786666" y="1380445"/>
                </a:lnTo>
                <a:lnTo>
                  <a:pt x="1785395" y="1371244"/>
                </a:lnTo>
                <a:lnTo>
                  <a:pt x="1783170" y="1352206"/>
                </a:lnTo>
                <a:lnTo>
                  <a:pt x="1690687" y="1343639"/>
                </a:lnTo>
                <a:lnTo>
                  <a:pt x="1705624" y="1186897"/>
                </a:lnTo>
                <a:lnTo>
                  <a:pt x="1798425" y="1195781"/>
                </a:lnTo>
                <a:lnTo>
                  <a:pt x="1801285" y="1186897"/>
                </a:lnTo>
                <a:lnTo>
                  <a:pt x="1804146" y="1178012"/>
                </a:lnTo>
                <a:lnTo>
                  <a:pt x="1807642" y="1169128"/>
                </a:lnTo>
                <a:lnTo>
                  <a:pt x="1810820" y="1160244"/>
                </a:lnTo>
                <a:lnTo>
                  <a:pt x="1814633" y="1151677"/>
                </a:lnTo>
                <a:lnTo>
                  <a:pt x="1818765" y="1142793"/>
                </a:lnTo>
                <a:lnTo>
                  <a:pt x="1822896" y="1134226"/>
                </a:lnTo>
                <a:lnTo>
                  <a:pt x="1827346" y="1125659"/>
                </a:lnTo>
                <a:lnTo>
                  <a:pt x="1831795" y="1117727"/>
                </a:lnTo>
                <a:lnTo>
                  <a:pt x="1836562" y="1109160"/>
                </a:lnTo>
                <a:lnTo>
                  <a:pt x="1841329" y="1100910"/>
                </a:lnTo>
                <a:lnTo>
                  <a:pt x="1846732" y="1092661"/>
                </a:lnTo>
                <a:lnTo>
                  <a:pt x="1852135" y="1085045"/>
                </a:lnTo>
                <a:lnTo>
                  <a:pt x="1857856" y="1077113"/>
                </a:lnTo>
                <a:lnTo>
                  <a:pt x="1863894" y="1069181"/>
                </a:lnTo>
                <a:lnTo>
                  <a:pt x="1869615" y="1061566"/>
                </a:lnTo>
                <a:lnTo>
                  <a:pt x="1810184" y="989858"/>
                </a:lnTo>
                <a:lnTo>
                  <a:pt x="1931588" y="889593"/>
                </a:lnTo>
                <a:lnTo>
                  <a:pt x="1990700" y="961301"/>
                </a:lnTo>
                <a:lnTo>
                  <a:pt x="1999599" y="956859"/>
                </a:lnTo>
                <a:lnTo>
                  <a:pt x="2008180" y="952734"/>
                </a:lnTo>
                <a:lnTo>
                  <a:pt x="2017079" y="948609"/>
                </a:lnTo>
                <a:lnTo>
                  <a:pt x="2025977" y="944485"/>
                </a:lnTo>
                <a:lnTo>
                  <a:pt x="2034876" y="941312"/>
                </a:lnTo>
                <a:lnTo>
                  <a:pt x="2043775" y="937504"/>
                </a:lnTo>
                <a:lnTo>
                  <a:pt x="2052673" y="934649"/>
                </a:lnTo>
                <a:lnTo>
                  <a:pt x="2061890" y="931476"/>
                </a:lnTo>
                <a:lnTo>
                  <a:pt x="2071424" y="928937"/>
                </a:lnTo>
                <a:lnTo>
                  <a:pt x="2080641" y="926399"/>
                </a:lnTo>
                <a:lnTo>
                  <a:pt x="2089539" y="924178"/>
                </a:lnTo>
                <a:lnTo>
                  <a:pt x="2099074" y="922274"/>
                </a:lnTo>
                <a:lnTo>
                  <a:pt x="2108608" y="920370"/>
                </a:lnTo>
                <a:lnTo>
                  <a:pt x="2117825" y="918784"/>
                </a:lnTo>
                <a:lnTo>
                  <a:pt x="2127041" y="917515"/>
                </a:lnTo>
                <a:lnTo>
                  <a:pt x="2136258" y="916246"/>
                </a:lnTo>
                <a:lnTo>
                  <a:pt x="2144839" y="823913"/>
                </a:lnTo>
                <a:close/>
                <a:moveTo>
                  <a:pt x="1509345" y="590550"/>
                </a:moveTo>
                <a:lnTo>
                  <a:pt x="1518239" y="590550"/>
                </a:lnTo>
                <a:lnTo>
                  <a:pt x="1526817" y="591817"/>
                </a:lnTo>
                <a:lnTo>
                  <a:pt x="1535394" y="593400"/>
                </a:lnTo>
                <a:lnTo>
                  <a:pt x="1543971" y="596250"/>
                </a:lnTo>
                <a:lnTo>
                  <a:pt x="1551912" y="599417"/>
                </a:lnTo>
                <a:lnTo>
                  <a:pt x="1559854" y="603534"/>
                </a:lnTo>
                <a:lnTo>
                  <a:pt x="1566843" y="608601"/>
                </a:lnTo>
                <a:lnTo>
                  <a:pt x="1570655" y="611452"/>
                </a:lnTo>
                <a:lnTo>
                  <a:pt x="1574149" y="614302"/>
                </a:lnTo>
                <a:lnTo>
                  <a:pt x="1577326" y="617469"/>
                </a:lnTo>
                <a:lnTo>
                  <a:pt x="1580185" y="620953"/>
                </a:lnTo>
                <a:lnTo>
                  <a:pt x="1583362" y="624753"/>
                </a:lnTo>
                <a:lnTo>
                  <a:pt x="1586221" y="628237"/>
                </a:lnTo>
                <a:lnTo>
                  <a:pt x="1588762" y="632037"/>
                </a:lnTo>
                <a:lnTo>
                  <a:pt x="1591621" y="636154"/>
                </a:lnTo>
                <a:lnTo>
                  <a:pt x="1593845" y="640271"/>
                </a:lnTo>
                <a:lnTo>
                  <a:pt x="1595433" y="644388"/>
                </a:lnTo>
                <a:lnTo>
                  <a:pt x="1597339" y="648505"/>
                </a:lnTo>
                <a:lnTo>
                  <a:pt x="1598927" y="652305"/>
                </a:lnTo>
                <a:lnTo>
                  <a:pt x="1601151" y="660856"/>
                </a:lnTo>
                <a:lnTo>
                  <a:pt x="1603057" y="669724"/>
                </a:lnTo>
                <a:lnTo>
                  <a:pt x="1603375" y="678274"/>
                </a:lnTo>
                <a:lnTo>
                  <a:pt x="1603375" y="687142"/>
                </a:lnTo>
                <a:lnTo>
                  <a:pt x="1602104" y="696326"/>
                </a:lnTo>
                <a:lnTo>
                  <a:pt x="1600516" y="704560"/>
                </a:lnTo>
                <a:lnTo>
                  <a:pt x="1597657" y="712794"/>
                </a:lnTo>
                <a:lnTo>
                  <a:pt x="1594480" y="721028"/>
                </a:lnTo>
                <a:lnTo>
                  <a:pt x="1590350" y="728629"/>
                </a:lnTo>
                <a:lnTo>
                  <a:pt x="1585268" y="736229"/>
                </a:lnTo>
                <a:lnTo>
                  <a:pt x="1582409" y="739396"/>
                </a:lnTo>
                <a:lnTo>
                  <a:pt x="1579550" y="742880"/>
                </a:lnTo>
                <a:lnTo>
                  <a:pt x="1576373" y="746047"/>
                </a:lnTo>
                <a:lnTo>
                  <a:pt x="1572879" y="749531"/>
                </a:lnTo>
                <a:lnTo>
                  <a:pt x="1569384" y="752381"/>
                </a:lnTo>
                <a:lnTo>
                  <a:pt x="1565572" y="755231"/>
                </a:lnTo>
                <a:lnTo>
                  <a:pt x="1297460" y="948099"/>
                </a:lnTo>
                <a:lnTo>
                  <a:pt x="1293012" y="951266"/>
                </a:lnTo>
                <a:lnTo>
                  <a:pt x="1288247" y="953799"/>
                </a:lnTo>
                <a:lnTo>
                  <a:pt x="1283164" y="956333"/>
                </a:lnTo>
                <a:lnTo>
                  <a:pt x="1278399" y="958550"/>
                </a:lnTo>
                <a:lnTo>
                  <a:pt x="1273634" y="960450"/>
                </a:lnTo>
                <a:lnTo>
                  <a:pt x="1268869" y="962033"/>
                </a:lnTo>
                <a:lnTo>
                  <a:pt x="1263469" y="962983"/>
                </a:lnTo>
                <a:lnTo>
                  <a:pt x="1258386" y="964250"/>
                </a:lnTo>
                <a:lnTo>
                  <a:pt x="1253304" y="964884"/>
                </a:lnTo>
                <a:lnTo>
                  <a:pt x="1247903" y="965200"/>
                </a:lnTo>
                <a:lnTo>
                  <a:pt x="1242820" y="965200"/>
                </a:lnTo>
                <a:lnTo>
                  <a:pt x="1237102" y="964884"/>
                </a:lnTo>
                <a:lnTo>
                  <a:pt x="1232020" y="964567"/>
                </a:lnTo>
                <a:lnTo>
                  <a:pt x="1226937" y="963617"/>
                </a:lnTo>
                <a:lnTo>
                  <a:pt x="1221537" y="962667"/>
                </a:lnTo>
                <a:lnTo>
                  <a:pt x="1216454" y="961083"/>
                </a:lnTo>
                <a:lnTo>
                  <a:pt x="1006475" y="894894"/>
                </a:lnTo>
                <a:lnTo>
                  <a:pt x="1009652" y="885393"/>
                </a:lnTo>
                <a:lnTo>
                  <a:pt x="1013464" y="875259"/>
                </a:lnTo>
                <a:lnTo>
                  <a:pt x="1017911" y="862591"/>
                </a:lnTo>
                <a:lnTo>
                  <a:pt x="1022676" y="847706"/>
                </a:lnTo>
                <a:lnTo>
                  <a:pt x="1027123" y="832188"/>
                </a:lnTo>
                <a:lnTo>
                  <a:pt x="1029029" y="824271"/>
                </a:lnTo>
                <a:lnTo>
                  <a:pt x="1030935" y="816353"/>
                </a:lnTo>
                <a:lnTo>
                  <a:pt x="1031888" y="808753"/>
                </a:lnTo>
                <a:lnTo>
                  <a:pt x="1033159" y="801469"/>
                </a:lnTo>
                <a:lnTo>
                  <a:pt x="1033794" y="793868"/>
                </a:lnTo>
                <a:lnTo>
                  <a:pt x="1033794" y="786584"/>
                </a:lnTo>
                <a:lnTo>
                  <a:pt x="1033794" y="778666"/>
                </a:lnTo>
                <a:lnTo>
                  <a:pt x="1033477" y="770749"/>
                </a:lnTo>
                <a:lnTo>
                  <a:pt x="1032841" y="762832"/>
                </a:lnTo>
                <a:lnTo>
                  <a:pt x="1031888" y="755548"/>
                </a:lnTo>
                <a:lnTo>
                  <a:pt x="1029665" y="740980"/>
                </a:lnTo>
                <a:lnTo>
                  <a:pt x="1027441" y="727995"/>
                </a:lnTo>
                <a:lnTo>
                  <a:pt x="1025217" y="718178"/>
                </a:lnTo>
                <a:lnTo>
                  <a:pt x="1022994" y="708994"/>
                </a:lnTo>
                <a:lnTo>
                  <a:pt x="1227572" y="773599"/>
                </a:lnTo>
                <a:lnTo>
                  <a:pt x="1458835" y="607651"/>
                </a:lnTo>
                <a:lnTo>
                  <a:pt x="1462965" y="605118"/>
                </a:lnTo>
                <a:lnTo>
                  <a:pt x="1467095" y="602268"/>
                </a:lnTo>
                <a:lnTo>
                  <a:pt x="1470589" y="600051"/>
                </a:lnTo>
                <a:lnTo>
                  <a:pt x="1474719" y="598467"/>
                </a:lnTo>
                <a:lnTo>
                  <a:pt x="1479166" y="596567"/>
                </a:lnTo>
                <a:lnTo>
                  <a:pt x="1483296" y="594984"/>
                </a:lnTo>
                <a:lnTo>
                  <a:pt x="1491873" y="592767"/>
                </a:lnTo>
                <a:lnTo>
                  <a:pt x="1500768" y="591183"/>
                </a:lnTo>
                <a:lnTo>
                  <a:pt x="1509345" y="590550"/>
                </a:lnTo>
                <a:close/>
                <a:moveTo>
                  <a:pt x="690596" y="539750"/>
                </a:moveTo>
                <a:lnTo>
                  <a:pt x="691548" y="539750"/>
                </a:lnTo>
                <a:lnTo>
                  <a:pt x="693769" y="540067"/>
                </a:lnTo>
                <a:lnTo>
                  <a:pt x="702016" y="540702"/>
                </a:lnTo>
                <a:lnTo>
                  <a:pt x="727394" y="541020"/>
                </a:lnTo>
                <a:lnTo>
                  <a:pt x="757531" y="541655"/>
                </a:lnTo>
                <a:lnTo>
                  <a:pt x="770854" y="541972"/>
                </a:lnTo>
                <a:lnTo>
                  <a:pt x="781640" y="543242"/>
                </a:lnTo>
                <a:lnTo>
                  <a:pt x="781957" y="543242"/>
                </a:lnTo>
                <a:lnTo>
                  <a:pt x="785763" y="546734"/>
                </a:lnTo>
                <a:lnTo>
                  <a:pt x="789887" y="552130"/>
                </a:lnTo>
                <a:lnTo>
                  <a:pt x="794646" y="558479"/>
                </a:lnTo>
                <a:lnTo>
                  <a:pt x="799404" y="566415"/>
                </a:lnTo>
                <a:lnTo>
                  <a:pt x="804797" y="576573"/>
                </a:lnTo>
                <a:lnTo>
                  <a:pt x="809872" y="588001"/>
                </a:lnTo>
                <a:lnTo>
                  <a:pt x="812093" y="594668"/>
                </a:lnTo>
                <a:lnTo>
                  <a:pt x="814631" y="602286"/>
                </a:lnTo>
                <a:lnTo>
                  <a:pt x="817169" y="609905"/>
                </a:lnTo>
                <a:lnTo>
                  <a:pt x="820024" y="618476"/>
                </a:lnTo>
                <a:lnTo>
                  <a:pt x="822244" y="627364"/>
                </a:lnTo>
                <a:lnTo>
                  <a:pt x="824465" y="637205"/>
                </a:lnTo>
                <a:lnTo>
                  <a:pt x="826685" y="647681"/>
                </a:lnTo>
                <a:lnTo>
                  <a:pt x="828906" y="658791"/>
                </a:lnTo>
                <a:lnTo>
                  <a:pt x="830809" y="670537"/>
                </a:lnTo>
                <a:lnTo>
                  <a:pt x="832395" y="683235"/>
                </a:lnTo>
                <a:lnTo>
                  <a:pt x="834299" y="696567"/>
                </a:lnTo>
                <a:lnTo>
                  <a:pt x="835885" y="710535"/>
                </a:lnTo>
                <a:lnTo>
                  <a:pt x="836836" y="725454"/>
                </a:lnTo>
                <a:lnTo>
                  <a:pt x="838105" y="741644"/>
                </a:lnTo>
                <a:lnTo>
                  <a:pt x="839057" y="757834"/>
                </a:lnTo>
                <a:lnTo>
                  <a:pt x="840009" y="775611"/>
                </a:lnTo>
                <a:lnTo>
                  <a:pt x="840326" y="794022"/>
                </a:lnTo>
                <a:lnTo>
                  <a:pt x="840643" y="813069"/>
                </a:lnTo>
                <a:lnTo>
                  <a:pt x="840326" y="833703"/>
                </a:lnTo>
                <a:lnTo>
                  <a:pt x="840326" y="854972"/>
                </a:lnTo>
                <a:lnTo>
                  <a:pt x="844767" y="839735"/>
                </a:lnTo>
                <a:lnTo>
                  <a:pt x="849208" y="824497"/>
                </a:lnTo>
                <a:lnTo>
                  <a:pt x="857456" y="794975"/>
                </a:lnTo>
                <a:lnTo>
                  <a:pt x="864435" y="767992"/>
                </a:lnTo>
                <a:lnTo>
                  <a:pt x="870145" y="742914"/>
                </a:lnTo>
                <a:lnTo>
                  <a:pt x="878710" y="705456"/>
                </a:lnTo>
                <a:lnTo>
                  <a:pt x="881248" y="694028"/>
                </a:lnTo>
                <a:lnTo>
                  <a:pt x="882517" y="688314"/>
                </a:lnTo>
                <a:lnTo>
                  <a:pt x="878076" y="679425"/>
                </a:lnTo>
                <a:lnTo>
                  <a:pt x="874586" y="670854"/>
                </a:lnTo>
                <a:lnTo>
                  <a:pt x="871097" y="663236"/>
                </a:lnTo>
                <a:lnTo>
                  <a:pt x="868559" y="655617"/>
                </a:lnTo>
                <a:lnTo>
                  <a:pt x="864752" y="644506"/>
                </a:lnTo>
                <a:lnTo>
                  <a:pt x="863801" y="640380"/>
                </a:lnTo>
                <a:lnTo>
                  <a:pt x="867290" y="637205"/>
                </a:lnTo>
                <a:lnTo>
                  <a:pt x="876489" y="629269"/>
                </a:lnTo>
                <a:lnTo>
                  <a:pt x="881882" y="624507"/>
                </a:lnTo>
                <a:lnTo>
                  <a:pt x="888227" y="619746"/>
                </a:lnTo>
                <a:lnTo>
                  <a:pt x="894571" y="615619"/>
                </a:lnTo>
                <a:lnTo>
                  <a:pt x="900598" y="611810"/>
                </a:lnTo>
                <a:lnTo>
                  <a:pt x="921535" y="619746"/>
                </a:lnTo>
                <a:lnTo>
                  <a:pt x="939300" y="659426"/>
                </a:lnTo>
                <a:lnTo>
                  <a:pt x="934224" y="671172"/>
                </a:lnTo>
                <a:lnTo>
                  <a:pt x="928514" y="683235"/>
                </a:lnTo>
                <a:lnTo>
                  <a:pt x="922487" y="695932"/>
                </a:lnTo>
                <a:lnTo>
                  <a:pt x="923439" y="707043"/>
                </a:lnTo>
                <a:lnTo>
                  <a:pt x="924073" y="720693"/>
                </a:lnTo>
                <a:lnTo>
                  <a:pt x="924708" y="736248"/>
                </a:lnTo>
                <a:lnTo>
                  <a:pt x="924073" y="753390"/>
                </a:lnTo>
                <a:lnTo>
                  <a:pt x="923439" y="790213"/>
                </a:lnTo>
                <a:lnTo>
                  <a:pt x="921852" y="827354"/>
                </a:lnTo>
                <a:lnTo>
                  <a:pt x="920266" y="862273"/>
                </a:lnTo>
                <a:lnTo>
                  <a:pt x="918680" y="891161"/>
                </a:lnTo>
                <a:lnTo>
                  <a:pt x="916777" y="918461"/>
                </a:lnTo>
                <a:lnTo>
                  <a:pt x="918680" y="913382"/>
                </a:lnTo>
                <a:lnTo>
                  <a:pt x="923756" y="899097"/>
                </a:lnTo>
                <a:lnTo>
                  <a:pt x="927245" y="888621"/>
                </a:lnTo>
                <a:lnTo>
                  <a:pt x="931369" y="876241"/>
                </a:lnTo>
                <a:lnTo>
                  <a:pt x="935493" y="862273"/>
                </a:lnTo>
                <a:lnTo>
                  <a:pt x="939934" y="846401"/>
                </a:lnTo>
                <a:lnTo>
                  <a:pt x="943741" y="828307"/>
                </a:lnTo>
                <a:lnTo>
                  <a:pt x="947865" y="809260"/>
                </a:lnTo>
                <a:lnTo>
                  <a:pt x="951672" y="788626"/>
                </a:lnTo>
                <a:lnTo>
                  <a:pt x="955161" y="766722"/>
                </a:lnTo>
                <a:lnTo>
                  <a:pt x="957699" y="743866"/>
                </a:lnTo>
                <a:lnTo>
                  <a:pt x="958650" y="731486"/>
                </a:lnTo>
                <a:lnTo>
                  <a:pt x="959919" y="719106"/>
                </a:lnTo>
                <a:lnTo>
                  <a:pt x="960554" y="707043"/>
                </a:lnTo>
                <a:lnTo>
                  <a:pt x="960871" y="694345"/>
                </a:lnTo>
                <a:lnTo>
                  <a:pt x="961188" y="681330"/>
                </a:lnTo>
                <a:lnTo>
                  <a:pt x="961188" y="668315"/>
                </a:lnTo>
                <a:lnTo>
                  <a:pt x="969119" y="649268"/>
                </a:lnTo>
                <a:lnTo>
                  <a:pt x="970705" y="651173"/>
                </a:lnTo>
                <a:lnTo>
                  <a:pt x="973877" y="656887"/>
                </a:lnTo>
                <a:lnTo>
                  <a:pt x="976098" y="661331"/>
                </a:lnTo>
                <a:lnTo>
                  <a:pt x="978636" y="666727"/>
                </a:lnTo>
                <a:lnTo>
                  <a:pt x="981808" y="673076"/>
                </a:lnTo>
                <a:lnTo>
                  <a:pt x="984663" y="681012"/>
                </a:lnTo>
                <a:lnTo>
                  <a:pt x="988152" y="690218"/>
                </a:lnTo>
                <a:lnTo>
                  <a:pt x="991007" y="700377"/>
                </a:lnTo>
                <a:lnTo>
                  <a:pt x="993862" y="712122"/>
                </a:lnTo>
                <a:lnTo>
                  <a:pt x="997035" y="724820"/>
                </a:lnTo>
                <a:lnTo>
                  <a:pt x="999572" y="739422"/>
                </a:lnTo>
                <a:lnTo>
                  <a:pt x="1002110" y="754977"/>
                </a:lnTo>
                <a:lnTo>
                  <a:pt x="1004013" y="772436"/>
                </a:lnTo>
                <a:lnTo>
                  <a:pt x="1005600" y="790848"/>
                </a:lnTo>
                <a:lnTo>
                  <a:pt x="1005282" y="796244"/>
                </a:lnTo>
                <a:lnTo>
                  <a:pt x="1004331" y="801958"/>
                </a:lnTo>
                <a:lnTo>
                  <a:pt x="1003062" y="809260"/>
                </a:lnTo>
                <a:lnTo>
                  <a:pt x="1000841" y="817196"/>
                </a:lnTo>
                <a:lnTo>
                  <a:pt x="997669" y="826085"/>
                </a:lnTo>
                <a:lnTo>
                  <a:pt x="994497" y="836243"/>
                </a:lnTo>
                <a:lnTo>
                  <a:pt x="985932" y="858781"/>
                </a:lnTo>
                <a:lnTo>
                  <a:pt x="964043" y="914969"/>
                </a:lnTo>
                <a:lnTo>
                  <a:pt x="951037" y="948301"/>
                </a:lnTo>
                <a:lnTo>
                  <a:pt x="937079" y="985442"/>
                </a:lnTo>
                <a:lnTo>
                  <a:pt x="922804" y="1025757"/>
                </a:lnTo>
                <a:lnTo>
                  <a:pt x="915825" y="1047026"/>
                </a:lnTo>
                <a:lnTo>
                  <a:pt x="908212" y="1068929"/>
                </a:lnTo>
                <a:lnTo>
                  <a:pt x="901233" y="1091785"/>
                </a:lnTo>
                <a:lnTo>
                  <a:pt x="894254" y="1115594"/>
                </a:lnTo>
                <a:lnTo>
                  <a:pt x="886958" y="1139719"/>
                </a:lnTo>
                <a:lnTo>
                  <a:pt x="880296" y="1165115"/>
                </a:lnTo>
                <a:lnTo>
                  <a:pt x="873634" y="1190510"/>
                </a:lnTo>
                <a:lnTo>
                  <a:pt x="867290" y="1217493"/>
                </a:lnTo>
                <a:lnTo>
                  <a:pt x="861580" y="1244476"/>
                </a:lnTo>
                <a:lnTo>
                  <a:pt x="855553" y="1272728"/>
                </a:lnTo>
                <a:lnTo>
                  <a:pt x="850477" y="1301298"/>
                </a:lnTo>
                <a:lnTo>
                  <a:pt x="845402" y="1330821"/>
                </a:lnTo>
                <a:lnTo>
                  <a:pt x="840960" y="1360343"/>
                </a:lnTo>
                <a:lnTo>
                  <a:pt x="836836" y="1391135"/>
                </a:lnTo>
                <a:lnTo>
                  <a:pt x="874586" y="1434307"/>
                </a:lnTo>
                <a:lnTo>
                  <a:pt x="949768" y="1522239"/>
                </a:lnTo>
                <a:lnTo>
                  <a:pt x="990373" y="1569856"/>
                </a:lnTo>
                <a:lnTo>
                  <a:pt x="1026219" y="1613028"/>
                </a:lnTo>
                <a:lnTo>
                  <a:pt x="1041129" y="1631122"/>
                </a:lnTo>
                <a:lnTo>
                  <a:pt x="1053500" y="1646042"/>
                </a:lnTo>
                <a:lnTo>
                  <a:pt x="1062065" y="1657470"/>
                </a:lnTo>
                <a:lnTo>
                  <a:pt x="1066824" y="1664137"/>
                </a:lnTo>
                <a:lnTo>
                  <a:pt x="1071582" y="1671755"/>
                </a:lnTo>
                <a:lnTo>
                  <a:pt x="1077292" y="1680326"/>
                </a:lnTo>
                <a:lnTo>
                  <a:pt x="1080147" y="1685088"/>
                </a:lnTo>
                <a:lnTo>
                  <a:pt x="1083002" y="1689850"/>
                </a:lnTo>
                <a:lnTo>
                  <a:pt x="1085540" y="1695564"/>
                </a:lnTo>
                <a:lnTo>
                  <a:pt x="1088395" y="1701913"/>
                </a:lnTo>
                <a:lnTo>
                  <a:pt x="1090616" y="1708579"/>
                </a:lnTo>
                <a:lnTo>
                  <a:pt x="1091884" y="1715880"/>
                </a:lnTo>
                <a:lnTo>
                  <a:pt x="1093471" y="1724134"/>
                </a:lnTo>
                <a:lnTo>
                  <a:pt x="1093788" y="1733022"/>
                </a:lnTo>
                <a:lnTo>
                  <a:pt x="1093788" y="1742545"/>
                </a:lnTo>
                <a:lnTo>
                  <a:pt x="1092836" y="1753021"/>
                </a:lnTo>
                <a:lnTo>
                  <a:pt x="1090933" y="1765084"/>
                </a:lnTo>
                <a:lnTo>
                  <a:pt x="1087761" y="1777147"/>
                </a:lnTo>
                <a:lnTo>
                  <a:pt x="1086809" y="1785083"/>
                </a:lnTo>
                <a:lnTo>
                  <a:pt x="1084271" y="1801272"/>
                </a:lnTo>
                <a:lnTo>
                  <a:pt x="1076340" y="1854920"/>
                </a:lnTo>
                <a:lnTo>
                  <a:pt x="1054452" y="2009516"/>
                </a:lnTo>
                <a:lnTo>
                  <a:pt x="1023681" y="2230139"/>
                </a:lnTo>
                <a:lnTo>
                  <a:pt x="1022730" y="2236488"/>
                </a:lnTo>
                <a:lnTo>
                  <a:pt x="1021461" y="2242520"/>
                </a:lnTo>
                <a:lnTo>
                  <a:pt x="1019875" y="2248551"/>
                </a:lnTo>
                <a:lnTo>
                  <a:pt x="1018289" y="2254582"/>
                </a:lnTo>
                <a:lnTo>
                  <a:pt x="1015751" y="2259979"/>
                </a:lnTo>
                <a:lnTo>
                  <a:pt x="1013530" y="2265693"/>
                </a:lnTo>
                <a:lnTo>
                  <a:pt x="1011310" y="2271407"/>
                </a:lnTo>
                <a:lnTo>
                  <a:pt x="1008455" y="2276486"/>
                </a:lnTo>
                <a:lnTo>
                  <a:pt x="1005917" y="2281248"/>
                </a:lnTo>
                <a:lnTo>
                  <a:pt x="1002427" y="2286009"/>
                </a:lnTo>
                <a:lnTo>
                  <a:pt x="999255" y="2291088"/>
                </a:lnTo>
                <a:lnTo>
                  <a:pt x="995766" y="2295533"/>
                </a:lnTo>
                <a:lnTo>
                  <a:pt x="992276" y="2299659"/>
                </a:lnTo>
                <a:lnTo>
                  <a:pt x="988470" y="2303469"/>
                </a:lnTo>
                <a:lnTo>
                  <a:pt x="984346" y="2307278"/>
                </a:lnTo>
                <a:lnTo>
                  <a:pt x="980222" y="2311087"/>
                </a:lnTo>
                <a:lnTo>
                  <a:pt x="975781" y="2314262"/>
                </a:lnTo>
                <a:lnTo>
                  <a:pt x="971339" y="2317436"/>
                </a:lnTo>
                <a:lnTo>
                  <a:pt x="966581" y="2320293"/>
                </a:lnTo>
                <a:lnTo>
                  <a:pt x="961823" y="2322833"/>
                </a:lnTo>
                <a:lnTo>
                  <a:pt x="956747" y="2325372"/>
                </a:lnTo>
                <a:lnTo>
                  <a:pt x="951989" y="2327277"/>
                </a:lnTo>
                <a:lnTo>
                  <a:pt x="946913" y="2329182"/>
                </a:lnTo>
                <a:lnTo>
                  <a:pt x="941203" y="2331086"/>
                </a:lnTo>
                <a:lnTo>
                  <a:pt x="936128" y="2332674"/>
                </a:lnTo>
                <a:lnTo>
                  <a:pt x="930418" y="2333309"/>
                </a:lnTo>
                <a:lnTo>
                  <a:pt x="925025" y="2334578"/>
                </a:lnTo>
                <a:lnTo>
                  <a:pt x="919315" y="2334896"/>
                </a:lnTo>
                <a:lnTo>
                  <a:pt x="913605" y="2335213"/>
                </a:lnTo>
                <a:lnTo>
                  <a:pt x="907577" y="2335213"/>
                </a:lnTo>
                <a:lnTo>
                  <a:pt x="901550" y="2334896"/>
                </a:lnTo>
                <a:lnTo>
                  <a:pt x="895523" y="2333943"/>
                </a:lnTo>
                <a:lnTo>
                  <a:pt x="889813" y="2333309"/>
                </a:lnTo>
                <a:lnTo>
                  <a:pt x="883786" y="2332356"/>
                </a:lnTo>
                <a:lnTo>
                  <a:pt x="878076" y="2330769"/>
                </a:lnTo>
                <a:lnTo>
                  <a:pt x="872683" y="2328864"/>
                </a:lnTo>
                <a:lnTo>
                  <a:pt x="867290" y="2326642"/>
                </a:lnTo>
                <a:lnTo>
                  <a:pt x="862214" y="2324420"/>
                </a:lnTo>
                <a:lnTo>
                  <a:pt x="857456" y="2321881"/>
                </a:lnTo>
                <a:lnTo>
                  <a:pt x="852698" y="2319341"/>
                </a:lnTo>
                <a:lnTo>
                  <a:pt x="848257" y="2316167"/>
                </a:lnTo>
                <a:lnTo>
                  <a:pt x="843815" y="2312992"/>
                </a:lnTo>
                <a:lnTo>
                  <a:pt x="839692" y="2309183"/>
                </a:lnTo>
                <a:lnTo>
                  <a:pt x="835568" y="2305373"/>
                </a:lnTo>
                <a:lnTo>
                  <a:pt x="831761" y="2301882"/>
                </a:lnTo>
                <a:lnTo>
                  <a:pt x="827954" y="2297755"/>
                </a:lnTo>
                <a:lnTo>
                  <a:pt x="824782" y="2293311"/>
                </a:lnTo>
                <a:lnTo>
                  <a:pt x="821293" y="2288866"/>
                </a:lnTo>
                <a:lnTo>
                  <a:pt x="818755" y="2283787"/>
                </a:lnTo>
                <a:lnTo>
                  <a:pt x="815900" y="2279026"/>
                </a:lnTo>
                <a:lnTo>
                  <a:pt x="813362" y="2274264"/>
                </a:lnTo>
                <a:lnTo>
                  <a:pt x="811141" y="2269185"/>
                </a:lnTo>
                <a:lnTo>
                  <a:pt x="809238" y="2263471"/>
                </a:lnTo>
                <a:lnTo>
                  <a:pt x="807335" y="2258392"/>
                </a:lnTo>
                <a:lnTo>
                  <a:pt x="805749" y="2252678"/>
                </a:lnTo>
                <a:lnTo>
                  <a:pt x="804162" y="2246646"/>
                </a:lnTo>
                <a:lnTo>
                  <a:pt x="803211" y="2241250"/>
                </a:lnTo>
                <a:lnTo>
                  <a:pt x="802576" y="2234901"/>
                </a:lnTo>
                <a:lnTo>
                  <a:pt x="801942" y="2228869"/>
                </a:lnTo>
                <a:lnTo>
                  <a:pt x="801625" y="2222838"/>
                </a:lnTo>
                <a:lnTo>
                  <a:pt x="801625" y="2216807"/>
                </a:lnTo>
                <a:lnTo>
                  <a:pt x="801942" y="2210458"/>
                </a:lnTo>
                <a:lnTo>
                  <a:pt x="802576" y="2204109"/>
                </a:lnTo>
                <a:lnTo>
                  <a:pt x="803211" y="2197443"/>
                </a:lnTo>
                <a:lnTo>
                  <a:pt x="833981" y="1990152"/>
                </a:lnTo>
                <a:lnTo>
                  <a:pt x="855235" y="1846032"/>
                </a:lnTo>
                <a:lnTo>
                  <a:pt x="861897" y="1797146"/>
                </a:lnTo>
                <a:lnTo>
                  <a:pt x="863801" y="1783178"/>
                </a:lnTo>
                <a:lnTo>
                  <a:pt x="864435" y="1777147"/>
                </a:lnTo>
                <a:lnTo>
                  <a:pt x="861897" y="1774290"/>
                </a:lnTo>
                <a:lnTo>
                  <a:pt x="855553" y="1767623"/>
                </a:lnTo>
                <a:lnTo>
                  <a:pt x="833030" y="1744133"/>
                </a:lnTo>
                <a:lnTo>
                  <a:pt x="763558" y="1673343"/>
                </a:lnTo>
                <a:lnTo>
                  <a:pt x="687424" y="1595886"/>
                </a:lnTo>
                <a:lnTo>
                  <a:pt x="657288" y="1564777"/>
                </a:lnTo>
                <a:lnTo>
                  <a:pt x="637620" y="1543825"/>
                </a:lnTo>
                <a:lnTo>
                  <a:pt x="624931" y="1537159"/>
                </a:lnTo>
                <a:lnTo>
                  <a:pt x="612876" y="1530175"/>
                </a:lnTo>
                <a:lnTo>
                  <a:pt x="600822" y="1523192"/>
                </a:lnTo>
                <a:lnTo>
                  <a:pt x="589719" y="1516208"/>
                </a:lnTo>
                <a:lnTo>
                  <a:pt x="578933" y="1508907"/>
                </a:lnTo>
                <a:lnTo>
                  <a:pt x="569100" y="1501605"/>
                </a:lnTo>
                <a:lnTo>
                  <a:pt x="559266" y="1494622"/>
                </a:lnTo>
                <a:lnTo>
                  <a:pt x="550383" y="1487003"/>
                </a:lnTo>
                <a:lnTo>
                  <a:pt x="541818" y="1480019"/>
                </a:lnTo>
                <a:lnTo>
                  <a:pt x="533570" y="1472718"/>
                </a:lnTo>
                <a:lnTo>
                  <a:pt x="525957" y="1465099"/>
                </a:lnTo>
                <a:lnTo>
                  <a:pt x="518978" y="1458116"/>
                </a:lnTo>
                <a:lnTo>
                  <a:pt x="511682" y="1451132"/>
                </a:lnTo>
                <a:lnTo>
                  <a:pt x="505655" y="1444148"/>
                </a:lnTo>
                <a:lnTo>
                  <a:pt x="499945" y="1436847"/>
                </a:lnTo>
                <a:lnTo>
                  <a:pt x="494235" y="1430181"/>
                </a:lnTo>
                <a:lnTo>
                  <a:pt x="489159" y="1423514"/>
                </a:lnTo>
                <a:lnTo>
                  <a:pt x="484718" y="1416848"/>
                </a:lnTo>
                <a:lnTo>
                  <a:pt x="480277" y="1410499"/>
                </a:lnTo>
                <a:lnTo>
                  <a:pt x="476470" y="1404150"/>
                </a:lnTo>
                <a:lnTo>
                  <a:pt x="473298" y="1397801"/>
                </a:lnTo>
                <a:lnTo>
                  <a:pt x="469808" y="1392405"/>
                </a:lnTo>
                <a:lnTo>
                  <a:pt x="464733" y="1381294"/>
                </a:lnTo>
                <a:lnTo>
                  <a:pt x="460926" y="1371453"/>
                </a:lnTo>
                <a:lnTo>
                  <a:pt x="458706" y="1362565"/>
                </a:lnTo>
                <a:lnTo>
                  <a:pt x="457754" y="1359073"/>
                </a:lnTo>
                <a:lnTo>
                  <a:pt x="457119" y="1355264"/>
                </a:lnTo>
                <a:lnTo>
                  <a:pt x="457119" y="1352089"/>
                </a:lnTo>
                <a:lnTo>
                  <a:pt x="457119" y="1349550"/>
                </a:lnTo>
                <a:lnTo>
                  <a:pt x="456802" y="1347010"/>
                </a:lnTo>
                <a:lnTo>
                  <a:pt x="456168" y="1344788"/>
                </a:lnTo>
                <a:lnTo>
                  <a:pt x="454264" y="1342566"/>
                </a:lnTo>
                <a:lnTo>
                  <a:pt x="452361" y="1340344"/>
                </a:lnTo>
                <a:lnTo>
                  <a:pt x="449823" y="1338439"/>
                </a:lnTo>
                <a:lnTo>
                  <a:pt x="446968" y="1336217"/>
                </a:lnTo>
                <a:lnTo>
                  <a:pt x="440624" y="1332408"/>
                </a:lnTo>
                <a:lnTo>
                  <a:pt x="434279" y="1328598"/>
                </a:lnTo>
                <a:lnTo>
                  <a:pt x="431107" y="1326376"/>
                </a:lnTo>
                <a:lnTo>
                  <a:pt x="428887" y="1324472"/>
                </a:lnTo>
                <a:lnTo>
                  <a:pt x="426666" y="1322250"/>
                </a:lnTo>
                <a:lnTo>
                  <a:pt x="425397" y="1319393"/>
                </a:lnTo>
                <a:lnTo>
                  <a:pt x="424128" y="1317170"/>
                </a:lnTo>
                <a:lnTo>
                  <a:pt x="424128" y="1314631"/>
                </a:lnTo>
                <a:lnTo>
                  <a:pt x="425714" y="1302568"/>
                </a:lnTo>
                <a:lnTo>
                  <a:pt x="427618" y="1289553"/>
                </a:lnTo>
                <a:lnTo>
                  <a:pt x="429521" y="1275268"/>
                </a:lnTo>
                <a:lnTo>
                  <a:pt x="432059" y="1260983"/>
                </a:lnTo>
                <a:lnTo>
                  <a:pt x="438086" y="1229873"/>
                </a:lnTo>
                <a:lnTo>
                  <a:pt x="445382" y="1196542"/>
                </a:lnTo>
                <a:lnTo>
                  <a:pt x="453313" y="1161623"/>
                </a:lnTo>
                <a:lnTo>
                  <a:pt x="462195" y="1125117"/>
                </a:lnTo>
                <a:lnTo>
                  <a:pt x="471712" y="1087658"/>
                </a:lnTo>
                <a:lnTo>
                  <a:pt x="481229" y="1049883"/>
                </a:lnTo>
                <a:lnTo>
                  <a:pt x="501531" y="974014"/>
                </a:lnTo>
                <a:lnTo>
                  <a:pt x="521199" y="901001"/>
                </a:lnTo>
                <a:lnTo>
                  <a:pt x="538963" y="833386"/>
                </a:lnTo>
                <a:lnTo>
                  <a:pt x="546577" y="803228"/>
                </a:lnTo>
                <a:lnTo>
                  <a:pt x="553238" y="775293"/>
                </a:lnTo>
                <a:lnTo>
                  <a:pt x="622710" y="754659"/>
                </a:lnTo>
                <a:lnTo>
                  <a:pt x="591305" y="753072"/>
                </a:lnTo>
                <a:lnTo>
                  <a:pt x="520881" y="750215"/>
                </a:lnTo>
                <a:lnTo>
                  <a:pt x="482497" y="748628"/>
                </a:lnTo>
                <a:lnTo>
                  <a:pt x="448554" y="747358"/>
                </a:lnTo>
                <a:lnTo>
                  <a:pt x="423494" y="747041"/>
                </a:lnTo>
                <a:lnTo>
                  <a:pt x="415563" y="747358"/>
                </a:lnTo>
                <a:lnTo>
                  <a:pt x="411439" y="747993"/>
                </a:lnTo>
                <a:lnTo>
                  <a:pt x="409853" y="748628"/>
                </a:lnTo>
                <a:lnTo>
                  <a:pt x="406364" y="750850"/>
                </a:lnTo>
                <a:lnTo>
                  <a:pt x="396847" y="757516"/>
                </a:lnTo>
                <a:lnTo>
                  <a:pt x="382889" y="767992"/>
                </a:lnTo>
                <a:lnTo>
                  <a:pt x="366393" y="781007"/>
                </a:lnTo>
                <a:lnTo>
                  <a:pt x="325472" y="812752"/>
                </a:lnTo>
                <a:lnTo>
                  <a:pt x="279791" y="849258"/>
                </a:lnTo>
                <a:lnTo>
                  <a:pt x="195093" y="917826"/>
                </a:lnTo>
                <a:lnTo>
                  <a:pt x="154805" y="951158"/>
                </a:lnTo>
                <a:lnTo>
                  <a:pt x="154488" y="951475"/>
                </a:lnTo>
                <a:lnTo>
                  <a:pt x="150681" y="954332"/>
                </a:lnTo>
                <a:lnTo>
                  <a:pt x="146875" y="957506"/>
                </a:lnTo>
                <a:lnTo>
                  <a:pt x="143068" y="960046"/>
                </a:lnTo>
                <a:lnTo>
                  <a:pt x="139261" y="962586"/>
                </a:lnTo>
                <a:lnTo>
                  <a:pt x="135454" y="964808"/>
                </a:lnTo>
                <a:lnTo>
                  <a:pt x="131013" y="966712"/>
                </a:lnTo>
                <a:lnTo>
                  <a:pt x="126889" y="968617"/>
                </a:lnTo>
                <a:lnTo>
                  <a:pt x="122766" y="969887"/>
                </a:lnTo>
                <a:lnTo>
                  <a:pt x="113883" y="972426"/>
                </a:lnTo>
                <a:lnTo>
                  <a:pt x="105318" y="974014"/>
                </a:lnTo>
                <a:lnTo>
                  <a:pt x="96436" y="975283"/>
                </a:lnTo>
                <a:lnTo>
                  <a:pt x="87554" y="974966"/>
                </a:lnTo>
                <a:lnTo>
                  <a:pt x="78671" y="974014"/>
                </a:lnTo>
                <a:lnTo>
                  <a:pt x="70106" y="972109"/>
                </a:lnTo>
                <a:lnTo>
                  <a:pt x="61541" y="969569"/>
                </a:lnTo>
                <a:lnTo>
                  <a:pt x="52976" y="966395"/>
                </a:lnTo>
                <a:lnTo>
                  <a:pt x="48852" y="964490"/>
                </a:lnTo>
                <a:lnTo>
                  <a:pt x="45363" y="962268"/>
                </a:lnTo>
                <a:lnTo>
                  <a:pt x="41239" y="959729"/>
                </a:lnTo>
                <a:lnTo>
                  <a:pt x="37432" y="956872"/>
                </a:lnTo>
                <a:lnTo>
                  <a:pt x="33626" y="954015"/>
                </a:lnTo>
                <a:lnTo>
                  <a:pt x="30453" y="951158"/>
                </a:lnTo>
                <a:lnTo>
                  <a:pt x="26647" y="947666"/>
                </a:lnTo>
                <a:lnTo>
                  <a:pt x="23792" y="944491"/>
                </a:lnTo>
                <a:lnTo>
                  <a:pt x="20302" y="940682"/>
                </a:lnTo>
                <a:lnTo>
                  <a:pt x="17764" y="936873"/>
                </a:lnTo>
                <a:lnTo>
                  <a:pt x="14909" y="933063"/>
                </a:lnTo>
                <a:lnTo>
                  <a:pt x="12689" y="929254"/>
                </a:lnTo>
                <a:lnTo>
                  <a:pt x="10468" y="925127"/>
                </a:lnTo>
                <a:lnTo>
                  <a:pt x="8248" y="921000"/>
                </a:lnTo>
                <a:lnTo>
                  <a:pt x="6662" y="916874"/>
                </a:lnTo>
                <a:lnTo>
                  <a:pt x="4758" y="912429"/>
                </a:lnTo>
                <a:lnTo>
                  <a:pt x="2538" y="903858"/>
                </a:lnTo>
                <a:lnTo>
                  <a:pt x="634" y="894970"/>
                </a:lnTo>
                <a:lnTo>
                  <a:pt x="0" y="886399"/>
                </a:lnTo>
                <a:lnTo>
                  <a:pt x="0" y="877511"/>
                </a:lnTo>
                <a:lnTo>
                  <a:pt x="952" y="868622"/>
                </a:lnTo>
                <a:lnTo>
                  <a:pt x="2538" y="859734"/>
                </a:lnTo>
                <a:lnTo>
                  <a:pt x="5075" y="851163"/>
                </a:lnTo>
                <a:lnTo>
                  <a:pt x="8882" y="842909"/>
                </a:lnTo>
                <a:lnTo>
                  <a:pt x="10785" y="838782"/>
                </a:lnTo>
                <a:lnTo>
                  <a:pt x="13006" y="834656"/>
                </a:lnTo>
                <a:lnTo>
                  <a:pt x="15544" y="831164"/>
                </a:lnTo>
                <a:lnTo>
                  <a:pt x="18082" y="827354"/>
                </a:lnTo>
                <a:lnTo>
                  <a:pt x="20937" y="823545"/>
                </a:lnTo>
                <a:lnTo>
                  <a:pt x="24109" y="820053"/>
                </a:lnTo>
                <a:lnTo>
                  <a:pt x="27281" y="816561"/>
                </a:lnTo>
                <a:lnTo>
                  <a:pt x="30771" y="813069"/>
                </a:lnTo>
                <a:lnTo>
                  <a:pt x="80575" y="775611"/>
                </a:lnTo>
                <a:lnTo>
                  <a:pt x="189700" y="694028"/>
                </a:lnTo>
                <a:lnTo>
                  <a:pt x="248386" y="650220"/>
                </a:lnTo>
                <a:lnTo>
                  <a:pt x="300094" y="612127"/>
                </a:lnTo>
                <a:lnTo>
                  <a:pt x="321348" y="596572"/>
                </a:lnTo>
                <a:lnTo>
                  <a:pt x="337843" y="585144"/>
                </a:lnTo>
                <a:lnTo>
                  <a:pt x="349263" y="577208"/>
                </a:lnTo>
                <a:lnTo>
                  <a:pt x="352436" y="574986"/>
                </a:lnTo>
                <a:lnTo>
                  <a:pt x="354022" y="574351"/>
                </a:lnTo>
                <a:lnTo>
                  <a:pt x="460926" y="562606"/>
                </a:lnTo>
                <a:lnTo>
                  <a:pt x="554190" y="552448"/>
                </a:lnTo>
                <a:lnTo>
                  <a:pt x="595112" y="548003"/>
                </a:lnTo>
                <a:lnTo>
                  <a:pt x="631275" y="544512"/>
                </a:lnTo>
                <a:lnTo>
                  <a:pt x="663315" y="541655"/>
                </a:lnTo>
                <a:lnTo>
                  <a:pt x="690596" y="539750"/>
                </a:lnTo>
                <a:close/>
                <a:moveTo>
                  <a:pt x="912333" y="0"/>
                </a:moveTo>
                <a:lnTo>
                  <a:pt x="923772" y="0"/>
                </a:lnTo>
                <a:lnTo>
                  <a:pt x="935529" y="0"/>
                </a:lnTo>
                <a:lnTo>
                  <a:pt x="943791" y="636"/>
                </a:lnTo>
                <a:lnTo>
                  <a:pt x="952052" y="1908"/>
                </a:lnTo>
                <a:lnTo>
                  <a:pt x="960632" y="3817"/>
                </a:lnTo>
                <a:lnTo>
                  <a:pt x="969211" y="5407"/>
                </a:lnTo>
                <a:lnTo>
                  <a:pt x="977473" y="8270"/>
                </a:lnTo>
                <a:lnTo>
                  <a:pt x="986052" y="11451"/>
                </a:lnTo>
                <a:lnTo>
                  <a:pt x="993996" y="14949"/>
                </a:lnTo>
                <a:lnTo>
                  <a:pt x="1001940" y="19084"/>
                </a:lnTo>
                <a:lnTo>
                  <a:pt x="1010202" y="22901"/>
                </a:lnTo>
                <a:lnTo>
                  <a:pt x="1017828" y="27990"/>
                </a:lnTo>
                <a:lnTo>
                  <a:pt x="1025454" y="33080"/>
                </a:lnTo>
                <a:lnTo>
                  <a:pt x="1032762" y="39123"/>
                </a:lnTo>
                <a:lnTo>
                  <a:pt x="1039753" y="44848"/>
                </a:lnTo>
                <a:lnTo>
                  <a:pt x="1047061" y="51210"/>
                </a:lnTo>
                <a:lnTo>
                  <a:pt x="1053734" y="57889"/>
                </a:lnTo>
                <a:lnTo>
                  <a:pt x="1060407" y="65523"/>
                </a:lnTo>
                <a:lnTo>
                  <a:pt x="1066127" y="72839"/>
                </a:lnTo>
                <a:lnTo>
                  <a:pt x="1072164" y="80791"/>
                </a:lnTo>
                <a:lnTo>
                  <a:pt x="1077884" y="89061"/>
                </a:lnTo>
                <a:lnTo>
                  <a:pt x="1082968" y="97331"/>
                </a:lnTo>
                <a:lnTo>
                  <a:pt x="1087734" y="106555"/>
                </a:lnTo>
                <a:lnTo>
                  <a:pt x="1092183" y="115779"/>
                </a:lnTo>
                <a:lnTo>
                  <a:pt x="1096313" y="125003"/>
                </a:lnTo>
                <a:lnTo>
                  <a:pt x="1100127" y="134546"/>
                </a:lnTo>
                <a:lnTo>
                  <a:pt x="1103304" y="145042"/>
                </a:lnTo>
                <a:lnTo>
                  <a:pt x="1106164" y="155220"/>
                </a:lnTo>
                <a:lnTo>
                  <a:pt x="1108706" y="166035"/>
                </a:lnTo>
                <a:lnTo>
                  <a:pt x="1110612" y="176849"/>
                </a:lnTo>
                <a:lnTo>
                  <a:pt x="1111566" y="187982"/>
                </a:lnTo>
                <a:lnTo>
                  <a:pt x="1112519" y="199433"/>
                </a:lnTo>
                <a:lnTo>
                  <a:pt x="1112837" y="210883"/>
                </a:lnTo>
                <a:lnTo>
                  <a:pt x="1112519" y="222970"/>
                </a:lnTo>
                <a:lnTo>
                  <a:pt x="1110930" y="247144"/>
                </a:lnTo>
                <a:lnTo>
                  <a:pt x="1109024" y="271636"/>
                </a:lnTo>
                <a:lnTo>
                  <a:pt x="1106164" y="296764"/>
                </a:lnTo>
                <a:lnTo>
                  <a:pt x="1104575" y="308851"/>
                </a:lnTo>
                <a:lnTo>
                  <a:pt x="1102351" y="321574"/>
                </a:lnTo>
                <a:lnTo>
                  <a:pt x="1100444" y="333978"/>
                </a:lnTo>
                <a:lnTo>
                  <a:pt x="1097902" y="345747"/>
                </a:lnTo>
                <a:lnTo>
                  <a:pt x="1095360" y="358152"/>
                </a:lnTo>
                <a:lnTo>
                  <a:pt x="1092183" y="369921"/>
                </a:lnTo>
                <a:lnTo>
                  <a:pt x="1089323" y="381372"/>
                </a:lnTo>
                <a:lnTo>
                  <a:pt x="1085510" y="393140"/>
                </a:lnTo>
                <a:lnTo>
                  <a:pt x="1082014" y="404273"/>
                </a:lnTo>
                <a:lnTo>
                  <a:pt x="1077884" y="415406"/>
                </a:lnTo>
                <a:lnTo>
                  <a:pt x="1073753" y="425902"/>
                </a:lnTo>
                <a:lnTo>
                  <a:pt x="1068986" y="436080"/>
                </a:lnTo>
                <a:lnTo>
                  <a:pt x="1063585" y="445941"/>
                </a:lnTo>
                <a:lnTo>
                  <a:pt x="1058501" y="455483"/>
                </a:lnTo>
                <a:lnTo>
                  <a:pt x="1052463" y="464389"/>
                </a:lnTo>
                <a:lnTo>
                  <a:pt x="1046108" y="472977"/>
                </a:lnTo>
                <a:lnTo>
                  <a:pt x="1039753" y="481247"/>
                </a:lnTo>
                <a:lnTo>
                  <a:pt x="1032762" y="488563"/>
                </a:lnTo>
                <a:lnTo>
                  <a:pt x="1025454" y="495242"/>
                </a:lnTo>
                <a:lnTo>
                  <a:pt x="1017510" y="501922"/>
                </a:lnTo>
                <a:lnTo>
                  <a:pt x="1009248" y="507647"/>
                </a:lnTo>
                <a:lnTo>
                  <a:pt x="1000351" y="512736"/>
                </a:lnTo>
                <a:lnTo>
                  <a:pt x="991454" y="516871"/>
                </a:lnTo>
                <a:lnTo>
                  <a:pt x="981921" y="520688"/>
                </a:lnTo>
                <a:lnTo>
                  <a:pt x="971435" y="523551"/>
                </a:lnTo>
                <a:lnTo>
                  <a:pt x="960949" y="525778"/>
                </a:lnTo>
                <a:lnTo>
                  <a:pt x="953005" y="526732"/>
                </a:lnTo>
                <a:lnTo>
                  <a:pt x="944426" y="527050"/>
                </a:lnTo>
                <a:lnTo>
                  <a:pt x="935847" y="526414"/>
                </a:lnTo>
                <a:lnTo>
                  <a:pt x="926314" y="525141"/>
                </a:lnTo>
                <a:lnTo>
                  <a:pt x="917099" y="523233"/>
                </a:lnTo>
                <a:lnTo>
                  <a:pt x="907884" y="520688"/>
                </a:lnTo>
                <a:lnTo>
                  <a:pt x="898669" y="517190"/>
                </a:lnTo>
                <a:lnTo>
                  <a:pt x="888819" y="513373"/>
                </a:lnTo>
                <a:lnTo>
                  <a:pt x="879286" y="508283"/>
                </a:lnTo>
                <a:lnTo>
                  <a:pt x="869118" y="503194"/>
                </a:lnTo>
                <a:lnTo>
                  <a:pt x="859585" y="496833"/>
                </a:lnTo>
                <a:lnTo>
                  <a:pt x="849735" y="490153"/>
                </a:lnTo>
                <a:lnTo>
                  <a:pt x="840202" y="482837"/>
                </a:lnTo>
                <a:lnTo>
                  <a:pt x="830987" y="474886"/>
                </a:lnTo>
                <a:lnTo>
                  <a:pt x="821454" y="465979"/>
                </a:lnTo>
                <a:lnTo>
                  <a:pt x="812239" y="456755"/>
                </a:lnTo>
                <a:lnTo>
                  <a:pt x="803342" y="446577"/>
                </a:lnTo>
                <a:lnTo>
                  <a:pt x="794445" y="435762"/>
                </a:lnTo>
                <a:lnTo>
                  <a:pt x="786183" y="424630"/>
                </a:lnTo>
                <a:lnTo>
                  <a:pt x="778240" y="412225"/>
                </a:lnTo>
                <a:lnTo>
                  <a:pt x="770296" y="400138"/>
                </a:lnTo>
                <a:lnTo>
                  <a:pt x="762987" y="386779"/>
                </a:lnTo>
                <a:lnTo>
                  <a:pt x="756314" y="372784"/>
                </a:lnTo>
                <a:lnTo>
                  <a:pt x="749324" y="358470"/>
                </a:lnTo>
                <a:lnTo>
                  <a:pt x="743604" y="343203"/>
                </a:lnTo>
                <a:lnTo>
                  <a:pt x="738202" y="327617"/>
                </a:lnTo>
                <a:lnTo>
                  <a:pt x="733436" y="311077"/>
                </a:lnTo>
                <a:lnTo>
                  <a:pt x="728987" y="294219"/>
                </a:lnTo>
                <a:lnTo>
                  <a:pt x="725810" y="276725"/>
                </a:lnTo>
                <a:lnTo>
                  <a:pt x="722632" y="258595"/>
                </a:lnTo>
                <a:lnTo>
                  <a:pt x="720408" y="240146"/>
                </a:lnTo>
                <a:lnTo>
                  <a:pt x="719137" y="221062"/>
                </a:lnTo>
                <a:lnTo>
                  <a:pt x="719772" y="209293"/>
                </a:lnTo>
                <a:lnTo>
                  <a:pt x="721361" y="197206"/>
                </a:lnTo>
                <a:lnTo>
                  <a:pt x="722632" y="185756"/>
                </a:lnTo>
                <a:lnTo>
                  <a:pt x="724856" y="174623"/>
                </a:lnTo>
                <a:lnTo>
                  <a:pt x="727399" y="163490"/>
                </a:lnTo>
                <a:lnTo>
                  <a:pt x="730576" y="152676"/>
                </a:lnTo>
                <a:lnTo>
                  <a:pt x="734389" y="142179"/>
                </a:lnTo>
                <a:lnTo>
                  <a:pt x="737884" y="131683"/>
                </a:lnTo>
                <a:lnTo>
                  <a:pt x="742333" y="121823"/>
                </a:lnTo>
                <a:lnTo>
                  <a:pt x="746782" y="111962"/>
                </a:lnTo>
                <a:lnTo>
                  <a:pt x="752184" y="102420"/>
                </a:lnTo>
                <a:lnTo>
                  <a:pt x="757268" y="93514"/>
                </a:lnTo>
                <a:lnTo>
                  <a:pt x="763305" y="84290"/>
                </a:lnTo>
                <a:lnTo>
                  <a:pt x="769660" y="76338"/>
                </a:lnTo>
                <a:lnTo>
                  <a:pt x="776015" y="68068"/>
                </a:lnTo>
                <a:lnTo>
                  <a:pt x="783006" y="60116"/>
                </a:lnTo>
                <a:lnTo>
                  <a:pt x="790314" y="53118"/>
                </a:lnTo>
                <a:lnTo>
                  <a:pt x="797940" y="46121"/>
                </a:lnTo>
                <a:lnTo>
                  <a:pt x="805567" y="39759"/>
                </a:lnTo>
                <a:lnTo>
                  <a:pt x="813828" y="33398"/>
                </a:lnTo>
                <a:lnTo>
                  <a:pt x="822725" y="27990"/>
                </a:lnTo>
                <a:lnTo>
                  <a:pt x="831305" y="22901"/>
                </a:lnTo>
                <a:lnTo>
                  <a:pt x="840520" y="18130"/>
                </a:lnTo>
                <a:lnTo>
                  <a:pt x="849735" y="13995"/>
                </a:lnTo>
                <a:lnTo>
                  <a:pt x="859903" y="10496"/>
                </a:lnTo>
                <a:lnTo>
                  <a:pt x="870071" y="7316"/>
                </a:lnTo>
                <a:lnTo>
                  <a:pt x="879922" y="4771"/>
                </a:lnTo>
                <a:lnTo>
                  <a:pt x="890725" y="2544"/>
                </a:lnTo>
                <a:lnTo>
                  <a:pt x="901529" y="954"/>
                </a:lnTo>
                <a:lnTo>
                  <a:pt x="912333" y="0"/>
                </a:lnTo>
                <a:close/>
              </a:path>
            </a:pathLst>
          </a:custGeom>
          <a:solidFill>
            <a:srgbClr val="C1C0C7"/>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7" name="文本框 16"/>
          <p:cNvSpPr txBox="1"/>
          <p:nvPr/>
        </p:nvSpPr>
        <p:spPr>
          <a:xfrm>
            <a:off x="8368506" y="3813975"/>
            <a:ext cx="2171700" cy="1077218"/>
          </a:xfrm>
          <a:prstGeom prst="rect">
            <a:avLst/>
          </a:prstGeom>
          <a:noFill/>
        </p:spPr>
        <p:txBody>
          <a:bodyPr wrap="square" rtlCol="0">
            <a:spAutoFit/>
          </a:bodyPr>
          <a:lstStyle/>
          <a:p>
            <a:r>
              <a:rPr lang="zh-CN" altLang="en-US" dirty="0" smtClean="0">
                <a:solidFill>
                  <a:srgbClr val="C1C0C7"/>
                </a:solidFill>
                <a:latin typeface="微软雅黑" panose="020B0503020204020204" pitchFamily="34" charset="-122"/>
                <a:ea typeface="微软雅黑" panose="020B0503020204020204" pitchFamily="34" charset="-122"/>
              </a:rPr>
              <a:t>评 </a:t>
            </a:r>
            <a:r>
              <a:rPr lang="zh-CN" altLang="en-US" sz="200" dirty="0" smtClean="0">
                <a:solidFill>
                  <a:srgbClr val="C1C0C7"/>
                </a:solidFill>
                <a:latin typeface="微软雅黑" panose="020B0503020204020204" pitchFamily="34" charset="-122"/>
                <a:ea typeface="微软雅黑" panose="020B0503020204020204" pitchFamily="34" charset="-122"/>
              </a:rPr>
              <a:t>                    </a:t>
            </a:r>
            <a:r>
              <a:rPr lang="zh-CN" altLang="en-US" dirty="0" smtClean="0">
                <a:solidFill>
                  <a:srgbClr val="C1C0C7"/>
                </a:solidFill>
                <a:latin typeface="微软雅黑" panose="020B0503020204020204" pitchFamily="34" charset="-122"/>
                <a:ea typeface="微软雅黑" panose="020B0503020204020204" pitchFamily="34" charset="-122"/>
              </a:rPr>
              <a:t>分</a:t>
            </a:r>
            <a:r>
              <a:rPr lang="en-US" altLang="zh-CN" sz="3200" dirty="0" smtClean="0">
                <a:solidFill>
                  <a:srgbClr val="C1C0C7"/>
                </a:solidFill>
                <a:latin typeface="微软雅黑" panose="020B0503020204020204" pitchFamily="34" charset="-122"/>
                <a:ea typeface="微软雅黑" panose="020B0503020204020204" pitchFamily="34" charset="-122"/>
              </a:rPr>
              <a:t>4.7</a:t>
            </a:r>
          </a:p>
          <a:p>
            <a:r>
              <a:rPr lang="zh-CN" altLang="en-US" dirty="0">
                <a:solidFill>
                  <a:srgbClr val="C1C0C7"/>
                </a:solidFill>
                <a:latin typeface="微软雅黑" panose="020B0503020204020204" pitchFamily="34" charset="-122"/>
                <a:ea typeface="微软雅黑" panose="020B0503020204020204" pitchFamily="34" charset="-122"/>
              </a:rPr>
              <a:t>接单</a:t>
            </a:r>
            <a:r>
              <a:rPr lang="zh-CN" altLang="en-US" dirty="0" smtClean="0">
                <a:solidFill>
                  <a:srgbClr val="C1C0C7"/>
                </a:solidFill>
                <a:latin typeface="微软雅黑" panose="020B0503020204020204" pitchFamily="34" charset="-122"/>
                <a:ea typeface="微软雅黑" panose="020B0503020204020204" pitchFamily="34" charset="-122"/>
              </a:rPr>
              <a:t>率</a:t>
            </a:r>
            <a:r>
              <a:rPr lang="en-US" altLang="zh-CN" sz="3200" dirty="0" smtClean="0">
                <a:solidFill>
                  <a:srgbClr val="C1C0C7"/>
                </a:solidFill>
                <a:latin typeface="微软雅黑" panose="020B0503020204020204" pitchFamily="34" charset="-122"/>
                <a:ea typeface="微软雅黑" panose="020B0503020204020204" pitchFamily="34" charset="-122"/>
              </a:rPr>
              <a:t>70%</a:t>
            </a:r>
            <a:endParaRPr lang="zh-CN" altLang="en-US" sz="3200" dirty="0">
              <a:solidFill>
                <a:srgbClr val="C1C0C7"/>
              </a:solidFill>
              <a:latin typeface="微软雅黑" panose="020B0503020204020204" pitchFamily="34" charset="-122"/>
              <a:ea typeface="微软雅黑" panose="020B0503020204020204" pitchFamily="34" charset="-122"/>
            </a:endParaRPr>
          </a:p>
        </p:txBody>
      </p:sp>
      <p:sp>
        <p:nvSpPr>
          <p:cNvPr id="18" name="KSO_Shape"/>
          <p:cNvSpPr/>
          <p:nvPr/>
        </p:nvSpPr>
        <p:spPr>
          <a:xfrm>
            <a:off x="9870592" y="2944291"/>
            <a:ext cx="1905000" cy="1349375"/>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rgbClr val="24BA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24BAD6"/>
              </a:solidFill>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2143" y="6253447"/>
            <a:ext cx="2805014" cy="402030"/>
          </a:xfrm>
          <a:prstGeom prst="rect">
            <a:avLst/>
          </a:prstGeom>
        </p:spPr>
      </p:pic>
    </p:spTree>
    <p:extLst>
      <p:ext uri="{BB962C8B-B14F-4D97-AF65-F5344CB8AC3E}">
        <p14:creationId xmlns:p14="http://schemas.microsoft.com/office/powerpoint/2010/main" val="33578231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矩形 3"/>
          <p:cNvSpPr/>
          <p:nvPr/>
        </p:nvSpPr>
        <p:spPr>
          <a:xfrm>
            <a:off x="4838700" y="0"/>
            <a:ext cx="7353300" cy="6858000"/>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17018" y="0"/>
            <a:ext cx="4860441" cy="6858000"/>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dirty="0"/>
          </a:p>
        </p:txBody>
      </p:sp>
      <p:sp>
        <p:nvSpPr>
          <p:cNvPr id="6" name="矩形 5"/>
          <p:cNvSpPr/>
          <p:nvPr/>
        </p:nvSpPr>
        <p:spPr>
          <a:xfrm>
            <a:off x="479393" y="1828800"/>
            <a:ext cx="3819795" cy="2365996"/>
          </a:xfrm>
          <a:prstGeom prst="rect">
            <a:avLst/>
          </a:prstGeom>
          <a:solidFill>
            <a:srgbClr val="0A091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9091A"/>
              </a:solidFill>
            </a:endParaRPr>
          </a:p>
        </p:txBody>
      </p:sp>
      <p:sp>
        <p:nvSpPr>
          <p:cNvPr id="7" name="文本框 6"/>
          <p:cNvSpPr txBox="1"/>
          <p:nvPr/>
        </p:nvSpPr>
        <p:spPr>
          <a:xfrm>
            <a:off x="592980" y="2164688"/>
            <a:ext cx="3638012" cy="1785104"/>
          </a:xfrm>
          <a:prstGeom prst="rect">
            <a:avLst/>
          </a:prstGeom>
          <a:noFill/>
        </p:spPr>
        <p:txBody>
          <a:bodyPr wrap="square" rtlCol="0">
            <a:spAutoFit/>
          </a:bodyPr>
          <a:lstStyle/>
          <a:p>
            <a:r>
              <a:rPr lang="zh-CN" altLang="en-US" sz="4400" b="1" dirty="0" smtClean="0">
                <a:solidFill>
                  <a:srgbClr val="C1C0C7"/>
                </a:solidFill>
                <a:latin typeface="微软雅黑" panose="020B0503020204020204" pitchFamily="34" charset="-122"/>
                <a:ea typeface="微软雅黑" panose="020B0503020204020204" pitchFamily="34" charset="-122"/>
              </a:rPr>
              <a:t>每个自然单子</a:t>
            </a:r>
            <a:r>
              <a:rPr lang="zh-CN" altLang="en-US" sz="6600" b="1" dirty="0" smtClean="0">
                <a:solidFill>
                  <a:srgbClr val="24BAD6"/>
                </a:solidFill>
                <a:latin typeface="微软雅黑" panose="020B0503020204020204" pitchFamily="34" charset="-122"/>
                <a:ea typeface="微软雅黑" panose="020B0503020204020204" pitchFamily="34" charset="-122"/>
              </a:rPr>
              <a:t>翻倍奖励</a:t>
            </a:r>
            <a:endParaRPr lang="zh-CN" altLang="en-US" sz="6600" b="1" dirty="0">
              <a:solidFill>
                <a:srgbClr val="24BAD6"/>
              </a:solidFill>
              <a:latin typeface="微软雅黑" panose="020B0503020204020204" pitchFamily="34" charset="-122"/>
              <a:ea typeface="微软雅黑" panose="020B0503020204020204" pitchFamily="34" charset="-122"/>
            </a:endParaRPr>
          </a:p>
        </p:txBody>
      </p:sp>
      <p:sp>
        <p:nvSpPr>
          <p:cNvPr id="49" name="Shape 153"/>
          <p:cNvSpPr>
            <a:spLocks noChangeArrowheads="1"/>
          </p:cNvSpPr>
          <p:nvPr/>
        </p:nvSpPr>
        <p:spPr bwMode="auto">
          <a:xfrm>
            <a:off x="5781016" y="3539962"/>
            <a:ext cx="1705873" cy="556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1887" tIns="31887" rIns="31887" bIns="31887" anchor="ctr">
            <a:spAutoFit/>
          </a:bodyPr>
          <a:lstStyle>
            <a:lvl1pPr>
              <a:defRPr sz="2300">
                <a:solidFill>
                  <a:schemeClr val="tx1"/>
                </a:solidFill>
                <a:latin typeface="Arial" panose="020B0604020202020204" pitchFamily="34" charset="0"/>
                <a:ea typeface="MS PGothic" panose="020B0600070205080204" pitchFamily="34" charset="-128"/>
                <a:sym typeface="Helvetica Light" charset="0"/>
              </a:defRPr>
            </a:lvl1pPr>
            <a:lvl2pPr marL="742950" indent="-285750">
              <a:defRPr sz="2300">
                <a:solidFill>
                  <a:schemeClr val="tx1"/>
                </a:solidFill>
                <a:latin typeface="Arial" panose="020B0604020202020204" pitchFamily="34" charset="0"/>
                <a:ea typeface="MS PGothic" panose="020B0600070205080204" pitchFamily="34" charset="-128"/>
                <a:sym typeface="Helvetica Light" charset="0"/>
              </a:defRPr>
            </a:lvl2pPr>
            <a:lvl3pPr marL="1143000" indent="-228600">
              <a:defRPr sz="2300">
                <a:solidFill>
                  <a:schemeClr val="tx1"/>
                </a:solidFill>
                <a:latin typeface="Arial" panose="020B0604020202020204" pitchFamily="34" charset="0"/>
                <a:ea typeface="MS PGothic" panose="020B0600070205080204" pitchFamily="34" charset="-128"/>
                <a:sym typeface="Helvetica Light" charset="0"/>
              </a:defRPr>
            </a:lvl3pPr>
            <a:lvl4pPr marL="1600200" indent="-228600">
              <a:defRPr sz="2300">
                <a:solidFill>
                  <a:schemeClr val="tx1"/>
                </a:solidFill>
                <a:latin typeface="Arial" panose="020B0604020202020204" pitchFamily="34" charset="0"/>
                <a:ea typeface="MS PGothic" panose="020B0600070205080204" pitchFamily="34" charset="-128"/>
                <a:sym typeface="Helvetica Light" charset="0"/>
              </a:defRPr>
            </a:lvl4pPr>
            <a:lvl5pPr marL="2057400" indent="-228600">
              <a:defRPr sz="2300">
                <a:solidFill>
                  <a:schemeClr val="tx1"/>
                </a:solidFill>
                <a:latin typeface="Arial" panose="020B0604020202020204" pitchFamily="34" charset="0"/>
                <a:ea typeface="MS PGothic" panose="020B0600070205080204" pitchFamily="34" charset="-128"/>
                <a:sym typeface="Helvetica Light" charset="0"/>
              </a:defRPr>
            </a:lvl5pPr>
            <a:lvl6pPr marL="2514600" indent="-228600" defTabSz="365125"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sym typeface="Helvetica Light" charset="0"/>
              </a:defRPr>
            </a:lvl6pPr>
            <a:lvl7pPr marL="2971800" indent="-228600" defTabSz="365125"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sym typeface="Helvetica Light" charset="0"/>
              </a:defRPr>
            </a:lvl7pPr>
            <a:lvl8pPr marL="3429000" indent="-228600" defTabSz="365125"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sym typeface="Helvetica Light" charset="0"/>
              </a:defRPr>
            </a:lvl8pPr>
            <a:lvl9pPr marL="3886200" indent="-228600" defTabSz="365125"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sym typeface="Helvetica Light" charset="0"/>
              </a:defRPr>
            </a:lvl9pPr>
          </a:lstStyle>
          <a:p>
            <a:pPr algn="ctr">
              <a:buFont typeface="Arial" panose="020B0604020202020204" pitchFamily="34" charset="0"/>
              <a:buNone/>
            </a:pPr>
            <a:r>
              <a:rPr lang="zh-CN" altLang="en-US" sz="3200" b="1" dirty="0">
                <a:solidFill>
                  <a:srgbClr val="C1C0C7"/>
                </a:solidFill>
                <a:latin typeface="微软雅黑" panose="020B0503020204020204" pitchFamily="34" charset="-122"/>
                <a:ea typeface="微软雅黑" panose="020B0503020204020204" pitchFamily="34" charset="-122"/>
              </a:rPr>
              <a:t>乘客付费</a:t>
            </a:r>
            <a:endParaRPr lang="en-US" altLang="zh-CN" sz="2400" b="1" dirty="0">
              <a:solidFill>
                <a:srgbClr val="C1C0C7"/>
              </a:solidFill>
              <a:latin typeface="微软雅黑" panose="020B0503020204020204" pitchFamily="34" charset="-122"/>
              <a:ea typeface="微软雅黑" panose="020B0503020204020204" pitchFamily="34" charset="-122"/>
            </a:endParaRPr>
          </a:p>
        </p:txBody>
      </p:sp>
      <p:sp>
        <p:nvSpPr>
          <p:cNvPr id="51" name="Shape 155"/>
          <p:cNvSpPr>
            <a:spLocks noChangeShapeType="1"/>
          </p:cNvSpPr>
          <p:nvPr/>
        </p:nvSpPr>
        <p:spPr bwMode="auto">
          <a:xfrm>
            <a:off x="7496618" y="3138734"/>
            <a:ext cx="1298590" cy="9819"/>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lIns="31887" tIns="31887" rIns="31887" bIns="31887" anchor="ctr"/>
          <a:lstStyle/>
          <a:p>
            <a:endParaRPr lang="zh-CN" altLang="en-US"/>
          </a:p>
        </p:txBody>
      </p:sp>
      <p:sp>
        <p:nvSpPr>
          <p:cNvPr id="58" name="KSO_Shape"/>
          <p:cNvSpPr>
            <a:spLocks noChangeAspect="1"/>
          </p:cNvSpPr>
          <p:nvPr/>
        </p:nvSpPr>
        <p:spPr bwMode="auto">
          <a:xfrm>
            <a:off x="6890551" y="2960784"/>
            <a:ext cx="486580" cy="268430"/>
          </a:xfrm>
          <a:custGeom>
            <a:avLst/>
            <a:gdLst>
              <a:gd name="T0" fmla="*/ 2808263 w 2820988"/>
              <a:gd name="T1" fmla="*/ 1211608 h 1557338"/>
              <a:gd name="T2" fmla="*/ 2501270 w 2820988"/>
              <a:gd name="T3" fmla="*/ 1475355 h 1557338"/>
              <a:gd name="T4" fmla="*/ 2523539 w 2820988"/>
              <a:gd name="T5" fmla="*/ 1312023 h 1557338"/>
              <a:gd name="T6" fmla="*/ 2634566 w 2820988"/>
              <a:gd name="T7" fmla="*/ 1193496 h 1557338"/>
              <a:gd name="T8" fmla="*/ 1466344 w 2820988"/>
              <a:gd name="T9" fmla="*/ 848781 h 1557338"/>
              <a:gd name="T10" fmla="*/ 1490962 w 2820988"/>
              <a:gd name="T11" fmla="*/ 925897 h 1557338"/>
              <a:gd name="T12" fmla="*/ 1430538 w 2820988"/>
              <a:gd name="T13" fmla="*/ 988035 h 1557338"/>
              <a:gd name="T14" fmla="*/ 1267203 w 2820988"/>
              <a:gd name="T15" fmla="*/ 636746 h 1557338"/>
              <a:gd name="T16" fmla="*/ 1272944 w 2820988"/>
              <a:gd name="T17" fmla="*/ 550740 h 1557338"/>
              <a:gd name="T18" fmla="*/ 1269244 w 2820988"/>
              <a:gd name="T19" fmla="*/ 432921 h 1557338"/>
              <a:gd name="T20" fmla="*/ 1150862 w 2820988"/>
              <a:gd name="T21" fmla="*/ 507497 h 1557338"/>
              <a:gd name="T22" fmla="*/ 1121346 w 2820988"/>
              <a:gd name="T23" fmla="*/ 630311 h 1557338"/>
              <a:gd name="T24" fmla="*/ 1181648 w 2820988"/>
              <a:gd name="T25" fmla="*/ 739161 h 1557338"/>
              <a:gd name="T26" fmla="*/ 1323832 w 2820988"/>
              <a:gd name="T27" fmla="*/ 989230 h 1557338"/>
              <a:gd name="T28" fmla="*/ 1240997 w 2820988"/>
              <a:gd name="T29" fmla="*/ 899103 h 1557338"/>
              <a:gd name="T30" fmla="*/ 1151814 w 2820988"/>
              <a:gd name="T31" fmla="*/ 1019378 h 1557338"/>
              <a:gd name="T32" fmla="*/ 1279082 w 2820988"/>
              <a:gd name="T33" fmla="*/ 1089194 h 1557338"/>
              <a:gd name="T34" fmla="*/ 1495215 w 2820988"/>
              <a:gd name="T35" fmla="*/ 1071105 h 1557338"/>
              <a:gd name="T36" fmla="*/ 1606297 w 2820988"/>
              <a:gd name="T37" fmla="*/ 972728 h 1557338"/>
              <a:gd name="T38" fmla="*/ 1618040 w 2820988"/>
              <a:gd name="T39" fmla="*/ 839760 h 1557338"/>
              <a:gd name="T40" fmla="*/ 1540600 w 2820988"/>
              <a:gd name="T41" fmla="*/ 744555 h 1557338"/>
              <a:gd name="T42" fmla="*/ 1419680 w 2820988"/>
              <a:gd name="T43" fmla="*/ 530664 h 1557338"/>
              <a:gd name="T44" fmla="*/ 1600901 w 2820988"/>
              <a:gd name="T45" fmla="*/ 570967 h 1557338"/>
              <a:gd name="T46" fmla="*/ 1538061 w 2820988"/>
              <a:gd name="T47" fmla="*/ 472272 h 1557338"/>
              <a:gd name="T48" fmla="*/ 1412380 w 2820988"/>
              <a:gd name="T49" fmla="*/ 425304 h 1557338"/>
              <a:gd name="T50" fmla="*/ 2751839 w 2820988"/>
              <a:gd name="T51" fmla="*/ 1183971 h 1557338"/>
              <a:gd name="T52" fmla="*/ 2766566 w 2820988"/>
              <a:gd name="T53" fmla="*/ 367019 h 1557338"/>
              <a:gd name="T54" fmla="*/ 39784 w 2820988"/>
              <a:gd name="T55" fmla="*/ 360671 h 1557338"/>
              <a:gd name="T56" fmla="*/ 83357 w 2820988"/>
              <a:gd name="T57" fmla="*/ 1180480 h 1557338"/>
              <a:gd name="T58" fmla="*/ 314017 w 2820988"/>
              <a:gd name="T59" fmla="*/ 57827 h 1557338"/>
              <a:gd name="T60" fmla="*/ 2752273 w 2820988"/>
              <a:gd name="T61" fmla="*/ 371496 h 1557338"/>
              <a:gd name="T62" fmla="*/ 2616114 w 2820988"/>
              <a:gd name="T63" fmla="*/ 352826 h 1557338"/>
              <a:gd name="T64" fmla="*/ 2515268 w 2820988"/>
              <a:gd name="T65" fmla="*/ 221822 h 1557338"/>
              <a:gd name="T66" fmla="*/ 2503815 w 2820988"/>
              <a:gd name="T67" fmla="*/ 65819 h 1557338"/>
              <a:gd name="T68" fmla="*/ 2518091 w 2820988"/>
              <a:gd name="T69" fmla="*/ 13898 h 1557338"/>
              <a:gd name="T70" fmla="*/ 1389849 w 2820988"/>
              <a:gd name="T71" fmla="*/ 122238 h 1557338"/>
              <a:gd name="T72" fmla="*/ 1528222 w 2820988"/>
              <a:gd name="T73" fmla="*/ 178726 h 1557338"/>
              <a:gd name="T74" fmla="*/ 1647873 w 2820988"/>
              <a:gd name="T75" fmla="*/ 313281 h 1557338"/>
              <a:gd name="T76" fmla="*/ 1731026 w 2820988"/>
              <a:gd name="T77" fmla="*/ 508132 h 1557338"/>
              <a:gd name="T78" fmla="*/ 1766572 w 2820988"/>
              <a:gd name="T79" fmla="*/ 744555 h 1557338"/>
              <a:gd name="T80" fmla="*/ 1745308 w 2820988"/>
              <a:gd name="T81" fmla="*/ 989547 h 1557338"/>
              <a:gd name="T82" fmla="*/ 1674215 w 2820988"/>
              <a:gd name="T83" fmla="*/ 1197092 h 1557338"/>
              <a:gd name="T84" fmla="*/ 1563134 w 2820988"/>
              <a:gd name="T85" fmla="*/ 1349419 h 1557338"/>
              <a:gd name="T86" fmla="*/ 1423171 w 2820988"/>
              <a:gd name="T87" fmla="*/ 1429073 h 1557338"/>
              <a:gd name="T88" fmla="*/ 2508881 w 2820988"/>
              <a:gd name="T89" fmla="*/ 1514381 h 1557338"/>
              <a:gd name="T90" fmla="*/ 32890 w 2820988"/>
              <a:gd name="T91" fmla="*/ 1198898 h 1557338"/>
              <a:gd name="T92" fmla="*/ 156226 w 2820988"/>
              <a:gd name="T93" fmla="*/ 1183010 h 1557338"/>
              <a:gd name="T94" fmla="*/ 279563 w 2820988"/>
              <a:gd name="T95" fmla="*/ 1280882 h 1557338"/>
              <a:gd name="T96" fmla="*/ 320042 w 2820988"/>
              <a:gd name="T97" fmla="*/ 1451204 h 1557338"/>
              <a:gd name="T98" fmla="*/ 315283 w 2820988"/>
              <a:gd name="T99" fmla="*/ 1491639 h 1557338"/>
              <a:gd name="T100" fmla="*/ 1269561 w 2820988"/>
              <a:gd name="T101" fmla="*/ 1419552 h 1557338"/>
              <a:gd name="T102" fmla="*/ 1134676 w 2820988"/>
              <a:gd name="T103" fmla="*/ 1324348 h 1557338"/>
              <a:gd name="T104" fmla="*/ 1030577 w 2820988"/>
              <a:gd name="T105" fmla="*/ 1159645 h 1557338"/>
              <a:gd name="T106" fmla="*/ 968371 w 2820988"/>
              <a:gd name="T107" fmla="*/ 943215 h 1557338"/>
              <a:gd name="T108" fmla="*/ 958850 w 2820988"/>
              <a:gd name="T109" fmla="*/ 694732 h 1557338"/>
              <a:gd name="T110" fmla="*/ 1004552 w 2820988"/>
              <a:gd name="T111" fmla="*/ 464973 h 1557338"/>
              <a:gd name="T112" fmla="*/ 1095956 w 2820988"/>
              <a:gd name="T113" fmla="*/ 281229 h 1557338"/>
              <a:gd name="T114" fmla="*/ 1221955 w 2820988"/>
              <a:gd name="T115" fmla="*/ 160637 h 1557338"/>
              <a:gd name="T116" fmla="*/ 320047 w 2820988"/>
              <a:gd name="T117" fmla="*/ 105497 h 1557338"/>
              <a:gd name="T118" fmla="*/ 320359 w 2820988"/>
              <a:gd name="T119" fmla="*/ 135435 h 1557338"/>
              <a:gd name="T120" fmla="*/ 260272 w 2820988"/>
              <a:gd name="T121" fmla="*/ 302829 h 1557338"/>
              <a:gd name="T122" fmla="*/ 125550 w 2820988"/>
              <a:gd name="T123" fmla="*/ 377508 h 1557338"/>
              <a:gd name="T124" fmla="*/ 12966 w 2820988"/>
              <a:gd name="T125" fmla="*/ 344283 h 1557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20988" h="1557338">
                <a:moveTo>
                  <a:pt x="2705826" y="1177925"/>
                </a:moveTo>
                <a:lnTo>
                  <a:pt x="2713779" y="1177925"/>
                </a:lnTo>
                <a:lnTo>
                  <a:pt x="2721732" y="1178561"/>
                </a:lnTo>
                <a:lnTo>
                  <a:pt x="2729367" y="1179514"/>
                </a:lnTo>
                <a:lnTo>
                  <a:pt x="2737321" y="1180785"/>
                </a:lnTo>
                <a:lnTo>
                  <a:pt x="2744956" y="1182374"/>
                </a:lnTo>
                <a:lnTo>
                  <a:pt x="2752273" y="1184281"/>
                </a:lnTo>
                <a:lnTo>
                  <a:pt x="2759590" y="1186505"/>
                </a:lnTo>
                <a:lnTo>
                  <a:pt x="2766906" y="1189047"/>
                </a:lnTo>
                <a:lnTo>
                  <a:pt x="2774223" y="1192225"/>
                </a:lnTo>
                <a:lnTo>
                  <a:pt x="2781222" y="1195402"/>
                </a:lnTo>
                <a:lnTo>
                  <a:pt x="2788221" y="1198898"/>
                </a:lnTo>
                <a:lnTo>
                  <a:pt x="2794902" y="1203029"/>
                </a:lnTo>
                <a:lnTo>
                  <a:pt x="2801582" y="1206842"/>
                </a:lnTo>
                <a:lnTo>
                  <a:pt x="2808263" y="1211608"/>
                </a:lnTo>
                <a:lnTo>
                  <a:pt x="2814626" y="1216057"/>
                </a:lnTo>
                <a:lnTo>
                  <a:pt x="2820988" y="1221141"/>
                </a:lnTo>
                <a:lnTo>
                  <a:pt x="2820988" y="1557338"/>
                </a:lnTo>
                <a:lnTo>
                  <a:pt x="2524175" y="1557338"/>
                </a:lnTo>
                <a:lnTo>
                  <a:pt x="2520994" y="1550347"/>
                </a:lnTo>
                <a:lnTo>
                  <a:pt x="2518131" y="1543357"/>
                </a:lnTo>
                <a:lnTo>
                  <a:pt x="2515904" y="1536366"/>
                </a:lnTo>
                <a:lnTo>
                  <a:pt x="2513041" y="1529057"/>
                </a:lnTo>
                <a:lnTo>
                  <a:pt x="2510814" y="1521748"/>
                </a:lnTo>
                <a:lnTo>
                  <a:pt x="2508905" y="1514122"/>
                </a:lnTo>
                <a:lnTo>
                  <a:pt x="2506996" y="1506496"/>
                </a:lnTo>
                <a:lnTo>
                  <a:pt x="2505088" y="1498869"/>
                </a:lnTo>
                <a:lnTo>
                  <a:pt x="2503815" y="1491243"/>
                </a:lnTo>
                <a:lnTo>
                  <a:pt x="2502543" y="1483299"/>
                </a:lnTo>
                <a:lnTo>
                  <a:pt x="2501270" y="1475355"/>
                </a:lnTo>
                <a:lnTo>
                  <a:pt x="2500316" y="1467410"/>
                </a:lnTo>
                <a:lnTo>
                  <a:pt x="2499680" y="1459148"/>
                </a:lnTo>
                <a:lnTo>
                  <a:pt x="2499361" y="1451204"/>
                </a:lnTo>
                <a:lnTo>
                  <a:pt x="2499043" y="1442942"/>
                </a:lnTo>
                <a:lnTo>
                  <a:pt x="2498725" y="1434363"/>
                </a:lnTo>
                <a:lnTo>
                  <a:pt x="2499043" y="1421334"/>
                </a:lnTo>
                <a:lnTo>
                  <a:pt x="2499998" y="1408306"/>
                </a:lnTo>
                <a:lnTo>
                  <a:pt x="2501270" y="1395595"/>
                </a:lnTo>
                <a:lnTo>
                  <a:pt x="2502861" y="1382567"/>
                </a:lnTo>
                <a:lnTo>
                  <a:pt x="2505088" y="1370492"/>
                </a:lnTo>
                <a:lnTo>
                  <a:pt x="2508269" y="1358099"/>
                </a:lnTo>
                <a:lnTo>
                  <a:pt x="2511132" y="1346341"/>
                </a:lnTo>
                <a:lnTo>
                  <a:pt x="2515268" y="1334584"/>
                </a:lnTo>
                <a:lnTo>
                  <a:pt x="2519085" y="1323144"/>
                </a:lnTo>
                <a:lnTo>
                  <a:pt x="2523539" y="1312023"/>
                </a:lnTo>
                <a:lnTo>
                  <a:pt x="2528629" y="1301536"/>
                </a:lnTo>
                <a:lnTo>
                  <a:pt x="2534037" y="1291050"/>
                </a:lnTo>
                <a:lnTo>
                  <a:pt x="2539764" y="1280882"/>
                </a:lnTo>
                <a:lnTo>
                  <a:pt x="2546126" y="1271349"/>
                </a:lnTo>
                <a:lnTo>
                  <a:pt x="2552489" y="1261816"/>
                </a:lnTo>
                <a:lnTo>
                  <a:pt x="2559487" y="1252918"/>
                </a:lnTo>
                <a:lnTo>
                  <a:pt x="2566486" y="1244338"/>
                </a:lnTo>
                <a:lnTo>
                  <a:pt x="2574121" y="1236712"/>
                </a:lnTo>
                <a:lnTo>
                  <a:pt x="2581756" y="1228768"/>
                </a:lnTo>
                <a:lnTo>
                  <a:pt x="2590028" y="1221777"/>
                </a:lnTo>
                <a:lnTo>
                  <a:pt x="2598299" y="1214786"/>
                </a:lnTo>
                <a:lnTo>
                  <a:pt x="2607207" y="1208749"/>
                </a:lnTo>
                <a:lnTo>
                  <a:pt x="2616114" y="1203347"/>
                </a:lnTo>
                <a:lnTo>
                  <a:pt x="2625340" y="1197945"/>
                </a:lnTo>
                <a:lnTo>
                  <a:pt x="2634566" y="1193496"/>
                </a:lnTo>
                <a:lnTo>
                  <a:pt x="2644109" y="1189365"/>
                </a:lnTo>
                <a:lnTo>
                  <a:pt x="2653971" y="1185869"/>
                </a:lnTo>
                <a:lnTo>
                  <a:pt x="2663833" y="1183010"/>
                </a:lnTo>
                <a:lnTo>
                  <a:pt x="2674331" y="1180785"/>
                </a:lnTo>
                <a:lnTo>
                  <a:pt x="2684830" y="1179196"/>
                </a:lnTo>
                <a:lnTo>
                  <a:pt x="2695010" y="1178243"/>
                </a:lnTo>
                <a:lnTo>
                  <a:pt x="2705826" y="1177925"/>
                </a:lnTo>
                <a:close/>
                <a:moveTo>
                  <a:pt x="1401764" y="820739"/>
                </a:moveTo>
                <a:lnTo>
                  <a:pt x="1413913" y="823926"/>
                </a:lnTo>
                <a:lnTo>
                  <a:pt x="1424463" y="827112"/>
                </a:lnTo>
                <a:lnTo>
                  <a:pt x="1434694" y="830618"/>
                </a:lnTo>
                <a:lnTo>
                  <a:pt x="1443965" y="835079"/>
                </a:lnTo>
                <a:lnTo>
                  <a:pt x="1452277" y="839221"/>
                </a:lnTo>
                <a:lnTo>
                  <a:pt x="1459631" y="844001"/>
                </a:lnTo>
                <a:lnTo>
                  <a:pt x="1466344" y="848781"/>
                </a:lnTo>
                <a:lnTo>
                  <a:pt x="1469541" y="851330"/>
                </a:lnTo>
                <a:lnTo>
                  <a:pt x="1472099" y="854198"/>
                </a:lnTo>
                <a:lnTo>
                  <a:pt x="1477214" y="859616"/>
                </a:lnTo>
                <a:lnTo>
                  <a:pt x="1481371" y="865351"/>
                </a:lnTo>
                <a:lnTo>
                  <a:pt x="1485207" y="871406"/>
                </a:lnTo>
                <a:lnTo>
                  <a:pt x="1488084" y="877779"/>
                </a:lnTo>
                <a:lnTo>
                  <a:pt x="1490322" y="884152"/>
                </a:lnTo>
                <a:lnTo>
                  <a:pt x="1492241" y="891163"/>
                </a:lnTo>
                <a:lnTo>
                  <a:pt x="1493519" y="898492"/>
                </a:lnTo>
                <a:lnTo>
                  <a:pt x="1493839" y="905821"/>
                </a:lnTo>
                <a:lnTo>
                  <a:pt x="1493519" y="909964"/>
                </a:lnTo>
                <a:lnTo>
                  <a:pt x="1493200" y="914106"/>
                </a:lnTo>
                <a:lnTo>
                  <a:pt x="1492880" y="917930"/>
                </a:lnTo>
                <a:lnTo>
                  <a:pt x="1492241" y="922073"/>
                </a:lnTo>
                <a:lnTo>
                  <a:pt x="1490962" y="925897"/>
                </a:lnTo>
                <a:lnTo>
                  <a:pt x="1490003" y="929721"/>
                </a:lnTo>
                <a:lnTo>
                  <a:pt x="1488724" y="933544"/>
                </a:lnTo>
                <a:lnTo>
                  <a:pt x="1487125" y="937050"/>
                </a:lnTo>
                <a:lnTo>
                  <a:pt x="1485527" y="940874"/>
                </a:lnTo>
                <a:lnTo>
                  <a:pt x="1483609" y="944379"/>
                </a:lnTo>
                <a:lnTo>
                  <a:pt x="1481371" y="947884"/>
                </a:lnTo>
                <a:lnTo>
                  <a:pt x="1479133" y="951071"/>
                </a:lnTo>
                <a:lnTo>
                  <a:pt x="1476895" y="954576"/>
                </a:lnTo>
                <a:lnTo>
                  <a:pt x="1474337" y="957763"/>
                </a:lnTo>
                <a:lnTo>
                  <a:pt x="1468263" y="964454"/>
                </a:lnTo>
                <a:lnTo>
                  <a:pt x="1461549" y="970190"/>
                </a:lnTo>
                <a:lnTo>
                  <a:pt x="1454196" y="975607"/>
                </a:lnTo>
                <a:lnTo>
                  <a:pt x="1446523" y="980069"/>
                </a:lnTo>
                <a:lnTo>
                  <a:pt x="1438850" y="984530"/>
                </a:lnTo>
                <a:lnTo>
                  <a:pt x="1430538" y="988035"/>
                </a:lnTo>
                <a:lnTo>
                  <a:pt x="1421586" y="991222"/>
                </a:lnTo>
                <a:lnTo>
                  <a:pt x="1411675" y="993452"/>
                </a:lnTo>
                <a:lnTo>
                  <a:pt x="1401764" y="995364"/>
                </a:lnTo>
                <a:lnTo>
                  <a:pt x="1401764" y="820739"/>
                </a:lnTo>
                <a:close/>
                <a:moveTo>
                  <a:pt x="1323976" y="520701"/>
                </a:moveTo>
                <a:lnTo>
                  <a:pt x="1323976" y="674689"/>
                </a:lnTo>
                <a:lnTo>
                  <a:pt x="1315364" y="671211"/>
                </a:lnTo>
                <a:lnTo>
                  <a:pt x="1307391" y="667733"/>
                </a:lnTo>
                <a:lnTo>
                  <a:pt x="1300055" y="663939"/>
                </a:lnTo>
                <a:lnTo>
                  <a:pt x="1293038" y="660144"/>
                </a:lnTo>
                <a:lnTo>
                  <a:pt x="1286659" y="655717"/>
                </a:lnTo>
                <a:lnTo>
                  <a:pt x="1281237" y="651291"/>
                </a:lnTo>
                <a:lnTo>
                  <a:pt x="1275815" y="646548"/>
                </a:lnTo>
                <a:lnTo>
                  <a:pt x="1271349" y="641805"/>
                </a:lnTo>
                <a:lnTo>
                  <a:pt x="1267203" y="636746"/>
                </a:lnTo>
                <a:lnTo>
                  <a:pt x="1263695" y="631686"/>
                </a:lnTo>
                <a:lnTo>
                  <a:pt x="1260505" y="625995"/>
                </a:lnTo>
                <a:lnTo>
                  <a:pt x="1258272" y="620620"/>
                </a:lnTo>
                <a:lnTo>
                  <a:pt x="1256359" y="615244"/>
                </a:lnTo>
                <a:lnTo>
                  <a:pt x="1255083" y="609553"/>
                </a:lnTo>
                <a:lnTo>
                  <a:pt x="1254445" y="604177"/>
                </a:lnTo>
                <a:lnTo>
                  <a:pt x="1254126" y="598170"/>
                </a:lnTo>
                <a:lnTo>
                  <a:pt x="1254445" y="591529"/>
                </a:lnTo>
                <a:lnTo>
                  <a:pt x="1255083" y="585205"/>
                </a:lnTo>
                <a:lnTo>
                  <a:pt x="1256678" y="579514"/>
                </a:lnTo>
                <a:lnTo>
                  <a:pt x="1258591" y="573506"/>
                </a:lnTo>
                <a:lnTo>
                  <a:pt x="1261143" y="567498"/>
                </a:lnTo>
                <a:lnTo>
                  <a:pt x="1264651" y="562123"/>
                </a:lnTo>
                <a:lnTo>
                  <a:pt x="1268479" y="556432"/>
                </a:lnTo>
                <a:lnTo>
                  <a:pt x="1272944" y="550740"/>
                </a:lnTo>
                <a:lnTo>
                  <a:pt x="1277728" y="545997"/>
                </a:lnTo>
                <a:lnTo>
                  <a:pt x="1283150" y="540938"/>
                </a:lnTo>
                <a:lnTo>
                  <a:pt x="1288892" y="536827"/>
                </a:lnTo>
                <a:lnTo>
                  <a:pt x="1294952" y="532717"/>
                </a:lnTo>
                <a:lnTo>
                  <a:pt x="1301650" y="529239"/>
                </a:lnTo>
                <a:lnTo>
                  <a:pt x="1308666" y="526077"/>
                </a:lnTo>
                <a:lnTo>
                  <a:pt x="1316002" y="523231"/>
                </a:lnTo>
                <a:lnTo>
                  <a:pt x="1323976" y="520701"/>
                </a:lnTo>
                <a:close/>
                <a:moveTo>
                  <a:pt x="1323832" y="379924"/>
                </a:moveTo>
                <a:lnTo>
                  <a:pt x="1323832" y="424035"/>
                </a:lnTo>
                <a:lnTo>
                  <a:pt x="1312089" y="424987"/>
                </a:lnTo>
                <a:lnTo>
                  <a:pt x="1300981" y="426574"/>
                </a:lnTo>
                <a:lnTo>
                  <a:pt x="1290190" y="428160"/>
                </a:lnTo>
                <a:lnTo>
                  <a:pt x="1279717" y="430382"/>
                </a:lnTo>
                <a:lnTo>
                  <a:pt x="1269244" y="432921"/>
                </a:lnTo>
                <a:lnTo>
                  <a:pt x="1259088" y="435459"/>
                </a:lnTo>
                <a:lnTo>
                  <a:pt x="1249566" y="438950"/>
                </a:lnTo>
                <a:lnTo>
                  <a:pt x="1240045" y="442124"/>
                </a:lnTo>
                <a:lnTo>
                  <a:pt x="1231158" y="445615"/>
                </a:lnTo>
                <a:lnTo>
                  <a:pt x="1222272" y="450057"/>
                </a:lnTo>
                <a:lnTo>
                  <a:pt x="1213703" y="454183"/>
                </a:lnTo>
                <a:lnTo>
                  <a:pt x="1205451" y="458943"/>
                </a:lnTo>
                <a:lnTo>
                  <a:pt x="1197199" y="464338"/>
                </a:lnTo>
                <a:lnTo>
                  <a:pt x="1189582" y="469416"/>
                </a:lnTo>
                <a:lnTo>
                  <a:pt x="1182600" y="475445"/>
                </a:lnTo>
                <a:lnTo>
                  <a:pt x="1175300" y="481157"/>
                </a:lnTo>
                <a:lnTo>
                  <a:pt x="1168635" y="487504"/>
                </a:lnTo>
                <a:lnTo>
                  <a:pt x="1161970" y="494169"/>
                </a:lnTo>
                <a:lnTo>
                  <a:pt x="1156258" y="500833"/>
                </a:lnTo>
                <a:lnTo>
                  <a:pt x="1150862" y="507497"/>
                </a:lnTo>
                <a:lnTo>
                  <a:pt x="1145784" y="514479"/>
                </a:lnTo>
                <a:lnTo>
                  <a:pt x="1141341" y="521778"/>
                </a:lnTo>
                <a:lnTo>
                  <a:pt x="1136898" y="529394"/>
                </a:lnTo>
                <a:lnTo>
                  <a:pt x="1133407" y="537010"/>
                </a:lnTo>
                <a:lnTo>
                  <a:pt x="1130233" y="544627"/>
                </a:lnTo>
                <a:lnTo>
                  <a:pt x="1127059" y="552560"/>
                </a:lnTo>
                <a:lnTo>
                  <a:pt x="1124837" y="560812"/>
                </a:lnTo>
                <a:lnTo>
                  <a:pt x="1122933" y="568745"/>
                </a:lnTo>
                <a:lnTo>
                  <a:pt x="1121664" y="577314"/>
                </a:lnTo>
                <a:lnTo>
                  <a:pt x="1120077" y="586199"/>
                </a:lnTo>
                <a:lnTo>
                  <a:pt x="1119442" y="595085"/>
                </a:lnTo>
                <a:lnTo>
                  <a:pt x="1119442" y="603971"/>
                </a:lnTo>
                <a:lnTo>
                  <a:pt x="1119442" y="612856"/>
                </a:lnTo>
                <a:lnTo>
                  <a:pt x="1120077" y="621742"/>
                </a:lnTo>
                <a:lnTo>
                  <a:pt x="1121346" y="630311"/>
                </a:lnTo>
                <a:lnTo>
                  <a:pt x="1122616" y="638879"/>
                </a:lnTo>
                <a:lnTo>
                  <a:pt x="1124203" y="647130"/>
                </a:lnTo>
                <a:lnTo>
                  <a:pt x="1126424" y="655064"/>
                </a:lnTo>
                <a:lnTo>
                  <a:pt x="1128646" y="662997"/>
                </a:lnTo>
                <a:lnTo>
                  <a:pt x="1131820" y="670931"/>
                </a:lnTo>
                <a:lnTo>
                  <a:pt x="1134993" y="678547"/>
                </a:lnTo>
                <a:lnTo>
                  <a:pt x="1138802" y="685846"/>
                </a:lnTo>
                <a:lnTo>
                  <a:pt x="1142611" y="693463"/>
                </a:lnTo>
                <a:lnTo>
                  <a:pt x="1147371" y="700127"/>
                </a:lnTo>
                <a:lnTo>
                  <a:pt x="1152132" y="707108"/>
                </a:lnTo>
                <a:lnTo>
                  <a:pt x="1157210" y="714090"/>
                </a:lnTo>
                <a:lnTo>
                  <a:pt x="1162605" y="720754"/>
                </a:lnTo>
                <a:lnTo>
                  <a:pt x="1168635" y="726784"/>
                </a:lnTo>
                <a:lnTo>
                  <a:pt x="1175300" y="733131"/>
                </a:lnTo>
                <a:lnTo>
                  <a:pt x="1181648" y="739161"/>
                </a:lnTo>
                <a:lnTo>
                  <a:pt x="1189265" y="745190"/>
                </a:lnTo>
                <a:lnTo>
                  <a:pt x="1196882" y="750585"/>
                </a:lnTo>
                <a:lnTo>
                  <a:pt x="1205134" y="755980"/>
                </a:lnTo>
                <a:lnTo>
                  <a:pt x="1213703" y="761057"/>
                </a:lnTo>
                <a:lnTo>
                  <a:pt x="1222589" y="766452"/>
                </a:lnTo>
                <a:lnTo>
                  <a:pt x="1232111" y="770895"/>
                </a:lnTo>
                <a:lnTo>
                  <a:pt x="1241949" y="775655"/>
                </a:lnTo>
                <a:lnTo>
                  <a:pt x="1252105" y="780416"/>
                </a:lnTo>
                <a:lnTo>
                  <a:pt x="1263213" y="784224"/>
                </a:lnTo>
                <a:lnTo>
                  <a:pt x="1274322" y="788349"/>
                </a:lnTo>
                <a:lnTo>
                  <a:pt x="1286064" y="792157"/>
                </a:lnTo>
                <a:lnTo>
                  <a:pt x="1298125" y="795648"/>
                </a:lnTo>
                <a:lnTo>
                  <a:pt x="1310502" y="799456"/>
                </a:lnTo>
                <a:lnTo>
                  <a:pt x="1323832" y="802313"/>
                </a:lnTo>
                <a:lnTo>
                  <a:pt x="1323832" y="989230"/>
                </a:lnTo>
                <a:lnTo>
                  <a:pt x="1316533" y="986056"/>
                </a:lnTo>
                <a:lnTo>
                  <a:pt x="1309550" y="982566"/>
                </a:lnTo>
                <a:lnTo>
                  <a:pt x="1302568" y="978440"/>
                </a:lnTo>
                <a:lnTo>
                  <a:pt x="1295903" y="974315"/>
                </a:lnTo>
                <a:lnTo>
                  <a:pt x="1289556" y="969237"/>
                </a:lnTo>
                <a:lnTo>
                  <a:pt x="1282891" y="963842"/>
                </a:lnTo>
                <a:lnTo>
                  <a:pt x="1276861" y="958130"/>
                </a:lnTo>
                <a:lnTo>
                  <a:pt x="1270830" y="951783"/>
                </a:lnTo>
                <a:lnTo>
                  <a:pt x="1265118" y="945119"/>
                </a:lnTo>
                <a:lnTo>
                  <a:pt x="1259722" y="938454"/>
                </a:lnTo>
                <a:lnTo>
                  <a:pt x="1255279" y="931155"/>
                </a:lnTo>
                <a:lnTo>
                  <a:pt x="1250836" y="923539"/>
                </a:lnTo>
                <a:lnTo>
                  <a:pt x="1247027" y="915605"/>
                </a:lnTo>
                <a:lnTo>
                  <a:pt x="1243536" y="907354"/>
                </a:lnTo>
                <a:lnTo>
                  <a:pt x="1240997" y="899103"/>
                </a:lnTo>
                <a:lnTo>
                  <a:pt x="1238458" y="890218"/>
                </a:lnTo>
                <a:lnTo>
                  <a:pt x="1097861" y="902594"/>
                </a:lnTo>
                <a:lnTo>
                  <a:pt x="1100082" y="913701"/>
                </a:lnTo>
                <a:lnTo>
                  <a:pt x="1102621" y="924174"/>
                </a:lnTo>
                <a:lnTo>
                  <a:pt x="1105478" y="934329"/>
                </a:lnTo>
                <a:lnTo>
                  <a:pt x="1108651" y="944167"/>
                </a:lnTo>
                <a:lnTo>
                  <a:pt x="1112142" y="953687"/>
                </a:lnTo>
                <a:lnTo>
                  <a:pt x="1115951" y="962890"/>
                </a:lnTo>
                <a:lnTo>
                  <a:pt x="1120077" y="971776"/>
                </a:lnTo>
                <a:lnTo>
                  <a:pt x="1124520" y="980662"/>
                </a:lnTo>
                <a:lnTo>
                  <a:pt x="1129598" y="988913"/>
                </a:lnTo>
                <a:lnTo>
                  <a:pt x="1134359" y="996846"/>
                </a:lnTo>
                <a:lnTo>
                  <a:pt x="1140072" y="1004780"/>
                </a:lnTo>
                <a:lnTo>
                  <a:pt x="1145784" y="1012079"/>
                </a:lnTo>
                <a:lnTo>
                  <a:pt x="1151814" y="1019378"/>
                </a:lnTo>
                <a:lnTo>
                  <a:pt x="1158479" y="1026360"/>
                </a:lnTo>
                <a:lnTo>
                  <a:pt x="1165144" y="1032389"/>
                </a:lnTo>
                <a:lnTo>
                  <a:pt x="1172126" y="1038736"/>
                </a:lnTo>
                <a:lnTo>
                  <a:pt x="1179744" y="1044766"/>
                </a:lnTo>
                <a:lnTo>
                  <a:pt x="1187361" y="1050161"/>
                </a:lnTo>
                <a:lnTo>
                  <a:pt x="1195295" y="1055555"/>
                </a:lnTo>
                <a:lnTo>
                  <a:pt x="1203547" y="1060316"/>
                </a:lnTo>
                <a:lnTo>
                  <a:pt x="1212116" y="1065076"/>
                </a:lnTo>
                <a:lnTo>
                  <a:pt x="1221002" y="1069201"/>
                </a:lnTo>
                <a:lnTo>
                  <a:pt x="1229889" y="1073327"/>
                </a:lnTo>
                <a:lnTo>
                  <a:pt x="1239093" y="1077135"/>
                </a:lnTo>
                <a:lnTo>
                  <a:pt x="1248614" y="1080626"/>
                </a:lnTo>
                <a:lnTo>
                  <a:pt x="1258453" y="1083799"/>
                </a:lnTo>
                <a:lnTo>
                  <a:pt x="1268609" y="1086338"/>
                </a:lnTo>
                <a:lnTo>
                  <a:pt x="1279082" y="1089194"/>
                </a:lnTo>
                <a:lnTo>
                  <a:pt x="1289873" y="1091416"/>
                </a:lnTo>
                <a:lnTo>
                  <a:pt x="1300981" y="1093320"/>
                </a:lnTo>
                <a:lnTo>
                  <a:pt x="1312089" y="1094907"/>
                </a:lnTo>
                <a:lnTo>
                  <a:pt x="1323832" y="1096493"/>
                </a:lnTo>
                <a:lnTo>
                  <a:pt x="1323832" y="1177417"/>
                </a:lnTo>
                <a:lnTo>
                  <a:pt x="1401589" y="1177417"/>
                </a:lnTo>
                <a:lnTo>
                  <a:pt x="1401589" y="1093954"/>
                </a:lnTo>
                <a:lnTo>
                  <a:pt x="1414602" y="1092368"/>
                </a:lnTo>
                <a:lnTo>
                  <a:pt x="1427297" y="1090146"/>
                </a:lnTo>
                <a:lnTo>
                  <a:pt x="1439674" y="1087925"/>
                </a:lnTo>
                <a:lnTo>
                  <a:pt x="1451417" y="1085069"/>
                </a:lnTo>
                <a:lnTo>
                  <a:pt x="1462843" y="1082213"/>
                </a:lnTo>
                <a:lnTo>
                  <a:pt x="1474268" y="1078722"/>
                </a:lnTo>
                <a:lnTo>
                  <a:pt x="1484742" y="1074914"/>
                </a:lnTo>
                <a:lnTo>
                  <a:pt x="1495215" y="1071105"/>
                </a:lnTo>
                <a:lnTo>
                  <a:pt x="1505371" y="1066345"/>
                </a:lnTo>
                <a:lnTo>
                  <a:pt x="1514893" y="1061902"/>
                </a:lnTo>
                <a:lnTo>
                  <a:pt x="1524414" y="1056508"/>
                </a:lnTo>
                <a:lnTo>
                  <a:pt x="1533300" y="1051113"/>
                </a:lnTo>
                <a:lnTo>
                  <a:pt x="1541870" y="1045718"/>
                </a:lnTo>
                <a:lnTo>
                  <a:pt x="1550121" y="1039371"/>
                </a:lnTo>
                <a:lnTo>
                  <a:pt x="1558056" y="1033024"/>
                </a:lnTo>
                <a:lnTo>
                  <a:pt x="1565673" y="1026360"/>
                </a:lnTo>
                <a:lnTo>
                  <a:pt x="1572972" y="1019378"/>
                </a:lnTo>
                <a:lnTo>
                  <a:pt x="1579637" y="1012079"/>
                </a:lnTo>
                <a:lnTo>
                  <a:pt x="1585667" y="1004463"/>
                </a:lnTo>
                <a:lnTo>
                  <a:pt x="1591698" y="996846"/>
                </a:lnTo>
                <a:lnTo>
                  <a:pt x="1597093" y="989230"/>
                </a:lnTo>
                <a:lnTo>
                  <a:pt x="1601536" y="980979"/>
                </a:lnTo>
                <a:lnTo>
                  <a:pt x="1606297" y="972728"/>
                </a:lnTo>
                <a:lnTo>
                  <a:pt x="1610105" y="964794"/>
                </a:lnTo>
                <a:lnTo>
                  <a:pt x="1613279" y="956226"/>
                </a:lnTo>
                <a:lnTo>
                  <a:pt x="1616453" y="947340"/>
                </a:lnTo>
                <a:lnTo>
                  <a:pt x="1618992" y="938454"/>
                </a:lnTo>
                <a:lnTo>
                  <a:pt x="1620896" y="928934"/>
                </a:lnTo>
                <a:lnTo>
                  <a:pt x="1622483" y="919414"/>
                </a:lnTo>
                <a:lnTo>
                  <a:pt x="1624070" y="909893"/>
                </a:lnTo>
                <a:lnTo>
                  <a:pt x="1624705" y="900055"/>
                </a:lnTo>
                <a:lnTo>
                  <a:pt x="1624705" y="890218"/>
                </a:lnTo>
                <a:lnTo>
                  <a:pt x="1624705" y="881332"/>
                </a:lnTo>
                <a:lnTo>
                  <a:pt x="1624070" y="872764"/>
                </a:lnTo>
                <a:lnTo>
                  <a:pt x="1622800" y="864195"/>
                </a:lnTo>
                <a:lnTo>
                  <a:pt x="1621848" y="855627"/>
                </a:lnTo>
                <a:lnTo>
                  <a:pt x="1620261" y="847693"/>
                </a:lnTo>
                <a:lnTo>
                  <a:pt x="1618040" y="839760"/>
                </a:lnTo>
                <a:lnTo>
                  <a:pt x="1615818" y="831826"/>
                </a:lnTo>
                <a:lnTo>
                  <a:pt x="1612962" y="824844"/>
                </a:lnTo>
                <a:lnTo>
                  <a:pt x="1609788" y="817228"/>
                </a:lnTo>
                <a:lnTo>
                  <a:pt x="1606614" y="810246"/>
                </a:lnTo>
                <a:lnTo>
                  <a:pt x="1602488" y="803265"/>
                </a:lnTo>
                <a:lnTo>
                  <a:pt x="1598362" y="796600"/>
                </a:lnTo>
                <a:lnTo>
                  <a:pt x="1593602" y="790253"/>
                </a:lnTo>
                <a:lnTo>
                  <a:pt x="1588841" y="783906"/>
                </a:lnTo>
                <a:lnTo>
                  <a:pt x="1583446" y="777877"/>
                </a:lnTo>
                <a:lnTo>
                  <a:pt x="1577733" y="772165"/>
                </a:lnTo>
                <a:lnTo>
                  <a:pt x="1571703" y="766135"/>
                </a:lnTo>
                <a:lnTo>
                  <a:pt x="1565038" y="760423"/>
                </a:lnTo>
                <a:lnTo>
                  <a:pt x="1557421" y="755345"/>
                </a:lnTo>
                <a:lnTo>
                  <a:pt x="1549169" y="749950"/>
                </a:lnTo>
                <a:lnTo>
                  <a:pt x="1540600" y="744555"/>
                </a:lnTo>
                <a:lnTo>
                  <a:pt x="1531079" y="739795"/>
                </a:lnTo>
                <a:lnTo>
                  <a:pt x="1521240" y="734718"/>
                </a:lnTo>
                <a:lnTo>
                  <a:pt x="1510449" y="730275"/>
                </a:lnTo>
                <a:lnTo>
                  <a:pt x="1499024" y="725515"/>
                </a:lnTo>
                <a:lnTo>
                  <a:pt x="1486963" y="721072"/>
                </a:lnTo>
                <a:lnTo>
                  <a:pt x="1474586" y="716629"/>
                </a:lnTo>
                <a:lnTo>
                  <a:pt x="1461256" y="712503"/>
                </a:lnTo>
                <a:lnTo>
                  <a:pt x="1447291" y="708061"/>
                </a:lnTo>
                <a:lnTo>
                  <a:pt x="1432692" y="704252"/>
                </a:lnTo>
                <a:lnTo>
                  <a:pt x="1417458" y="700444"/>
                </a:lnTo>
                <a:lnTo>
                  <a:pt x="1401589" y="696953"/>
                </a:lnTo>
                <a:lnTo>
                  <a:pt x="1401589" y="522413"/>
                </a:lnTo>
                <a:lnTo>
                  <a:pt x="1407937" y="524951"/>
                </a:lnTo>
                <a:lnTo>
                  <a:pt x="1414284" y="527807"/>
                </a:lnTo>
                <a:lnTo>
                  <a:pt x="1419680" y="530664"/>
                </a:lnTo>
                <a:lnTo>
                  <a:pt x="1425393" y="533837"/>
                </a:lnTo>
                <a:lnTo>
                  <a:pt x="1430471" y="537645"/>
                </a:lnTo>
                <a:lnTo>
                  <a:pt x="1435231" y="541136"/>
                </a:lnTo>
                <a:lnTo>
                  <a:pt x="1439992" y="545579"/>
                </a:lnTo>
                <a:lnTo>
                  <a:pt x="1443800" y="549704"/>
                </a:lnTo>
                <a:lnTo>
                  <a:pt x="1447926" y="554465"/>
                </a:lnTo>
                <a:lnTo>
                  <a:pt x="1451417" y="558907"/>
                </a:lnTo>
                <a:lnTo>
                  <a:pt x="1454591" y="564302"/>
                </a:lnTo>
                <a:lnTo>
                  <a:pt x="1457765" y="569697"/>
                </a:lnTo>
                <a:lnTo>
                  <a:pt x="1460304" y="575409"/>
                </a:lnTo>
                <a:lnTo>
                  <a:pt x="1462526" y="581122"/>
                </a:lnTo>
                <a:lnTo>
                  <a:pt x="1464747" y="587469"/>
                </a:lnTo>
                <a:lnTo>
                  <a:pt x="1466334" y="593816"/>
                </a:lnTo>
                <a:lnTo>
                  <a:pt x="1602488" y="579218"/>
                </a:lnTo>
                <a:lnTo>
                  <a:pt x="1600901" y="570967"/>
                </a:lnTo>
                <a:lnTo>
                  <a:pt x="1598680" y="563033"/>
                </a:lnTo>
                <a:lnTo>
                  <a:pt x="1595823" y="555099"/>
                </a:lnTo>
                <a:lnTo>
                  <a:pt x="1593284" y="547483"/>
                </a:lnTo>
                <a:lnTo>
                  <a:pt x="1590428" y="539867"/>
                </a:lnTo>
                <a:lnTo>
                  <a:pt x="1586937" y="532568"/>
                </a:lnTo>
                <a:lnTo>
                  <a:pt x="1583446" y="525903"/>
                </a:lnTo>
                <a:lnTo>
                  <a:pt x="1579637" y="519239"/>
                </a:lnTo>
                <a:lnTo>
                  <a:pt x="1575194" y="512575"/>
                </a:lnTo>
                <a:lnTo>
                  <a:pt x="1571068" y="505910"/>
                </a:lnTo>
                <a:lnTo>
                  <a:pt x="1565990" y="500198"/>
                </a:lnTo>
                <a:lnTo>
                  <a:pt x="1560912" y="494169"/>
                </a:lnTo>
                <a:lnTo>
                  <a:pt x="1555834" y="488139"/>
                </a:lnTo>
                <a:lnTo>
                  <a:pt x="1550121" y="482744"/>
                </a:lnTo>
                <a:lnTo>
                  <a:pt x="1544409" y="477349"/>
                </a:lnTo>
                <a:lnTo>
                  <a:pt x="1538061" y="472272"/>
                </a:lnTo>
                <a:lnTo>
                  <a:pt x="1531396" y="467512"/>
                </a:lnTo>
                <a:lnTo>
                  <a:pt x="1524731" y="462751"/>
                </a:lnTo>
                <a:lnTo>
                  <a:pt x="1518066" y="458626"/>
                </a:lnTo>
                <a:lnTo>
                  <a:pt x="1510449" y="454183"/>
                </a:lnTo>
                <a:lnTo>
                  <a:pt x="1502832" y="450375"/>
                </a:lnTo>
                <a:lnTo>
                  <a:pt x="1495215" y="446884"/>
                </a:lnTo>
                <a:lnTo>
                  <a:pt x="1486963" y="443393"/>
                </a:lnTo>
                <a:lnTo>
                  <a:pt x="1478712" y="440537"/>
                </a:lnTo>
                <a:lnTo>
                  <a:pt x="1469825" y="437364"/>
                </a:lnTo>
                <a:lnTo>
                  <a:pt x="1460939" y="434825"/>
                </a:lnTo>
                <a:lnTo>
                  <a:pt x="1451735" y="432286"/>
                </a:lnTo>
                <a:lnTo>
                  <a:pt x="1442213" y="430382"/>
                </a:lnTo>
                <a:lnTo>
                  <a:pt x="1432692" y="428160"/>
                </a:lnTo>
                <a:lnTo>
                  <a:pt x="1422536" y="426574"/>
                </a:lnTo>
                <a:lnTo>
                  <a:pt x="1412380" y="425304"/>
                </a:lnTo>
                <a:lnTo>
                  <a:pt x="1401589" y="424035"/>
                </a:lnTo>
                <a:lnTo>
                  <a:pt x="1401589" y="379924"/>
                </a:lnTo>
                <a:lnTo>
                  <a:pt x="1323832" y="379924"/>
                </a:lnTo>
                <a:close/>
                <a:moveTo>
                  <a:pt x="2820988" y="334963"/>
                </a:moveTo>
                <a:lnTo>
                  <a:pt x="2820988" y="1220788"/>
                </a:lnTo>
                <a:lnTo>
                  <a:pt x="2814585" y="1215710"/>
                </a:lnTo>
                <a:lnTo>
                  <a:pt x="2808183" y="1211267"/>
                </a:lnTo>
                <a:lnTo>
                  <a:pt x="2801460" y="1206506"/>
                </a:lnTo>
                <a:lnTo>
                  <a:pt x="2794737" y="1202697"/>
                </a:lnTo>
                <a:lnTo>
                  <a:pt x="2788014" y="1198571"/>
                </a:lnTo>
                <a:lnTo>
                  <a:pt x="2780972" y="1195080"/>
                </a:lnTo>
                <a:lnTo>
                  <a:pt x="2773929" y="1191906"/>
                </a:lnTo>
                <a:lnTo>
                  <a:pt x="2766566" y="1188732"/>
                </a:lnTo>
                <a:lnTo>
                  <a:pt x="2759203" y="1186193"/>
                </a:lnTo>
                <a:lnTo>
                  <a:pt x="2751839" y="1183971"/>
                </a:lnTo>
                <a:lnTo>
                  <a:pt x="2744476" y="1182067"/>
                </a:lnTo>
                <a:lnTo>
                  <a:pt x="2736793" y="1180480"/>
                </a:lnTo>
                <a:lnTo>
                  <a:pt x="2728790" y="1179211"/>
                </a:lnTo>
                <a:lnTo>
                  <a:pt x="2721107" y="1178258"/>
                </a:lnTo>
                <a:lnTo>
                  <a:pt x="2713103" y="1177623"/>
                </a:lnTo>
                <a:lnTo>
                  <a:pt x="2705100" y="1177623"/>
                </a:lnTo>
                <a:lnTo>
                  <a:pt x="2705100" y="378127"/>
                </a:lnTo>
                <a:lnTo>
                  <a:pt x="2713103" y="378127"/>
                </a:lnTo>
                <a:lnTo>
                  <a:pt x="2721107" y="377493"/>
                </a:lnTo>
                <a:lnTo>
                  <a:pt x="2728790" y="376540"/>
                </a:lnTo>
                <a:lnTo>
                  <a:pt x="2736793" y="375588"/>
                </a:lnTo>
                <a:lnTo>
                  <a:pt x="2744476" y="373684"/>
                </a:lnTo>
                <a:lnTo>
                  <a:pt x="2751839" y="371780"/>
                </a:lnTo>
                <a:lnTo>
                  <a:pt x="2759203" y="369558"/>
                </a:lnTo>
                <a:lnTo>
                  <a:pt x="2766566" y="367019"/>
                </a:lnTo>
                <a:lnTo>
                  <a:pt x="2773929" y="363845"/>
                </a:lnTo>
                <a:lnTo>
                  <a:pt x="2780972" y="360671"/>
                </a:lnTo>
                <a:lnTo>
                  <a:pt x="2788014" y="356862"/>
                </a:lnTo>
                <a:lnTo>
                  <a:pt x="2794737" y="353054"/>
                </a:lnTo>
                <a:lnTo>
                  <a:pt x="2801460" y="349245"/>
                </a:lnTo>
                <a:lnTo>
                  <a:pt x="2808183" y="344484"/>
                </a:lnTo>
                <a:lnTo>
                  <a:pt x="2814585" y="339724"/>
                </a:lnTo>
                <a:lnTo>
                  <a:pt x="2820988" y="334963"/>
                </a:lnTo>
                <a:close/>
                <a:moveTo>
                  <a:pt x="0" y="334963"/>
                </a:moveTo>
                <a:lnTo>
                  <a:pt x="6315" y="339724"/>
                </a:lnTo>
                <a:lnTo>
                  <a:pt x="12946" y="344484"/>
                </a:lnTo>
                <a:lnTo>
                  <a:pt x="19576" y="349245"/>
                </a:lnTo>
                <a:lnTo>
                  <a:pt x="25891" y="353054"/>
                </a:lnTo>
                <a:lnTo>
                  <a:pt x="32838" y="356862"/>
                </a:lnTo>
                <a:lnTo>
                  <a:pt x="39784" y="360671"/>
                </a:lnTo>
                <a:lnTo>
                  <a:pt x="46730" y="363845"/>
                </a:lnTo>
                <a:lnTo>
                  <a:pt x="53993" y="367019"/>
                </a:lnTo>
                <a:lnTo>
                  <a:pt x="60939" y="369558"/>
                </a:lnTo>
                <a:lnTo>
                  <a:pt x="68517" y="371780"/>
                </a:lnTo>
                <a:lnTo>
                  <a:pt x="75779" y="373684"/>
                </a:lnTo>
                <a:lnTo>
                  <a:pt x="83357" y="375588"/>
                </a:lnTo>
                <a:lnTo>
                  <a:pt x="91251" y="376540"/>
                </a:lnTo>
                <a:lnTo>
                  <a:pt x="98829" y="377493"/>
                </a:lnTo>
                <a:lnTo>
                  <a:pt x="106722" y="378127"/>
                </a:lnTo>
                <a:lnTo>
                  <a:pt x="114300" y="378127"/>
                </a:lnTo>
                <a:lnTo>
                  <a:pt x="114300" y="1177623"/>
                </a:lnTo>
                <a:lnTo>
                  <a:pt x="106722" y="1177623"/>
                </a:lnTo>
                <a:lnTo>
                  <a:pt x="98829" y="1178258"/>
                </a:lnTo>
                <a:lnTo>
                  <a:pt x="91251" y="1179211"/>
                </a:lnTo>
                <a:lnTo>
                  <a:pt x="83357" y="1180480"/>
                </a:lnTo>
                <a:lnTo>
                  <a:pt x="75779" y="1182067"/>
                </a:lnTo>
                <a:lnTo>
                  <a:pt x="68517" y="1183971"/>
                </a:lnTo>
                <a:lnTo>
                  <a:pt x="60939" y="1186193"/>
                </a:lnTo>
                <a:lnTo>
                  <a:pt x="53993" y="1188732"/>
                </a:lnTo>
                <a:lnTo>
                  <a:pt x="46730" y="1191906"/>
                </a:lnTo>
                <a:lnTo>
                  <a:pt x="39784" y="1195080"/>
                </a:lnTo>
                <a:lnTo>
                  <a:pt x="32838" y="1198571"/>
                </a:lnTo>
                <a:lnTo>
                  <a:pt x="25891" y="1202697"/>
                </a:lnTo>
                <a:lnTo>
                  <a:pt x="19576" y="1206506"/>
                </a:lnTo>
                <a:lnTo>
                  <a:pt x="12946" y="1211267"/>
                </a:lnTo>
                <a:lnTo>
                  <a:pt x="6315" y="1215710"/>
                </a:lnTo>
                <a:lnTo>
                  <a:pt x="0" y="1220788"/>
                </a:lnTo>
                <a:lnTo>
                  <a:pt x="0" y="334963"/>
                </a:lnTo>
                <a:close/>
                <a:moveTo>
                  <a:pt x="313822" y="56889"/>
                </a:moveTo>
                <a:lnTo>
                  <a:pt x="314017" y="57827"/>
                </a:lnTo>
                <a:lnTo>
                  <a:pt x="314013" y="57802"/>
                </a:lnTo>
                <a:lnTo>
                  <a:pt x="313822" y="56889"/>
                </a:lnTo>
                <a:close/>
                <a:moveTo>
                  <a:pt x="2524175" y="0"/>
                </a:moveTo>
                <a:lnTo>
                  <a:pt x="2820988" y="0"/>
                </a:lnTo>
                <a:lnTo>
                  <a:pt x="2820988" y="334789"/>
                </a:lnTo>
                <a:lnTo>
                  <a:pt x="2814626" y="339536"/>
                </a:lnTo>
                <a:lnTo>
                  <a:pt x="2808263" y="344283"/>
                </a:lnTo>
                <a:lnTo>
                  <a:pt x="2801582" y="349029"/>
                </a:lnTo>
                <a:lnTo>
                  <a:pt x="2794902" y="352826"/>
                </a:lnTo>
                <a:lnTo>
                  <a:pt x="2788221" y="356624"/>
                </a:lnTo>
                <a:lnTo>
                  <a:pt x="2781222" y="360421"/>
                </a:lnTo>
                <a:lnTo>
                  <a:pt x="2774223" y="363585"/>
                </a:lnTo>
                <a:lnTo>
                  <a:pt x="2766906" y="366749"/>
                </a:lnTo>
                <a:lnTo>
                  <a:pt x="2759590" y="369281"/>
                </a:lnTo>
                <a:lnTo>
                  <a:pt x="2752273" y="371496"/>
                </a:lnTo>
                <a:lnTo>
                  <a:pt x="2744956" y="373395"/>
                </a:lnTo>
                <a:lnTo>
                  <a:pt x="2737321" y="375293"/>
                </a:lnTo>
                <a:lnTo>
                  <a:pt x="2729367" y="376243"/>
                </a:lnTo>
                <a:lnTo>
                  <a:pt x="2721732" y="377192"/>
                </a:lnTo>
                <a:lnTo>
                  <a:pt x="2713779" y="377825"/>
                </a:lnTo>
                <a:lnTo>
                  <a:pt x="2705826" y="377825"/>
                </a:lnTo>
                <a:lnTo>
                  <a:pt x="2695010" y="377508"/>
                </a:lnTo>
                <a:lnTo>
                  <a:pt x="2684830" y="376559"/>
                </a:lnTo>
                <a:lnTo>
                  <a:pt x="2674331" y="374660"/>
                </a:lnTo>
                <a:lnTo>
                  <a:pt x="2663833" y="372762"/>
                </a:lnTo>
                <a:lnTo>
                  <a:pt x="2653971" y="369914"/>
                </a:lnTo>
                <a:lnTo>
                  <a:pt x="2644109" y="366117"/>
                </a:lnTo>
                <a:lnTo>
                  <a:pt x="2634566" y="362319"/>
                </a:lnTo>
                <a:lnTo>
                  <a:pt x="2625340" y="357889"/>
                </a:lnTo>
                <a:lnTo>
                  <a:pt x="2616114" y="352826"/>
                </a:lnTo>
                <a:lnTo>
                  <a:pt x="2607207" y="346814"/>
                </a:lnTo>
                <a:lnTo>
                  <a:pt x="2598299" y="341118"/>
                </a:lnTo>
                <a:lnTo>
                  <a:pt x="2590028" y="334157"/>
                </a:lnTo>
                <a:lnTo>
                  <a:pt x="2581756" y="327195"/>
                </a:lnTo>
                <a:lnTo>
                  <a:pt x="2574121" y="319600"/>
                </a:lnTo>
                <a:lnTo>
                  <a:pt x="2566486" y="311373"/>
                </a:lnTo>
                <a:lnTo>
                  <a:pt x="2559487" y="302829"/>
                </a:lnTo>
                <a:lnTo>
                  <a:pt x="2552489" y="293969"/>
                </a:lnTo>
                <a:lnTo>
                  <a:pt x="2546126" y="284792"/>
                </a:lnTo>
                <a:lnTo>
                  <a:pt x="2539764" y="275299"/>
                </a:lnTo>
                <a:lnTo>
                  <a:pt x="2534037" y="265173"/>
                </a:lnTo>
                <a:lnTo>
                  <a:pt x="2528629" y="254731"/>
                </a:lnTo>
                <a:lnTo>
                  <a:pt x="2523539" y="244289"/>
                </a:lnTo>
                <a:lnTo>
                  <a:pt x="2519085" y="232897"/>
                </a:lnTo>
                <a:lnTo>
                  <a:pt x="2515268" y="221822"/>
                </a:lnTo>
                <a:lnTo>
                  <a:pt x="2511132" y="210113"/>
                </a:lnTo>
                <a:lnTo>
                  <a:pt x="2508269" y="198089"/>
                </a:lnTo>
                <a:lnTo>
                  <a:pt x="2505088" y="186064"/>
                </a:lnTo>
                <a:lnTo>
                  <a:pt x="2502861" y="174040"/>
                </a:lnTo>
                <a:lnTo>
                  <a:pt x="2501270" y="161066"/>
                </a:lnTo>
                <a:lnTo>
                  <a:pt x="2499998" y="148408"/>
                </a:lnTo>
                <a:lnTo>
                  <a:pt x="2499043" y="135435"/>
                </a:lnTo>
                <a:lnTo>
                  <a:pt x="2498725" y="122461"/>
                </a:lnTo>
                <a:lnTo>
                  <a:pt x="2499043" y="113917"/>
                </a:lnTo>
                <a:lnTo>
                  <a:pt x="2499361" y="105689"/>
                </a:lnTo>
                <a:lnTo>
                  <a:pt x="2499680" y="97779"/>
                </a:lnTo>
                <a:lnTo>
                  <a:pt x="2500316" y="89551"/>
                </a:lnTo>
                <a:lnTo>
                  <a:pt x="2501270" y="81640"/>
                </a:lnTo>
                <a:lnTo>
                  <a:pt x="2502543" y="73729"/>
                </a:lnTo>
                <a:lnTo>
                  <a:pt x="2503815" y="65819"/>
                </a:lnTo>
                <a:lnTo>
                  <a:pt x="2505088" y="57908"/>
                </a:lnTo>
                <a:lnTo>
                  <a:pt x="2506996" y="50313"/>
                </a:lnTo>
                <a:lnTo>
                  <a:pt x="2508905" y="43035"/>
                </a:lnTo>
                <a:lnTo>
                  <a:pt x="2510814" y="35441"/>
                </a:lnTo>
                <a:lnTo>
                  <a:pt x="2513041" y="28163"/>
                </a:lnTo>
                <a:lnTo>
                  <a:pt x="2515904" y="20885"/>
                </a:lnTo>
                <a:lnTo>
                  <a:pt x="2518131" y="13923"/>
                </a:lnTo>
                <a:lnTo>
                  <a:pt x="2520994" y="6645"/>
                </a:lnTo>
                <a:lnTo>
                  <a:pt x="2524175" y="0"/>
                </a:lnTo>
                <a:close/>
                <a:moveTo>
                  <a:pt x="0" y="0"/>
                </a:moveTo>
                <a:lnTo>
                  <a:pt x="295275" y="0"/>
                </a:lnTo>
                <a:lnTo>
                  <a:pt x="295375" y="0"/>
                </a:lnTo>
                <a:lnTo>
                  <a:pt x="2524125" y="0"/>
                </a:lnTo>
                <a:lnTo>
                  <a:pt x="2520949" y="6633"/>
                </a:lnTo>
                <a:lnTo>
                  <a:pt x="2518091" y="13898"/>
                </a:lnTo>
                <a:lnTo>
                  <a:pt x="2515868" y="20847"/>
                </a:lnTo>
                <a:lnTo>
                  <a:pt x="2513009" y="28111"/>
                </a:lnTo>
                <a:lnTo>
                  <a:pt x="2510786" y="35376"/>
                </a:lnTo>
                <a:lnTo>
                  <a:pt x="2508881" y="42957"/>
                </a:lnTo>
                <a:lnTo>
                  <a:pt x="2506975" y="50222"/>
                </a:lnTo>
                <a:lnTo>
                  <a:pt x="2505070" y="57802"/>
                </a:lnTo>
                <a:lnTo>
                  <a:pt x="2503799" y="65699"/>
                </a:lnTo>
                <a:lnTo>
                  <a:pt x="2502529" y="73595"/>
                </a:lnTo>
                <a:lnTo>
                  <a:pt x="2501259" y="81492"/>
                </a:lnTo>
                <a:lnTo>
                  <a:pt x="2500306" y="89388"/>
                </a:lnTo>
                <a:lnTo>
                  <a:pt x="2499671" y="97601"/>
                </a:lnTo>
                <a:lnTo>
                  <a:pt x="2499353" y="105497"/>
                </a:lnTo>
                <a:lnTo>
                  <a:pt x="2499035" y="113710"/>
                </a:lnTo>
                <a:lnTo>
                  <a:pt x="2498718" y="122238"/>
                </a:lnTo>
                <a:lnTo>
                  <a:pt x="1389849" y="122238"/>
                </a:lnTo>
                <a:lnTo>
                  <a:pt x="1392385" y="122555"/>
                </a:lnTo>
                <a:lnTo>
                  <a:pt x="1402541" y="124142"/>
                </a:lnTo>
                <a:lnTo>
                  <a:pt x="1413015" y="126046"/>
                </a:lnTo>
                <a:lnTo>
                  <a:pt x="1423171" y="128268"/>
                </a:lnTo>
                <a:lnTo>
                  <a:pt x="1433010" y="131124"/>
                </a:lnTo>
                <a:lnTo>
                  <a:pt x="1443166" y="133980"/>
                </a:lnTo>
                <a:lnTo>
                  <a:pt x="1453004" y="137471"/>
                </a:lnTo>
                <a:lnTo>
                  <a:pt x="1462526" y="141279"/>
                </a:lnTo>
                <a:lnTo>
                  <a:pt x="1472364" y="145404"/>
                </a:lnTo>
                <a:lnTo>
                  <a:pt x="1481885" y="150165"/>
                </a:lnTo>
                <a:lnTo>
                  <a:pt x="1491407" y="155242"/>
                </a:lnTo>
                <a:lnTo>
                  <a:pt x="1500928" y="160637"/>
                </a:lnTo>
                <a:lnTo>
                  <a:pt x="1510132" y="166349"/>
                </a:lnTo>
                <a:lnTo>
                  <a:pt x="1519336" y="172379"/>
                </a:lnTo>
                <a:lnTo>
                  <a:pt x="1528222" y="178726"/>
                </a:lnTo>
                <a:lnTo>
                  <a:pt x="1537109" y="185707"/>
                </a:lnTo>
                <a:lnTo>
                  <a:pt x="1545995" y="192689"/>
                </a:lnTo>
                <a:lnTo>
                  <a:pt x="1554565" y="199988"/>
                </a:lnTo>
                <a:lnTo>
                  <a:pt x="1563134" y="207604"/>
                </a:lnTo>
                <a:lnTo>
                  <a:pt x="1571703" y="215855"/>
                </a:lnTo>
                <a:lnTo>
                  <a:pt x="1579955" y="224106"/>
                </a:lnTo>
                <a:lnTo>
                  <a:pt x="1588206" y="232992"/>
                </a:lnTo>
                <a:lnTo>
                  <a:pt x="1595823" y="241878"/>
                </a:lnTo>
                <a:lnTo>
                  <a:pt x="1603758" y="251398"/>
                </a:lnTo>
                <a:lnTo>
                  <a:pt x="1611692" y="260919"/>
                </a:lnTo>
                <a:lnTo>
                  <a:pt x="1619309" y="271074"/>
                </a:lnTo>
                <a:lnTo>
                  <a:pt x="1626609" y="281229"/>
                </a:lnTo>
                <a:lnTo>
                  <a:pt x="1634226" y="291701"/>
                </a:lnTo>
                <a:lnTo>
                  <a:pt x="1641208" y="302174"/>
                </a:lnTo>
                <a:lnTo>
                  <a:pt x="1647873" y="313281"/>
                </a:lnTo>
                <a:lnTo>
                  <a:pt x="1654855" y="324705"/>
                </a:lnTo>
                <a:lnTo>
                  <a:pt x="1661520" y="336130"/>
                </a:lnTo>
                <a:lnTo>
                  <a:pt x="1668185" y="347872"/>
                </a:lnTo>
                <a:lnTo>
                  <a:pt x="1674215" y="360248"/>
                </a:lnTo>
                <a:lnTo>
                  <a:pt x="1680245" y="372307"/>
                </a:lnTo>
                <a:lnTo>
                  <a:pt x="1686276" y="384684"/>
                </a:lnTo>
                <a:lnTo>
                  <a:pt x="1691988" y="397695"/>
                </a:lnTo>
                <a:lnTo>
                  <a:pt x="1697701" y="410706"/>
                </a:lnTo>
                <a:lnTo>
                  <a:pt x="1703097" y="424035"/>
                </a:lnTo>
                <a:lnTo>
                  <a:pt x="1708175" y="437364"/>
                </a:lnTo>
                <a:lnTo>
                  <a:pt x="1713253" y="451009"/>
                </a:lnTo>
                <a:lnTo>
                  <a:pt x="1718013" y="464973"/>
                </a:lnTo>
                <a:lnTo>
                  <a:pt x="1722456" y="478936"/>
                </a:lnTo>
                <a:lnTo>
                  <a:pt x="1726900" y="493534"/>
                </a:lnTo>
                <a:lnTo>
                  <a:pt x="1731026" y="508132"/>
                </a:lnTo>
                <a:lnTo>
                  <a:pt x="1734834" y="522413"/>
                </a:lnTo>
                <a:lnTo>
                  <a:pt x="1738960" y="537328"/>
                </a:lnTo>
                <a:lnTo>
                  <a:pt x="1742134" y="552560"/>
                </a:lnTo>
                <a:lnTo>
                  <a:pt x="1745308" y="567476"/>
                </a:lnTo>
                <a:lnTo>
                  <a:pt x="1748799" y="583026"/>
                </a:lnTo>
                <a:lnTo>
                  <a:pt x="1751338" y="598576"/>
                </a:lnTo>
                <a:lnTo>
                  <a:pt x="1753877" y="614443"/>
                </a:lnTo>
                <a:lnTo>
                  <a:pt x="1756733" y="629993"/>
                </a:lnTo>
                <a:lnTo>
                  <a:pt x="1758637" y="645861"/>
                </a:lnTo>
                <a:lnTo>
                  <a:pt x="1760542" y="662045"/>
                </a:lnTo>
                <a:lnTo>
                  <a:pt x="1762128" y="678547"/>
                </a:lnTo>
                <a:lnTo>
                  <a:pt x="1763398" y="694732"/>
                </a:lnTo>
                <a:lnTo>
                  <a:pt x="1764985" y="711551"/>
                </a:lnTo>
                <a:lnTo>
                  <a:pt x="1765937" y="728053"/>
                </a:lnTo>
                <a:lnTo>
                  <a:pt x="1766572" y="744555"/>
                </a:lnTo>
                <a:lnTo>
                  <a:pt x="1766889" y="761375"/>
                </a:lnTo>
                <a:lnTo>
                  <a:pt x="1766889" y="778512"/>
                </a:lnTo>
                <a:lnTo>
                  <a:pt x="1766889" y="795648"/>
                </a:lnTo>
                <a:lnTo>
                  <a:pt x="1766572" y="812468"/>
                </a:lnTo>
                <a:lnTo>
                  <a:pt x="1765937" y="829287"/>
                </a:lnTo>
                <a:lnTo>
                  <a:pt x="1764985" y="845789"/>
                </a:lnTo>
                <a:lnTo>
                  <a:pt x="1763398" y="862608"/>
                </a:lnTo>
                <a:lnTo>
                  <a:pt x="1762128" y="878793"/>
                </a:lnTo>
                <a:lnTo>
                  <a:pt x="1760542" y="895295"/>
                </a:lnTo>
                <a:lnTo>
                  <a:pt x="1758637" y="911163"/>
                </a:lnTo>
                <a:lnTo>
                  <a:pt x="1756733" y="927030"/>
                </a:lnTo>
                <a:lnTo>
                  <a:pt x="1753877" y="943215"/>
                </a:lnTo>
                <a:lnTo>
                  <a:pt x="1751338" y="958765"/>
                </a:lnTo>
                <a:lnTo>
                  <a:pt x="1748799" y="974315"/>
                </a:lnTo>
                <a:lnTo>
                  <a:pt x="1745308" y="989547"/>
                </a:lnTo>
                <a:lnTo>
                  <a:pt x="1742134" y="1004780"/>
                </a:lnTo>
                <a:lnTo>
                  <a:pt x="1738960" y="1020013"/>
                </a:lnTo>
                <a:lnTo>
                  <a:pt x="1734834" y="1034928"/>
                </a:lnTo>
                <a:lnTo>
                  <a:pt x="1731026" y="1049526"/>
                </a:lnTo>
                <a:lnTo>
                  <a:pt x="1726900" y="1063806"/>
                </a:lnTo>
                <a:lnTo>
                  <a:pt x="1722456" y="1078087"/>
                </a:lnTo>
                <a:lnTo>
                  <a:pt x="1718013" y="1092368"/>
                </a:lnTo>
                <a:lnTo>
                  <a:pt x="1713253" y="1106331"/>
                </a:lnTo>
                <a:lnTo>
                  <a:pt x="1708175" y="1119660"/>
                </a:lnTo>
                <a:lnTo>
                  <a:pt x="1703097" y="1133305"/>
                </a:lnTo>
                <a:lnTo>
                  <a:pt x="1697701" y="1146317"/>
                </a:lnTo>
                <a:lnTo>
                  <a:pt x="1691988" y="1159645"/>
                </a:lnTo>
                <a:lnTo>
                  <a:pt x="1686276" y="1172339"/>
                </a:lnTo>
                <a:lnTo>
                  <a:pt x="1680245" y="1185033"/>
                </a:lnTo>
                <a:lnTo>
                  <a:pt x="1674215" y="1197092"/>
                </a:lnTo>
                <a:lnTo>
                  <a:pt x="1668185" y="1209151"/>
                </a:lnTo>
                <a:lnTo>
                  <a:pt x="1661520" y="1221211"/>
                </a:lnTo>
                <a:lnTo>
                  <a:pt x="1654855" y="1232635"/>
                </a:lnTo>
                <a:lnTo>
                  <a:pt x="1647873" y="1243742"/>
                </a:lnTo>
                <a:lnTo>
                  <a:pt x="1641208" y="1255167"/>
                </a:lnTo>
                <a:lnTo>
                  <a:pt x="1634226" y="1265639"/>
                </a:lnTo>
                <a:lnTo>
                  <a:pt x="1626609" y="1276112"/>
                </a:lnTo>
                <a:lnTo>
                  <a:pt x="1619309" y="1286267"/>
                </a:lnTo>
                <a:lnTo>
                  <a:pt x="1611692" y="1296104"/>
                </a:lnTo>
                <a:lnTo>
                  <a:pt x="1603758" y="1305942"/>
                </a:lnTo>
                <a:lnTo>
                  <a:pt x="1595823" y="1315145"/>
                </a:lnTo>
                <a:lnTo>
                  <a:pt x="1588206" y="1324348"/>
                </a:lnTo>
                <a:lnTo>
                  <a:pt x="1579955" y="1333234"/>
                </a:lnTo>
                <a:lnTo>
                  <a:pt x="1571703" y="1341168"/>
                </a:lnTo>
                <a:lnTo>
                  <a:pt x="1563134" y="1349419"/>
                </a:lnTo>
                <a:lnTo>
                  <a:pt x="1554565" y="1357035"/>
                </a:lnTo>
                <a:lnTo>
                  <a:pt x="1545995" y="1364651"/>
                </a:lnTo>
                <a:lnTo>
                  <a:pt x="1537109" y="1371950"/>
                </a:lnTo>
                <a:lnTo>
                  <a:pt x="1528222" y="1378615"/>
                </a:lnTo>
                <a:lnTo>
                  <a:pt x="1519336" y="1384962"/>
                </a:lnTo>
                <a:lnTo>
                  <a:pt x="1510132" y="1390991"/>
                </a:lnTo>
                <a:lnTo>
                  <a:pt x="1500928" y="1396703"/>
                </a:lnTo>
                <a:lnTo>
                  <a:pt x="1491407" y="1402098"/>
                </a:lnTo>
                <a:lnTo>
                  <a:pt x="1481885" y="1407176"/>
                </a:lnTo>
                <a:lnTo>
                  <a:pt x="1472364" y="1411619"/>
                </a:lnTo>
                <a:lnTo>
                  <a:pt x="1462526" y="1416062"/>
                </a:lnTo>
                <a:lnTo>
                  <a:pt x="1453004" y="1419552"/>
                </a:lnTo>
                <a:lnTo>
                  <a:pt x="1443166" y="1423361"/>
                </a:lnTo>
                <a:lnTo>
                  <a:pt x="1433010" y="1426217"/>
                </a:lnTo>
                <a:lnTo>
                  <a:pt x="1423171" y="1429073"/>
                </a:lnTo>
                <a:lnTo>
                  <a:pt x="1413015" y="1431612"/>
                </a:lnTo>
                <a:lnTo>
                  <a:pt x="1402541" y="1433198"/>
                </a:lnTo>
                <a:lnTo>
                  <a:pt x="1392385" y="1434785"/>
                </a:lnTo>
                <a:lnTo>
                  <a:pt x="1389025" y="1435100"/>
                </a:lnTo>
                <a:lnTo>
                  <a:pt x="2498718" y="1435100"/>
                </a:lnTo>
                <a:lnTo>
                  <a:pt x="2499035" y="1443628"/>
                </a:lnTo>
                <a:lnTo>
                  <a:pt x="2499353" y="1451841"/>
                </a:lnTo>
                <a:lnTo>
                  <a:pt x="2499671" y="1459737"/>
                </a:lnTo>
                <a:lnTo>
                  <a:pt x="2500306" y="1467950"/>
                </a:lnTo>
                <a:lnTo>
                  <a:pt x="2501259" y="1475846"/>
                </a:lnTo>
                <a:lnTo>
                  <a:pt x="2502529" y="1483743"/>
                </a:lnTo>
                <a:lnTo>
                  <a:pt x="2503799" y="1491639"/>
                </a:lnTo>
                <a:lnTo>
                  <a:pt x="2505070" y="1499220"/>
                </a:lnTo>
                <a:lnTo>
                  <a:pt x="2506975" y="1506801"/>
                </a:lnTo>
                <a:lnTo>
                  <a:pt x="2508881" y="1514381"/>
                </a:lnTo>
                <a:lnTo>
                  <a:pt x="2510786" y="1521962"/>
                </a:lnTo>
                <a:lnTo>
                  <a:pt x="2513009" y="1529227"/>
                </a:lnTo>
                <a:lnTo>
                  <a:pt x="2515868" y="1536491"/>
                </a:lnTo>
                <a:lnTo>
                  <a:pt x="2518091" y="1543440"/>
                </a:lnTo>
                <a:lnTo>
                  <a:pt x="2520949" y="1550389"/>
                </a:lnTo>
                <a:lnTo>
                  <a:pt x="2524125" y="1557338"/>
                </a:lnTo>
                <a:lnTo>
                  <a:pt x="295375" y="1557338"/>
                </a:lnTo>
                <a:lnTo>
                  <a:pt x="295275" y="1557338"/>
                </a:lnTo>
                <a:lnTo>
                  <a:pt x="0" y="1557338"/>
                </a:lnTo>
                <a:lnTo>
                  <a:pt x="0" y="1221141"/>
                </a:lnTo>
                <a:lnTo>
                  <a:pt x="6325" y="1216057"/>
                </a:lnTo>
                <a:lnTo>
                  <a:pt x="12966" y="1211608"/>
                </a:lnTo>
                <a:lnTo>
                  <a:pt x="19607" y="1206842"/>
                </a:lnTo>
                <a:lnTo>
                  <a:pt x="25932" y="1203029"/>
                </a:lnTo>
                <a:lnTo>
                  <a:pt x="32890" y="1198898"/>
                </a:lnTo>
                <a:lnTo>
                  <a:pt x="39847" y="1195402"/>
                </a:lnTo>
                <a:lnTo>
                  <a:pt x="46805" y="1192225"/>
                </a:lnTo>
                <a:lnTo>
                  <a:pt x="54078" y="1189047"/>
                </a:lnTo>
                <a:lnTo>
                  <a:pt x="61036" y="1186505"/>
                </a:lnTo>
                <a:lnTo>
                  <a:pt x="68626" y="1184281"/>
                </a:lnTo>
                <a:lnTo>
                  <a:pt x="75899" y="1182374"/>
                </a:lnTo>
                <a:lnTo>
                  <a:pt x="83489" y="1180785"/>
                </a:lnTo>
                <a:lnTo>
                  <a:pt x="91395" y="1179514"/>
                </a:lnTo>
                <a:lnTo>
                  <a:pt x="98985" y="1178561"/>
                </a:lnTo>
                <a:lnTo>
                  <a:pt x="106892" y="1177925"/>
                </a:lnTo>
                <a:lnTo>
                  <a:pt x="114482" y="1177925"/>
                </a:lnTo>
                <a:lnTo>
                  <a:pt x="125550" y="1178243"/>
                </a:lnTo>
                <a:lnTo>
                  <a:pt x="135986" y="1179196"/>
                </a:lnTo>
                <a:lnTo>
                  <a:pt x="146106" y="1180785"/>
                </a:lnTo>
                <a:lnTo>
                  <a:pt x="156226" y="1183010"/>
                </a:lnTo>
                <a:lnTo>
                  <a:pt x="166030" y="1185869"/>
                </a:lnTo>
                <a:lnTo>
                  <a:pt x="175834" y="1189365"/>
                </a:lnTo>
                <a:lnTo>
                  <a:pt x="185321" y="1193496"/>
                </a:lnTo>
                <a:lnTo>
                  <a:pt x="195125" y="1197945"/>
                </a:lnTo>
                <a:lnTo>
                  <a:pt x="203980" y="1203347"/>
                </a:lnTo>
                <a:lnTo>
                  <a:pt x="212835" y="1208749"/>
                </a:lnTo>
                <a:lnTo>
                  <a:pt x="221689" y="1214786"/>
                </a:lnTo>
                <a:lnTo>
                  <a:pt x="229912" y="1221777"/>
                </a:lnTo>
                <a:lnTo>
                  <a:pt x="237818" y="1228768"/>
                </a:lnTo>
                <a:lnTo>
                  <a:pt x="245408" y="1236712"/>
                </a:lnTo>
                <a:lnTo>
                  <a:pt x="252998" y="1244338"/>
                </a:lnTo>
                <a:lnTo>
                  <a:pt x="260272" y="1252918"/>
                </a:lnTo>
                <a:lnTo>
                  <a:pt x="267229" y="1261816"/>
                </a:lnTo>
                <a:lnTo>
                  <a:pt x="273238" y="1271349"/>
                </a:lnTo>
                <a:lnTo>
                  <a:pt x="279563" y="1280882"/>
                </a:lnTo>
                <a:lnTo>
                  <a:pt x="285571" y="1291050"/>
                </a:lnTo>
                <a:lnTo>
                  <a:pt x="290631" y="1301536"/>
                </a:lnTo>
                <a:lnTo>
                  <a:pt x="295691" y="1312023"/>
                </a:lnTo>
                <a:lnTo>
                  <a:pt x="300435" y="1323144"/>
                </a:lnTo>
                <a:lnTo>
                  <a:pt x="304230" y="1334584"/>
                </a:lnTo>
                <a:lnTo>
                  <a:pt x="308025" y="1346341"/>
                </a:lnTo>
                <a:lnTo>
                  <a:pt x="311504" y="1358099"/>
                </a:lnTo>
                <a:lnTo>
                  <a:pt x="314034" y="1370492"/>
                </a:lnTo>
                <a:lnTo>
                  <a:pt x="316247" y="1382567"/>
                </a:lnTo>
                <a:lnTo>
                  <a:pt x="318145" y="1395595"/>
                </a:lnTo>
                <a:lnTo>
                  <a:pt x="319410" y="1408306"/>
                </a:lnTo>
                <a:lnTo>
                  <a:pt x="320359" y="1421334"/>
                </a:lnTo>
                <a:lnTo>
                  <a:pt x="320675" y="1434363"/>
                </a:lnTo>
                <a:lnTo>
                  <a:pt x="320359" y="1442942"/>
                </a:lnTo>
                <a:lnTo>
                  <a:pt x="320042" y="1451204"/>
                </a:lnTo>
                <a:lnTo>
                  <a:pt x="319726" y="1459148"/>
                </a:lnTo>
                <a:lnTo>
                  <a:pt x="319094" y="1467410"/>
                </a:lnTo>
                <a:lnTo>
                  <a:pt x="318145" y="1475355"/>
                </a:lnTo>
                <a:lnTo>
                  <a:pt x="316564" y="1483299"/>
                </a:lnTo>
                <a:lnTo>
                  <a:pt x="315299" y="1491243"/>
                </a:lnTo>
                <a:lnTo>
                  <a:pt x="314034" y="1498869"/>
                </a:lnTo>
                <a:lnTo>
                  <a:pt x="312452" y="1506496"/>
                </a:lnTo>
                <a:lnTo>
                  <a:pt x="310555" y="1514122"/>
                </a:lnTo>
                <a:lnTo>
                  <a:pt x="308341" y="1521748"/>
                </a:lnTo>
                <a:lnTo>
                  <a:pt x="306368" y="1528262"/>
                </a:lnTo>
                <a:lnTo>
                  <a:pt x="308296" y="1521962"/>
                </a:lnTo>
                <a:lnTo>
                  <a:pt x="310519" y="1514381"/>
                </a:lnTo>
                <a:lnTo>
                  <a:pt x="312425" y="1506801"/>
                </a:lnTo>
                <a:lnTo>
                  <a:pt x="314013" y="1499220"/>
                </a:lnTo>
                <a:lnTo>
                  <a:pt x="315283" y="1491639"/>
                </a:lnTo>
                <a:lnTo>
                  <a:pt x="316554" y="1483743"/>
                </a:lnTo>
                <a:lnTo>
                  <a:pt x="318142" y="1475846"/>
                </a:lnTo>
                <a:lnTo>
                  <a:pt x="319094" y="1467950"/>
                </a:lnTo>
                <a:lnTo>
                  <a:pt x="319730" y="1459737"/>
                </a:lnTo>
                <a:lnTo>
                  <a:pt x="320047" y="1451841"/>
                </a:lnTo>
                <a:lnTo>
                  <a:pt x="320365" y="1443628"/>
                </a:lnTo>
                <a:lnTo>
                  <a:pt x="320682" y="1435100"/>
                </a:lnTo>
                <a:lnTo>
                  <a:pt x="1333540" y="1435100"/>
                </a:lnTo>
                <a:lnTo>
                  <a:pt x="1330180" y="1434785"/>
                </a:lnTo>
                <a:lnTo>
                  <a:pt x="1319706" y="1433198"/>
                </a:lnTo>
                <a:lnTo>
                  <a:pt x="1309550" y="1431612"/>
                </a:lnTo>
                <a:lnTo>
                  <a:pt x="1299712" y="1429073"/>
                </a:lnTo>
                <a:lnTo>
                  <a:pt x="1289556" y="1426217"/>
                </a:lnTo>
                <a:lnTo>
                  <a:pt x="1279717" y="1423361"/>
                </a:lnTo>
                <a:lnTo>
                  <a:pt x="1269561" y="1419552"/>
                </a:lnTo>
                <a:lnTo>
                  <a:pt x="1259722" y="1416062"/>
                </a:lnTo>
                <a:lnTo>
                  <a:pt x="1250201" y="1411619"/>
                </a:lnTo>
                <a:lnTo>
                  <a:pt x="1240680" y="1407176"/>
                </a:lnTo>
                <a:lnTo>
                  <a:pt x="1231158" y="1402098"/>
                </a:lnTo>
                <a:lnTo>
                  <a:pt x="1221955" y="1396703"/>
                </a:lnTo>
                <a:lnTo>
                  <a:pt x="1212751" y="1390991"/>
                </a:lnTo>
                <a:lnTo>
                  <a:pt x="1203547" y="1384962"/>
                </a:lnTo>
                <a:lnTo>
                  <a:pt x="1194343" y="1378615"/>
                </a:lnTo>
                <a:lnTo>
                  <a:pt x="1185456" y="1371950"/>
                </a:lnTo>
                <a:lnTo>
                  <a:pt x="1176570" y="1364651"/>
                </a:lnTo>
                <a:lnTo>
                  <a:pt x="1168001" y="1357035"/>
                </a:lnTo>
                <a:lnTo>
                  <a:pt x="1159431" y="1349419"/>
                </a:lnTo>
                <a:lnTo>
                  <a:pt x="1151180" y="1341168"/>
                </a:lnTo>
                <a:lnTo>
                  <a:pt x="1142611" y="1333234"/>
                </a:lnTo>
                <a:lnTo>
                  <a:pt x="1134676" y="1324348"/>
                </a:lnTo>
                <a:lnTo>
                  <a:pt x="1126424" y="1315145"/>
                </a:lnTo>
                <a:lnTo>
                  <a:pt x="1118490" y="1305942"/>
                </a:lnTo>
                <a:lnTo>
                  <a:pt x="1110873" y="1296104"/>
                </a:lnTo>
                <a:lnTo>
                  <a:pt x="1103573" y="1286267"/>
                </a:lnTo>
                <a:lnTo>
                  <a:pt x="1095956" y="1276112"/>
                </a:lnTo>
                <a:lnTo>
                  <a:pt x="1088657" y="1265639"/>
                </a:lnTo>
                <a:lnTo>
                  <a:pt x="1081357" y="1255167"/>
                </a:lnTo>
                <a:lnTo>
                  <a:pt x="1074375" y="1243742"/>
                </a:lnTo>
                <a:lnTo>
                  <a:pt x="1068027" y="1232635"/>
                </a:lnTo>
                <a:lnTo>
                  <a:pt x="1061045" y="1221211"/>
                </a:lnTo>
                <a:lnTo>
                  <a:pt x="1054697" y="1209151"/>
                </a:lnTo>
                <a:lnTo>
                  <a:pt x="1048350" y="1197092"/>
                </a:lnTo>
                <a:lnTo>
                  <a:pt x="1042320" y="1185033"/>
                </a:lnTo>
                <a:lnTo>
                  <a:pt x="1036290" y="1172339"/>
                </a:lnTo>
                <a:lnTo>
                  <a:pt x="1030577" y="1159645"/>
                </a:lnTo>
                <a:lnTo>
                  <a:pt x="1025181" y="1146317"/>
                </a:lnTo>
                <a:lnTo>
                  <a:pt x="1019469" y="1133305"/>
                </a:lnTo>
                <a:lnTo>
                  <a:pt x="1014391" y="1119660"/>
                </a:lnTo>
                <a:lnTo>
                  <a:pt x="1009630" y="1106331"/>
                </a:lnTo>
                <a:lnTo>
                  <a:pt x="1004552" y="1092368"/>
                </a:lnTo>
                <a:lnTo>
                  <a:pt x="1000109" y="1078087"/>
                </a:lnTo>
                <a:lnTo>
                  <a:pt x="995665" y="1063806"/>
                </a:lnTo>
                <a:lnTo>
                  <a:pt x="991540" y="1049526"/>
                </a:lnTo>
                <a:lnTo>
                  <a:pt x="987414" y="1034928"/>
                </a:lnTo>
                <a:lnTo>
                  <a:pt x="983923" y="1020013"/>
                </a:lnTo>
                <a:lnTo>
                  <a:pt x="980431" y="1004780"/>
                </a:lnTo>
                <a:lnTo>
                  <a:pt x="976940" y="989547"/>
                </a:lnTo>
                <a:lnTo>
                  <a:pt x="974084" y="974315"/>
                </a:lnTo>
                <a:lnTo>
                  <a:pt x="971227" y="958765"/>
                </a:lnTo>
                <a:lnTo>
                  <a:pt x="968371" y="943215"/>
                </a:lnTo>
                <a:lnTo>
                  <a:pt x="966150" y="927030"/>
                </a:lnTo>
                <a:lnTo>
                  <a:pt x="963928" y="911163"/>
                </a:lnTo>
                <a:lnTo>
                  <a:pt x="962341" y="895295"/>
                </a:lnTo>
                <a:lnTo>
                  <a:pt x="960437" y="878793"/>
                </a:lnTo>
                <a:lnTo>
                  <a:pt x="958850" y="862608"/>
                </a:lnTo>
                <a:lnTo>
                  <a:pt x="957898" y="845789"/>
                </a:lnTo>
                <a:lnTo>
                  <a:pt x="956946" y="829287"/>
                </a:lnTo>
                <a:lnTo>
                  <a:pt x="956311" y="812468"/>
                </a:lnTo>
                <a:lnTo>
                  <a:pt x="955993" y="795648"/>
                </a:lnTo>
                <a:lnTo>
                  <a:pt x="955676" y="778512"/>
                </a:lnTo>
                <a:lnTo>
                  <a:pt x="955993" y="761375"/>
                </a:lnTo>
                <a:lnTo>
                  <a:pt x="956311" y="744555"/>
                </a:lnTo>
                <a:lnTo>
                  <a:pt x="956946" y="728053"/>
                </a:lnTo>
                <a:lnTo>
                  <a:pt x="957898" y="711551"/>
                </a:lnTo>
                <a:lnTo>
                  <a:pt x="958850" y="694732"/>
                </a:lnTo>
                <a:lnTo>
                  <a:pt x="960437" y="678547"/>
                </a:lnTo>
                <a:lnTo>
                  <a:pt x="962341" y="662045"/>
                </a:lnTo>
                <a:lnTo>
                  <a:pt x="963928" y="645861"/>
                </a:lnTo>
                <a:lnTo>
                  <a:pt x="966150" y="629993"/>
                </a:lnTo>
                <a:lnTo>
                  <a:pt x="968371" y="614443"/>
                </a:lnTo>
                <a:lnTo>
                  <a:pt x="971227" y="598576"/>
                </a:lnTo>
                <a:lnTo>
                  <a:pt x="974084" y="583026"/>
                </a:lnTo>
                <a:lnTo>
                  <a:pt x="976940" y="567476"/>
                </a:lnTo>
                <a:lnTo>
                  <a:pt x="980431" y="552560"/>
                </a:lnTo>
                <a:lnTo>
                  <a:pt x="983923" y="537328"/>
                </a:lnTo>
                <a:lnTo>
                  <a:pt x="987414" y="522413"/>
                </a:lnTo>
                <a:lnTo>
                  <a:pt x="991540" y="508132"/>
                </a:lnTo>
                <a:lnTo>
                  <a:pt x="995665" y="493534"/>
                </a:lnTo>
                <a:lnTo>
                  <a:pt x="1000109" y="478936"/>
                </a:lnTo>
                <a:lnTo>
                  <a:pt x="1004552" y="464973"/>
                </a:lnTo>
                <a:lnTo>
                  <a:pt x="1009630" y="451009"/>
                </a:lnTo>
                <a:lnTo>
                  <a:pt x="1014391" y="437364"/>
                </a:lnTo>
                <a:lnTo>
                  <a:pt x="1019469" y="424035"/>
                </a:lnTo>
                <a:lnTo>
                  <a:pt x="1025181" y="410706"/>
                </a:lnTo>
                <a:lnTo>
                  <a:pt x="1030577" y="397695"/>
                </a:lnTo>
                <a:lnTo>
                  <a:pt x="1036290" y="384684"/>
                </a:lnTo>
                <a:lnTo>
                  <a:pt x="1042320" y="372307"/>
                </a:lnTo>
                <a:lnTo>
                  <a:pt x="1048350" y="360248"/>
                </a:lnTo>
                <a:lnTo>
                  <a:pt x="1054697" y="347872"/>
                </a:lnTo>
                <a:lnTo>
                  <a:pt x="1061045" y="336130"/>
                </a:lnTo>
                <a:lnTo>
                  <a:pt x="1068027" y="324705"/>
                </a:lnTo>
                <a:lnTo>
                  <a:pt x="1074375" y="313281"/>
                </a:lnTo>
                <a:lnTo>
                  <a:pt x="1081357" y="302174"/>
                </a:lnTo>
                <a:lnTo>
                  <a:pt x="1088657" y="291701"/>
                </a:lnTo>
                <a:lnTo>
                  <a:pt x="1095956" y="281229"/>
                </a:lnTo>
                <a:lnTo>
                  <a:pt x="1103573" y="271074"/>
                </a:lnTo>
                <a:lnTo>
                  <a:pt x="1110873" y="260919"/>
                </a:lnTo>
                <a:lnTo>
                  <a:pt x="1118490" y="251398"/>
                </a:lnTo>
                <a:lnTo>
                  <a:pt x="1126424" y="241878"/>
                </a:lnTo>
                <a:lnTo>
                  <a:pt x="1134676" y="232992"/>
                </a:lnTo>
                <a:lnTo>
                  <a:pt x="1142611" y="224106"/>
                </a:lnTo>
                <a:lnTo>
                  <a:pt x="1151180" y="215855"/>
                </a:lnTo>
                <a:lnTo>
                  <a:pt x="1159431" y="207604"/>
                </a:lnTo>
                <a:lnTo>
                  <a:pt x="1168001" y="199988"/>
                </a:lnTo>
                <a:lnTo>
                  <a:pt x="1176570" y="192689"/>
                </a:lnTo>
                <a:lnTo>
                  <a:pt x="1185456" y="185707"/>
                </a:lnTo>
                <a:lnTo>
                  <a:pt x="1194343" y="178726"/>
                </a:lnTo>
                <a:lnTo>
                  <a:pt x="1203547" y="172379"/>
                </a:lnTo>
                <a:lnTo>
                  <a:pt x="1212751" y="166349"/>
                </a:lnTo>
                <a:lnTo>
                  <a:pt x="1221955" y="160637"/>
                </a:lnTo>
                <a:lnTo>
                  <a:pt x="1231158" y="155242"/>
                </a:lnTo>
                <a:lnTo>
                  <a:pt x="1240680" y="150165"/>
                </a:lnTo>
                <a:lnTo>
                  <a:pt x="1250201" y="145404"/>
                </a:lnTo>
                <a:lnTo>
                  <a:pt x="1259722" y="141279"/>
                </a:lnTo>
                <a:lnTo>
                  <a:pt x="1269561" y="137471"/>
                </a:lnTo>
                <a:lnTo>
                  <a:pt x="1279717" y="133980"/>
                </a:lnTo>
                <a:lnTo>
                  <a:pt x="1289556" y="131124"/>
                </a:lnTo>
                <a:lnTo>
                  <a:pt x="1299712" y="128268"/>
                </a:lnTo>
                <a:lnTo>
                  <a:pt x="1309550" y="126046"/>
                </a:lnTo>
                <a:lnTo>
                  <a:pt x="1319706" y="124142"/>
                </a:lnTo>
                <a:lnTo>
                  <a:pt x="1330180" y="122555"/>
                </a:lnTo>
                <a:lnTo>
                  <a:pt x="1332716" y="122238"/>
                </a:lnTo>
                <a:lnTo>
                  <a:pt x="320682" y="122238"/>
                </a:lnTo>
                <a:lnTo>
                  <a:pt x="320365" y="113710"/>
                </a:lnTo>
                <a:lnTo>
                  <a:pt x="320047" y="105497"/>
                </a:lnTo>
                <a:lnTo>
                  <a:pt x="319730" y="97601"/>
                </a:lnTo>
                <a:lnTo>
                  <a:pt x="319094" y="89388"/>
                </a:lnTo>
                <a:lnTo>
                  <a:pt x="318142" y="81492"/>
                </a:lnTo>
                <a:lnTo>
                  <a:pt x="316554" y="73595"/>
                </a:lnTo>
                <a:lnTo>
                  <a:pt x="315283" y="65699"/>
                </a:lnTo>
                <a:lnTo>
                  <a:pt x="314663" y="61841"/>
                </a:lnTo>
                <a:lnTo>
                  <a:pt x="315299" y="65819"/>
                </a:lnTo>
                <a:lnTo>
                  <a:pt x="316564" y="73729"/>
                </a:lnTo>
                <a:lnTo>
                  <a:pt x="318145" y="81640"/>
                </a:lnTo>
                <a:lnTo>
                  <a:pt x="319094" y="89551"/>
                </a:lnTo>
                <a:lnTo>
                  <a:pt x="319726" y="97779"/>
                </a:lnTo>
                <a:lnTo>
                  <a:pt x="320042" y="105689"/>
                </a:lnTo>
                <a:lnTo>
                  <a:pt x="320359" y="113917"/>
                </a:lnTo>
                <a:lnTo>
                  <a:pt x="320675" y="122461"/>
                </a:lnTo>
                <a:lnTo>
                  <a:pt x="320359" y="135435"/>
                </a:lnTo>
                <a:lnTo>
                  <a:pt x="319410" y="148408"/>
                </a:lnTo>
                <a:lnTo>
                  <a:pt x="318145" y="161066"/>
                </a:lnTo>
                <a:lnTo>
                  <a:pt x="316248" y="174040"/>
                </a:lnTo>
                <a:lnTo>
                  <a:pt x="314034" y="186064"/>
                </a:lnTo>
                <a:lnTo>
                  <a:pt x="311504" y="198089"/>
                </a:lnTo>
                <a:lnTo>
                  <a:pt x="308025" y="210113"/>
                </a:lnTo>
                <a:lnTo>
                  <a:pt x="304230" y="221822"/>
                </a:lnTo>
                <a:lnTo>
                  <a:pt x="300435" y="232897"/>
                </a:lnTo>
                <a:lnTo>
                  <a:pt x="295691" y="244289"/>
                </a:lnTo>
                <a:lnTo>
                  <a:pt x="290631" y="254731"/>
                </a:lnTo>
                <a:lnTo>
                  <a:pt x="285572" y="265173"/>
                </a:lnTo>
                <a:lnTo>
                  <a:pt x="279563" y="275299"/>
                </a:lnTo>
                <a:lnTo>
                  <a:pt x="273238" y="284792"/>
                </a:lnTo>
                <a:lnTo>
                  <a:pt x="267229" y="293969"/>
                </a:lnTo>
                <a:lnTo>
                  <a:pt x="260272" y="302829"/>
                </a:lnTo>
                <a:lnTo>
                  <a:pt x="252998" y="311373"/>
                </a:lnTo>
                <a:lnTo>
                  <a:pt x="245408" y="319600"/>
                </a:lnTo>
                <a:lnTo>
                  <a:pt x="237818" y="327195"/>
                </a:lnTo>
                <a:lnTo>
                  <a:pt x="229912" y="334157"/>
                </a:lnTo>
                <a:lnTo>
                  <a:pt x="221689" y="341118"/>
                </a:lnTo>
                <a:lnTo>
                  <a:pt x="212835" y="346814"/>
                </a:lnTo>
                <a:lnTo>
                  <a:pt x="203980" y="352826"/>
                </a:lnTo>
                <a:lnTo>
                  <a:pt x="195125" y="357889"/>
                </a:lnTo>
                <a:lnTo>
                  <a:pt x="185321" y="362319"/>
                </a:lnTo>
                <a:lnTo>
                  <a:pt x="175834" y="366117"/>
                </a:lnTo>
                <a:lnTo>
                  <a:pt x="166030" y="369914"/>
                </a:lnTo>
                <a:lnTo>
                  <a:pt x="156226" y="372762"/>
                </a:lnTo>
                <a:lnTo>
                  <a:pt x="146106" y="374660"/>
                </a:lnTo>
                <a:lnTo>
                  <a:pt x="135986" y="376559"/>
                </a:lnTo>
                <a:lnTo>
                  <a:pt x="125550" y="377508"/>
                </a:lnTo>
                <a:lnTo>
                  <a:pt x="114482" y="377825"/>
                </a:lnTo>
                <a:lnTo>
                  <a:pt x="106892" y="377825"/>
                </a:lnTo>
                <a:lnTo>
                  <a:pt x="98985" y="377192"/>
                </a:lnTo>
                <a:lnTo>
                  <a:pt x="91396" y="376243"/>
                </a:lnTo>
                <a:lnTo>
                  <a:pt x="83489" y="375293"/>
                </a:lnTo>
                <a:lnTo>
                  <a:pt x="75899" y="373395"/>
                </a:lnTo>
                <a:lnTo>
                  <a:pt x="68626" y="371496"/>
                </a:lnTo>
                <a:lnTo>
                  <a:pt x="61036" y="369281"/>
                </a:lnTo>
                <a:lnTo>
                  <a:pt x="54078" y="366749"/>
                </a:lnTo>
                <a:lnTo>
                  <a:pt x="46805" y="363585"/>
                </a:lnTo>
                <a:lnTo>
                  <a:pt x="39847" y="360421"/>
                </a:lnTo>
                <a:lnTo>
                  <a:pt x="32890" y="356624"/>
                </a:lnTo>
                <a:lnTo>
                  <a:pt x="25932" y="352826"/>
                </a:lnTo>
                <a:lnTo>
                  <a:pt x="19607" y="349029"/>
                </a:lnTo>
                <a:lnTo>
                  <a:pt x="12966" y="344283"/>
                </a:lnTo>
                <a:lnTo>
                  <a:pt x="6325" y="339536"/>
                </a:lnTo>
                <a:lnTo>
                  <a:pt x="0" y="334789"/>
                </a:lnTo>
                <a:lnTo>
                  <a:pt x="0" y="0"/>
                </a:lnTo>
                <a:close/>
              </a:path>
            </a:pathLst>
          </a:custGeom>
          <a:solidFill>
            <a:srgbClr val="24BAD6"/>
          </a:solidFill>
          <a:ln>
            <a:noFill/>
          </a:ln>
          <a:scene3d>
            <a:camera prst="orthographicFront">
              <a:rot lat="21525008" lon="1435896" rev="18007447"/>
            </a:camera>
            <a:lightRig rig="threePt" dir="t"/>
          </a:scene3d>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C1C0C7"/>
              </a:solidFill>
            </a:endParaRPr>
          </a:p>
        </p:txBody>
      </p:sp>
      <p:sp>
        <p:nvSpPr>
          <p:cNvPr id="59" name="KSO_Shape"/>
          <p:cNvSpPr>
            <a:spLocks noChangeAspect="1"/>
          </p:cNvSpPr>
          <p:nvPr/>
        </p:nvSpPr>
        <p:spPr bwMode="auto">
          <a:xfrm>
            <a:off x="7758685" y="2457037"/>
            <a:ext cx="774455" cy="600203"/>
          </a:xfrm>
          <a:custGeom>
            <a:avLst/>
            <a:gdLst>
              <a:gd name="T0" fmla="*/ 2017136 w 3240087"/>
              <a:gd name="T1" fmla="*/ 1939157 h 2513013"/>
              <a:gd name="T2" fmla="*/ 792729 w 3240087"/>
              <a:gd name="T3" fmla="*/ 1060450 h 2513013"/>
              <a:gd name="T4" fmla="*/ 1301750 w 3240087"/>
              <a:gd name="T5" fmla="*/ 2513013 h 2513013"/>
              <a:gd name="T6" fmla="*/ 1554331 w 3240087"/>
              <a:gd name="T7" fmla="*/ 753428 h 2513013"/>
              <a:gd name="T8" fmla="*/ 1460048 w 3240087"/>
              <a:gd name="T9" fmla="*/ 768668 h 2513013"/>
              <a:gd name="T10" fmla="*/ 1385130 w 3240087"/>
              <a:gd name="T11" fmla="*/ 795338 h 2513013"/>
              <a:gd name="T12" fmla="*/ 1329893 w 3240087"/>
              <a:gd name="T13" fmla="*/ 833438 h 2513013"/>
              <a:gd name="T14" fmla="*/ 1294022 w 3240087"/>
              <a:gd name="T15" fmla="*/ 883285 h 2513013"/>
              <a:gd name="T16" fmla="*/ 1277514 w 3240087"/>
              <a:gd name="T17" fmla="*/ 944880 h 2513013"/>
              <a:gd name="T18" fmla="*/ 1278784 w 3240087"/>
              <a:gd name="T19" fmla="*/ 999173 h 2513013"/>
              <a:gd name="T20" fmla="*/ 1289577 w 3240087"/>
              <a:gd name="T21" fmla="*/ 1043940 h 2513013"/>
              <a:gd name="T22" fmla="*/ 1309259 w 3240087"/>
              <a:gd name="T23" fmla="*/ 1084263 h 2513013"/>
              <a:gd name="T24" fmla="*/ 1365448 w 3240087"/>
              <a:gd name="T25" fmla="*/ 1148715 h 2513013"/>
              <a:gd name="T26" fmla="*/ 1452112 w 3240087"/>
              <a:gd name="T27" fmla="*/ 1200786 h 2513013"/>
              <a:gd name="T28" fmla="*/ 1598774 w 3240087"/>
              <a:gd name="T29" fmla="*/ 1275081 h 2513013"/>
              <a:gd name="T30" fmla="*/ 1631472 w 3240087"/>
              <a:gd name="T31" fmla="*/ 1300163 h 2513013"/>
              <a:gd name="T32" fmla="*/ 1648614 w 3240087"/>
              <a:gd name="T33" fmla="*/ 1327786 h 2513013"/>
              <a:gd name="T34" fmla="*/ 1658455 w 3240087"/>
              <a:gd name="T35" fmla="*/ 1403668 h 2513013"/>
              <a:gd name="T36" fmla="*/ 1653376 w 3240087"/>
              <a:gd name="T37" fmla="*/ 1450658 h 2513013"/>
              <a:gd name="T38" fmla="*/ 1632741 w 3240087"/>
              <a:gd name="T39" fmla="*/ 1471931 h 2513013"/>
              <a:gd name="T40" fmla="*/ 1595917 w 3240087"/>
              <a:gd name="T41" fmla="*/ 1477328 h 2513013"/>
              <a:gd name="T42" fmla="*/ 1572426 w 3240087"/>
              <a:gd name="T43" fmla="*/ 1469708 h 2513013"/>
              <a:gd name="T44" fmla="*/ 1562902 w 3240087"/>
              <a:gd name="T45" fmla="*/ 1457008 h 2513013"/>
              <a:gd name="T46" fmla="*/ 1555601 w 3240087"/>
              <a:gd name="T47" fmla="*/ 1406208 h 2513013"/>
              <a:gd name="T48" fmla="*/ 1280689 w 3240087"/>
              <a:gd name="T49" fmla="*/ 1341121 h 2513013"/>
              <a:gd name="T50" fmla="*/ 1292117 w 3240087"/>
              <a:gd name="T51" fmla="*/ 1434783 h 2513013"/>
              <a:gd name="T52" fmla="*/ 1312751 w 3240087"/>
              <a:gd name="T53" fmla="*/ 1484313 h 2513013"/>
              <a:gd name="T54" fmla="*/ 1334655 w 3240087"/>
              <a:gd name="T55" fmla="*/ 1514158 h 2513013"/>
              <a:gd name="T56" fmla="*/ 1362591 w 3240087"/>
              <a:gd name="T57" fmla="*/ 1538288 h 2513013"/>
              <a:gd name="T58" fmla="*/ 1427986 w 3240087"/>
              <a:gd name="T59" fmla="*/ 1573848 h 2513013"/>
              <a:gd name="T60" fmla="*/ 1500999 w 3240087"/>
              <a:gd name="T61" fmla="*/ 1596073 h 2513013"/>
              <a:gd name="T62" fmla="*/ 1680359 w 3240087"/>
              <a:gd name="T63" fmla="*/ 1684973 h 2513013"/>
              <a:gd name="T64" fmla="*/ 1761626 w 3240087"/>
              <a:gd name="T65" fmla="*/ 1591628 h 2513013"/>
              <a:gd name="T66" fmla="*/ 1840672 w 3240087"/>
              <a:gd name="T67" fmla="*/ 1562101 h 2513013"/>
              <a:gd name="T68" fmla="*/ 1900035 w 3240087"/>
              <a:gd name="T69" fmla="*/ 1518286 h 2513013"/>
              <a:gd name="T70" fmla="*/ 1939716 w 3240087"/>
              <a:gd name="T71" fmla="*/ 1461136 h 2513013"/>
              <a:gd name="T72" fmla="*/ 1959398 w 3240087"/>
              <a:gd name="T73" fmla="*/ 1390333 h 2513013"/>
              <a:gd name="T74" fmla="*/ 1960350 w 3240087"/>
              <a:gd name="T75" fmla="*/ 1316038 h 2513013"/>
              <a:gd name="T76" fmla="*/ 1951779 w 3240087"/>
              <a:gd name="T77" fmla="*/ 1271271 h 2513013"/>
              <a:gd name="T78" fmla="*/ 1935907 w 3240087"/>
              <a:gd name="T79" fmla="*/ 1232536 h 2513013"/>
              <a:gd name="T80" fmla="*/ 1890194 w 3240087"/>
              <a:gd name="T81" fmla="*/ 1173798 h 2513013"/>
              <a:gd name="T82" fmla="*/ 1817180 w 3240087"/>
              <a:gd name="T83" fmla="*/ 1128078 h 2513013"/>
              <a:gd name="T84" fmla="*/ 1674327 w 3240087"/>
              <a:gd name="T85" fmla="*/ 1059180 h 2513013"/>
              <a:gd name="T86" fmla="*/ 1581949 w 3240087"/>
              <a:gd name="T87" fmla="*/ 1008380 h 2513013"/>
              <a:gd name="T88" fmla="*/ 1566394 w 3240087"/>
              <a:gd name="T89" fmla="*/ 989013 h 2513013"/>
              <a:gd name="T90" fmla="*/ 1557823 w 3240087"/>
              <a:gd name="T91" fmla="*/ 962025 h 2513013"/>
              <a:gd name="T92" fmla="*/ 1557823 w 3240087"/>
              <a:gd name="T93" fmla="*/ 918528 h 2513013"/>
              <a:gd name="T94" fmla="*/ 1572108 w 3240087"/>
              <a:gd name="T95" fmla="*/ 890905 h 2513013"/>
              <a:gd name="T96" fmla="*/ 1600361 w 3240087"/>
              <a:gd name="T97" fmla="*/ 879793 h 2513013"/>
              <a:gd name="T98" fmla="*/ 1636551 w 3240087"/>
              <a:gd name="T99" fmla="*/ 886143 h 2513013"/>
              <a:gd name="T100" fmla="*/ 1649249 w 3240087"/>
              <a:gd name="T101" fmla="*/ 901700 h 2513013"/>
              <a:gd name="T102" fmla="*/ 1656233 w 3240087"/>
              <a:gd name="T103" fmla="*/ 956310 h 2513013"/>
              <a:gd name="T104" fmla="*/ 1932732 w 3240087"/>
              <a:gd name="T105" fmla="*/ 964883 h 2513013"/>
              <a:gd name="T106" fmla="*/ 1923844 w 3240087"/>
              <a:gd name="T107" fmla="*/ 900748 h 2513013"/>
              <a:gd name="T108" fmla="*/ 1897495 w 3240087"/>
              <a:gd name="T109" fmla="*/ 847725 h 2513013"/>
              <a:gd name="T110" fmla="*/ 1853370 w 3240087"/>
              <a:gd name="T111" fmla="*/ 806450 h 2513013"/>
              <a:gd name="T112" fmla="*/ 1790832 w 3240087"/>
              <a:gd name="T113" fmla="*/ 775970 h 2513013"/>
              <a:gd name="T114" fmla="*/ 1710834 w 3240087"/>
              <a:gd name="T115" fmla="*/ 757238 h 2513013"/>
              <a:gd name="T116" fmla="*/ 2640012 w 3240087"/>
              <a:gd name="T117" fmla="*/ 871220 h 2513013"/>
              <a:gd name="T118" fmla="*/ 1619408 w 3240087"/>
              <a:gd name="T119" fmla="*/ 0 h 251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40087" h="2513013">
                <a:moveTo>
                  <a:pt x="2446710" y="1060450"/>
                </a:moveTo>
                <a:lnTo>
                  <a:pt x="3240087" y="1736769"/>
                </a:lnTo>
                <a:lnTo>
                  <a:pt x="2830848" y="1736769"/>
                </a:lnTo>
                <a:lnTo>
                  <a:pt x="2956352" y="2513013"/>
                </a:lnTo>
                <a:lnTo>
                  <a:pt x="1936750" y="2513013"/>
                </a:lnTo>
                <a:lnTo>
                  <a:pt x="2017136" y="1939157"/>
                </a:lnTo>
                <a:lnTo>
                  <a:pt x="2275453" y="1939157"/>
                </a:lnTo>
                <a:lnTo>
                  <a:pt x="2351708" y="1939157"/>
                </a:lnTo>
                <a:lnTo>
                  <a:pt x="2338681" y="1859852"/>
                </a:lnTo>
                <a:lnTo>
                  <a:pt x="2238278" y="1237778"/>
                </a:lnTo>
                <a:lnTo>
                  <a:pt x="2446710" y="1060450"/>
                </a:lnTo>
                <a:close/>
                <a:moveTo>
                  <a:pt x="792729" y="1060450"/>
                </a:moveTo>
                <a:lnTo>
                  <a:pt x="988531" y="1227309"/>
                </a:lnTo>
                <a:lnTo>
                  <a:pt x="899991" y="1861120"/>
                </a:lnTo>
                <a:lnTo>
                  <a:pt x="889201" y="1939157"/>
                </a:lnTo>
                <a:lnTo>
                  <a:pt x="963460" y="1939157"/>
                </a:lnTo>
                <a:lnTo>
                  <a:pt x="1209085" y="1939157"/>
                </a:lnTo>
                <a:lnTo>
                  <a:pt x="1301750" y="2513013"/>
                </a:lnTo>
                <a:lnTo>
                  <a:pt x="283389" y="2513013"/>
                </a:lnTo>
                <a:lnTo>
                  <a:pt x="391604" y="1736769"/>
                </a:lnTo>
                <a:lnTo>
                  <a:pt x="0" y="1736769"/>
                </a:lnTo>
                <a:lnTo>
                  <a:pt x="792729" y="1060450"/>
                </a:lnTo>
                <a:close/>
                <a:moveTo>
                  <a:pt x="1554331" y="686118"/>
                </a:moveTo>
                <a:lnTo>
                  <a:pt x="1554331" y="753428"/>
                </a:lnTo>
                <a:lnTo>
                  <a:pt x="1537189" y="755015"/>
                </a:lnTo>
                <a:lnTo>
                  <a:pt x="1520681" y="757238"/>
                </a:lnTo>
                <a:lnTo>
                  <a:pt x="1504491" y="759778"/>
                </a:lnTo>
                <a:lnTo>
                  <a:pt x="1489254" y="762318"/>
                </a:lnTo>
                <a:lnTo>
                  <a:pt x="1474334" y="765175"/>
                </a:lnTo>
                <a:lnTo>
                  <a:pt x="1460048" y="768668"/>
                </a:lnTo>
                <a:lnTo>
                  <a:pt x="1446080" y="772160"/>
                </a:lnTo>
                <a:lnTo>
                  <a:pt x="1432747" y="776288"/>
                </a:lnTo>
                <a:lnTo>
                  <a:pt x="1420049" y="780415"/>
                </a:lnTo>
                <a:lnTo>
                  <a:pt x="1407986" y="785178"/>
                </a:lnTo>
                <a:lnTo>
                  <a:pt x="1396241" y="789940"/>
                </a:lnTo>
                <a:lnTo>
                  <a:pt x="1385130" y="795338"/>
                </a:lnTo>
                <a:lnTo>
                  <a:pt x="1374654" y="800735"/>
                </a:lnTo>
                <a:lnTo>
                  <a:pt x="1364496" y="806768"/>
                </a:lnTo>
                <a:lnTo>
                  <a:pt x="1354972" y="813118"/>
                </a:lnTo>
                <a:lnTo>
                  <a:pt x="1345766" y="819468"/>
                </a:lnTo>
                <a:lnTo>
                  <a:pt x="1337512" y="826453"/>
                </a:lnTo>
                <a:lnTo>
                  <a:pt x="1329893" y="833438"/>
                </a:lnTo>
                <a:lnTo>
                  <a:pt x="1322592" y="841375"/>
                </a:lnTo>
                <a:lnTo>
                  <a:pt x="1315608" y="848995"/>
                </a:lnTo>
                <a:lnTo>
                  <a:pt x="1309259" y="857250"/>
                </a:lnTo>
                <a:lnTo>
                  <a:pt x="1303863" y="865505"/>
                </a:lnTo>
                <a:lnTo>
                  <a:pt x="1298466" y="874395"/>
                </a:lnTo>
                <a:lnTo>
                  <a:pt x="1294022" y="883285"/>
                </a:lnTo>
                <a:lnTo>
                  <a:pt x="1289895" y="892810"/>
                </a:lnTo>
                <a:lnTo>
                  <a:pt x="1286403" y="902653"/>
                </a:lnTo>
                <a:lnTo>
                  <a:pt x="1283546" y="912813"/>
                </a:lnTo>
                <a:lnTo>
                  <a:pt x="1281006" y="922973"/>
                </a:lnTo>
                <a:lnTo>
                  <a:pt x="1279101" y="933768"/>
                </a:lnTo>
                <a:lnTo>
                  <a:pt x="1277514" y="944880"/>
                </a:lnTo>
                <a:lnTo>
                  <a:pt x="1276879" y="955993"/>
                </a:lnTo>
                <a:lnTo>
                  <a:pt x="1276562" y="967423"/>
                </a:lnTo>
                <a:lnTo>
                  <a:pt x="1276562" y="975678"/>
                </a:lnTo>
                <a:lnTo>
                  <a:pt x="1277197" y="983615"/>
                </a:lnTo>
                <a:lnTo>
                  <a:pt x="1277514" y="991553"/>
                </a:lnTo>
                <a:lnTo>
                  <a:pt x="1278784" y="999173"/>
                </a:lnTo>
                <a:lnTo>
                  <a:pt x="1279736" y="1006793"/>
                </a:lnTo>
                <a:lnTo>
                  <a:pt x="1281006" y="1014413"/>
                </a:lnTo>
                <a:lnTo>
                  <a:pt x="1282911" y="1021715"/>
                </a:lnTo>
                <a:lnTo>
                  <a:pt x="1284815" y="1029335"/>
                </a:lnTo>
                <a:lnTo>
                  <a:pt x="1287038" y="1036638"/>
                </a:lnTo>
                <a:lnTo>
                  <a:pt x="1289577" y="1043940"/>
                </a:lnTo>
                <a:lnTo>
                  <a:pt x="1292117" y="1050925"/>
                </a:lnTo>
                <a:lnTo>
                  <a:pt x="1294974" y="1057910"/>
                </a:lnTo>
                <a:lnTo>
                  <a:pt x="1298148" y="1064260"/>
                </a:lnTo>
                <a:lnTo>
                  <a:pt x="1301640" y="1070928"/>
                </a:lnTo>
                <a:lnTo>
                  <a:pt x="1305450" y="1077595"/>
                </a:lnTo>
                <a:lnTo>
                  <a:pt x="1309259" y="1084263"/>
                </a:lnTo>
                <a:lnTo>
                  <a:pt x="1317830" y="1096963"/>
                </a:lnTo>
                <a:lnTo>
                  <a:pt x="1326719" y="1108710"/>
                </a:lnTo>
                <a:lnTo>
                  <a:pt x="1335925" y="1119823"/>
                </a:lnTo>
                <a:lnTo>
                  <a:pt x="1345131" y="1129983"/>
                </a:lnTo>
                <a:lnTo>
                  <a:pt x="1355290" y="1139825"/>
                </a:lnTo>
                <a:lnTo>
                  <a:pt x="1365448" y="1148715"/>
                </a:lnTo>
                <a:lnTo>
                  <a:pt x="1376241" y="1156653"/>
                </a:lnTo>
                <a:lnTo>
                  <a:pt x="1387352" y="1164273"/>
                </a:lnTo>
                <a:lnTo>
                  <a:pt x="1400050" y="1171893"/>
                </a:lnTo>
                <a:lnTo>
                  <a:pt x="1414970" y="1180466"/>
                </a:lnTo>
                <a:lnTo>
                  <a:pt x="1432430" y="1189991"/>
                </a:lnTo>
                <a:lnTo>
                  <a:pt x="1452112" y="1200786"/>
                </a:lnTo>
                <a:lnTo>
                  <a:pt x="1474968" y="1212216"/>
                </a:lnTo>
                <a:lnTo>
                  <a:pt x="1500047" y="1224916"/>
                </a:lnTo>
                <a:lnTo>
                  <a:pt x="1557506" y="1253173"/>
                </a:lnTo>
                <a:lnTo>
                  <a:pt x="1575283" y="1262063"/>
                </a:lnTo>
                <a:lnTo>
                  <a:pt x="1591473" y="1270953"/>
                </a:lnTo>
                <a:lnTo>
                  <a:pt x="1598774" y="1275081"/>
                </a:lnTo>
                <a:lnTo>
                  <a:pt x="1605441" y="1279208"/>
                </a:lnTo>
                <a:lnTo>
                  <a:pt x="1611472" y="1283336"/>
                </a:lnTo>
                <a:lnTo>
                  <a:pt x="1617186" y="1287463"/>
                </a:lnTo>
                <a:lnTo>
                  <a:pt x="1622265" y="1291591"/>
                </a:lnTo>
                <a:lnTo>
                  <a:pt x="1627345" y="1296036"/>
                </a:lnTo>
                <a:lnTo>
                  <a:pt x="1631472" y="1300163"/>
                </a:lnTo>
                <a:lnTo>
                  <a:pt x="1635281" y="1303973"/>
                </a:lnTo>
                <a:lnTo>
                  <a:pt x="1638773" y="1307783"/>
                </a:lnTo>
                <a:lnTo>
                  <a:pt x="1641630" y="1311911"/>
                </a:lnTo>
                <a:lnTo>
                  <a:pt x="1643535" y="1315721"/>
                </a:lnTo>
                <a:lnTo>
                  <a:pt x="1645757" y="1319531"/>
                </a:lnTo>
                <a:lnTo>
                  <a:pt x="1648614" y="1327786"/>
                </a:lnTo>
                <a:lnTo>
                  <a:pt x="1651471" y="1337311"/>
                </a:lnTo>
                <a:lnTo>
                  <a:pt x="1653376" y="1348106"/>
                </a:lnTo>
                <a:lnTo>
                  <a:pt x="1655280" y="1360171"/>
                </a:lnTo>
                <a:lnTo>
                  <a:pt x="1656868" y="1373188"/>
                </a:lnTo>
                <a:lnTo>
                  <a:pt x="1657502" y="1388111"/>
                </a:lnTo>
                <a:lnTo>
                  <a:pt x="1658455" y="1403668"/>
                </a:lnTo>
                <a:lnTo>
                  <a:pt x="1658772" y="1420813"/>
                </a:lnTo>
                <a:lnTo>
                  <a:pt x="1658455" y="1427798"/>
                </a:lnTo>
                <a:lnTo>
                  <a:pt x="1657502" y="1434148"/>
                </a:lnTo>
                <a:lnTo>
                  <a:pt x="1656550" y="1439863"/>
                </a:lnTo>
                <a:lnTo>
                  <a:pt x="1655280" y="1445578"/>
                </a:lnTo>
                <a:lnTo>
                  <a:pt x="1653376" y="1450658"/>
                </a:lnTo>
                <a:lnTo>
                  <a:pt x="1650836" y="1455421"/>
                </a:lnTo>
                <a:lnTo>
                  <a:pt x="1648296" y="1459548"/>
                </a:lnTo>
                <a:lnTo>
                  <a:pt x="1645122" y="1463358"/>
                </a:lnTo>
                <a:lnTo>
                  <a:pt x="1641630" y="1466851"/>
                </a:lnTo>
                <a:lnTo>
                  <a:pt x="1637503" y="1469708"/>
                </a:lnTo>
                <a:lnTo>
                  <a:pt x="1632741" y="1471931"/>
                </a:lnTo>
                <a:lnTo>
                  <a:pt x="1627980" y="1474153"/>
                </a:lnTo>
                <a:lnTo>
                  <a:pt x="1622265" y="1475423"/>
                </a:lnTo>
                <a:lnTo>
                  <a:pt x="1616869" y="1477011"/>
                </a:lnTo>
                <a:lnTo>
                  <a:pt x="1610520" y="1477646"/>
                </a:lnTo>
                <a:lnTo>
                  <a:pt x="1603536" y="1477646"/>
                </a:lnTo>
                <a:lnTo>
                  <a:pt x="1595917" y="1477328"/>
                </a:lnTo>
                <a:lnTo>
                  <a:pt x="1588933" y="1476693"/>
                </a:lnTo>
                <a:lnTo>
                  <a:pt x="1582584" y="1474788"/>
                </a:lnTo>
                <a:lnTo>
                  <a:pt x="1579727" y="1473836"/>
                </a:lnTo>
                <a:lnTo>
                  <a:pt x="1577188" y="1472566"/>
                </a:lnTo>
                <a:lnTo>
                  <a:pt x="1574648" y="1471296"/>
                </a:lnTo>
                <a:lnTo>
                  <a:pt x="1572426" y="1469708"/>
                </a:lnTo>
                <a:lnTo>
                  <a:pt x="1570521" y="1467803"/>
                </a:lnTo>
                <a:lnTo>
                  <a:pt x="1568299" y="1466216"/>
                </a:lnTo>
                <a:lnTo>
                  <a:pt x="1566712" y="1463993"/>
                </a:lnTo>
                <a:lnTo>
                  <a:pt x="1565124" y="1461771"/>
                </a:lnTo>
                <a:lnTo>
                  <a:pt x="1563855" y="1459548"/>
                </a:lnTo>
                <a:lnTo>
                  <a:pt x="1562902" y="1457008"/>
                </a:lnTo>
                <a:lnTo>
                  <a:pt x="1561632" y="1454151"/>
                </a:lnTo>
                <a:lnTo>
                  <a:pt x="1560680" y="1450976"/>
                </a:lnTo>
                <a:lnTo>
                  <a:pt x="1559093" y="1442721"/>
                </a:lnTo>
                <a:lnTo>
                  <a:pt x="1557506" y="1432561"/>
                </a:lnTo>
                <a:lnTo>
                  <a:pt x="1556553" y="1420496"/>
                </a:lnTo>
                <a:lnTo>
                  <a:pt x="1555601" y="1406208"/>
                </a:lnTo>
                <a:lnTo>
                  <a:pt x="1554649" y="1390016"/>
                </a:lnTo>
                <a:lnTo>
                  <a:pt x="1554331" y="1371918"/>
                </a:lnTo>
                <a:lnTo>
                  <a:pt x="1554331" y="1351598"/>
                </a:lnTo>
                <a:lnTo>
                  <a:pt x="1554331" y="1300163"/>
                </a:lnTo>
                <a:lnTo>
                  <a:pt x="1280689" y="1300163"/>
                </a:lnTo>
                <a:lnTo>
                  <a:pt x="1280689" y="1341121"/>
                </a:lnTo>
                <a:lnTo>
                  <a:pt x="1281006" y="1358266"/>
                </a:lnTo>
                <a:lnTo>
                  <a:pt x="1281641" y="1375093"/>
                </a:lnTo>
                <a:lnTo>
                  <a:pt x="1283546" y="1390968"/>
                </a:lnTo>
                <a:lnTo>
                  <a:pt x="1285450" y="1406208"/>
                </a:lnTo>
                <a:lnTo>
                  <a:pt x="1288625" y="1420813"/>
                </a:lnTo>
                <a:lnTo>
                  <a:pt x="1292117" y="1434783"/>
                </a:lnTo>
                <a:lnTo>
                  <a:pt x="1296561" y="1448436"/>
                </a:lnTo>
                <a:lnTo>
                  <a:pt x="1301005" y="1460818"/>
                </a:lnTo>
                <a:lnTo>
                  <a:pt x="1303863" y="1466851"/>
                </a:lnTo>
                <a:lnTo>
                  <a:pt x="1306402" y="1472566"/>
                </a:lnTo>
                <a:lnTo>
                  <a:pt x="1309577" y="1478598"/>
                </a:lnTo>
                <a:lnTo>
                  <a:pt x="1312751" y="1484313"/>
                </a:lnTo>
                <a:lnTo>
                  <a:pt x="1315926" y="1489393"/>
                </a:lnTo>
                <a:lnTo>
                  <a:pt x="1319418" y="1494791"/>
                </a:lnTo>
                <a:lnTo>
                  <a:pt x="1322910" y="1499871"/>
                </a:lnTo>
                <a:lnTo>
                  <a:pt x="1326719" y="1504951"/>
                </a:lnTo>
                <a:lnTo>
                  <a:pt x="1330528" y="1509713"/>
                </a:lnTo>
                <a:lnTo>
                  <a:pt x="1334655" y="1514158"/>
                </a:lnTo>
                <a:lnTo>
                  <a:pt x="1339100" y="1518603"/>
                </a:lnTo>
                <a:lnTo>
                  <a:pt x="1343544" y="1523048"/>
                </a:lnTo>
                <a:lnTo>
                  <a:pt x="1347988" y="1527176"/>
                </a:lnTo>
                <a:lnTo>
                  <a:pt x="1352432" y="1530986"/>
                </a:lnTo>
                <a:lnTo>
                  <a:pt x="1357512" y="1534796"/>
                </a:lnTo>
                <a:lnTo>
                  <a:pt x="1362591" y="1538288"/>
                </a:lnTo>
                <a:lnTo>
                  <a:pt x="1372749" y="1545273"/>
                </a:lnTo>
                <a:lnTo>
                  <a:pt x="1383543" y="1551941"/>
                </a:lnTo>
                <a:lnTo>
                  <a:pt x="1394336" y="1557656"/>
                </a:lnTo>
                <a:lnTo>
                  <a:pt x="1405129" y="1563688"/>
                </a:lnTo>
                <a:lnTo>
                  <a:pt x="1416240" y="1569086"/>
                </a:lnTo>
                <a:lnTo>
                  <a:pt x="1427986" y="1573848"/>
                </a:lnTo>
                <a:lnTo>
                  <a:pt x="1439731" y="1578611"/>
                </a:lnTo>
                <a:lnTo>
                  <a:pt x="1451477" y="1583056"/>
                </a:lnTo>
                <a:lnTo>
                  <a:pt x="1463540" y="1586866"/>
                </a:lnTo>
                <a:lnTo>
                  <a:pt x="1475921" y="1590358"/>
                </a:lnTo>
                <a:lnTo>
                  <a:pt x="1488619" y="1593216"/>
                </a:lnTo>
                <a:lnTo>
                  <a:pt x="1500999" y="1596073"/>
                </a:lnTo>
                <a:lnTo>
                  <a:pt x="1514015" y="1598613"/>
                </a:lnTo>
                <a:lnTo>
                  <a:pt x="1527348" y="1600201"/>
                </a:lnTo>
                <a:lnTo>
                  <a:pt x="1540363" y="1602106"/>
                </a:lnTo>
                <a:lnTo>
                  <a:pt x="1554331" y="1603058"/>
                </a:lnTo>
                <a:lnTo>
                  <a:pt x="1554331" y="1684973"/>
                </a:lnTo>
                <a:lnTo>
                  <a:pt x="1680359" y="1684973"/>
                </a:lnTo>
                <a:lnTo>
                  <a:pt x="1680359" y="1605916"/>
                </a:lnTo>
                <a:lnTo>
                  <a:pt x="1697819" y="1603693"/>
                </a:lnTo>
                <a:lnTo>
                  <a:pt x="1714326" y="1601471"/>
                </a:lnTo>
                <a:lnTo>
                  <a:pt x="1730516" y="1598613"/>
                </a:lnTo>
                <a:lnTo>
                  <a:pt x="1746071" y="1595121"/>
                </a:lnTo>
                <a:lnTo>
                  <a:pt x="1761626" y="1591628"/>
                </a:lnTo>
                <a:lnTo>
                  <a:pt x="1775912" y="1587818"/>
                </a:lnTo>
                <a:lnTo>
                  <a:pt x="1790197" y="1583373"/>
                </a:lnTo>
                <a:lnTo>
                  <a:pt x="1803212" y="1578293"/>
                </a:lnTo>
                <a:lnTo>
                  <a:pt x="1816228" y="1573531"/>
                </a:lnTo>
                <a:lnTo>
                  <a:pt x="1828926" y="1567816"/>
                </a:lnTo>
                <a:lnTo>
                  <a:pt x="1840672" y="1562101"/>
                </a:lnTo>
                <a:lnTo>
                  <a:pt x="1851782" y="1555751"/>
                </a:lnTo>
                <a:lnTo>
                  <a:pt x="1862576" y="1549083"/>
                </a:lnTo>
                <a:lnTo>
                  <a:pt x="1872734" y="1541781"/>
                </a:lnTo>
                <a:lnTo>
                  <a:pt x="1882575" y="1534478"/>
                </a:lnTo>
                <a:lnTo>
                  <a:pt x="1891464" y="1526858"/>
                </a:lnTo>
                <a:lnTo>
                  <a:pt x="1900035" y="1518286"/>
                </a:lnTo>
                <a:lnTo>
                  <a:pt x="1907971" y="1510031"/>
                </a:lnTo>
                <a:lnTo>
                  <a:pt x="1915590" y="1500823"/>
                </a:lnTo>
                <a:lnTo>
                  <a:pt x="1922256" y="1491616"/>
                </a:lnTo>
                <a:lnTo>
                  <a:pt x="1928605" y="1481773"/>
                </a:lnTo>
                <a:lnTo>
                  <a:pt x="1934319" y="1471613"/>
                </a:lnTo>
                <a:lnTo>
                  <a:pt x="1939716" y="1461136"/>
                </a:lnTo>
                <a:lnTo>
                  <a:pt x="1944160" y="1450341"/>
                </a:lnTo>
                <a:lnTo>
                  <a:pt x="1948287" y="1439228"/>
                </a:lnTo>
                <a:lnTo>
                  <a:pt x="1951779" y="1427798"/>
                </a:lnTo>
                <a:lnTo>
                  <a:pt x="1954954" y="1415416"/>
                </a:lnTo>
                <a:lnTo>
                  <a:pt x="1957493" y="1403351"/>
                </a:lnTo>
                <a:lnTo>
                  <a:pt x="1959398" y="1390333"/>
                </a:lnTo>
                <a:lnTo>
                  <a:pt x="1960985" y="1377633"/>
                </a:lnTo>
                <a:lnTo>
                  <a:pt x="1961620" y="1363981"/>
                </a:lnTo>
                <a:lnTo>
                  <a:pt x="1961938" y="1350011"/>
                </a:lnTo>
                <a:lnTo>
                  <a:pt x="1961620" y="1332866"/>
                </a:lnTo>
                <a:lnTo>
                  <a:pt x="1960985" y="1324611"/>
                </a:lnTo>
                <a:lnTo>
                  <a:pt x="1960350" y="1316038"/>
                </a:lnTo>
                <a:lnTo>
                  <a:pt x="1959398" y="1308418"/>
                </a:lnTo>
                <a:lnTo>
                  <a:pt x="1958128" y="1300481"/>
                </a:lnTo>
                <a:lnTo>
                  <a:pt x="1957176" y="1292861"/>
                </a:lnTo>
                <a:lnTo>
                  <a:pt x="1955271" y="1285558"/>
                </a:lnTo>
                <a:lnTo>
                  <a:pt x="1953684" y="1278256"/>
                </a:lnTo>
                <a:lnTo>
                  <a:pt x="1951779" y="1271271"/>
                </a:lnTo>
                <a:lnTo>
                  <a:pt x="1949875" y="1264286"/>
                </a:lnTo>
                <a:lnTo>
                  <a:pt x="1947335" y="1257618"/>
                </a:lnTo>
                <a:lnTo>
                  <a:pt x="1944795" y="1250951"/>
                </a:lnTo>
                <a:lnTo>
                  <a:pt x="1942256" y="1244601"/>
                </a:lnTo>
                <a:lnTo>
                  <a:pt x="1939081" y="1238251"/>
                </a:lnTo>
                <a:lnTo>
                  <a:pt x="1935907" y="1232536"/>
                </a:lnTo>
                <a:lnTo>
                  <a:pt x="1929240" y="1221106"/>
                </a:lnTo>
                <a:lnTo>
                  <a:pt x="1922256" y="1210311"/>
                </a:lnTo>
                <a:lnTo>
                  <a:pt x="1914637" y="1200151"/>
                </a:lnTo>
                <a:lnTo>
                  <a:pt x="1907019" y="1190626"/>
                </a:lnTo>
                <a:lnTo>
                  <a:pt x="1898448" y="1182053"/>
                </a:lnTo>
                <a:lnTo>
                  <a:pt x="1890194" y="1173798"/>
                </a:lnTo>
                <a:lnTo>
                  <a:pt x="1880988" y="1166178"/>
                </a:lnTo>
                <a:lnTo>
                  <a:pt x="1872099" y="1159510"/>
                </a:lnTo>
                <a:lnTo>
                  <a:pt x="1861306" y="1152843"/>
                </a:lnTo>
                <a:lnTo>
                  <a:pt x="1848608" y="1145223"/>
                </a:lnTo>
                <a:lnTo>
                  <a:pt x="1834005" y="1136968"/>
                </a:lnTo>
                <a:lnTo>
                  <a:pt x="1817180" y="1128078"/>
                </a:lnTo>
                <a:lnTo>
                  <a:pt x="1798451" y="1118553"/>
                </a:lnTo>
                <a:lnTo>
                  <a:pt x="1777499" y="1108075"/>
                </a:lnTo>
                <a:lnTo>
                  <a:pt x="1754642" y="1097280"/>
                </a:lnTo>
                <a:lnTo>
                  <a:pt x="1729881" y="1085215"/>
                </a:lnTo>
                <a:lnTo>
                  <a:pt x="1700358" y="1071880"/>
                </a:lnTo>
                <a:lnTo>
                  <a:pt x="1674327" y="1059180"/>
                </a:lnTo>
                <a:lnTo>
                  <a:pt x="1651471" y="1047750"/>
                </a:lnTo>
                <a:lnTo>
                  <a:pt x="1631472" y="1037590"/>
                </a:lnTo>
                <a:lnTo>
                  <a:pt x="1614329" y="1028383"/>
                </a:lnTo>
                <a:lnTo>
                  <a:pt x="1600679" y="1020445"/>
                </a:lnTo>
                <a:lnTo>
                  <a:pt x="1589568" y="1013778"/>
                </a:lnTo>
                <a:lnTo>
                  <a:pt x="1581949" y="1008380"/>
                </a:lnTo>
                <a:lnTo>
                  <a:pt x="1578775" y="1005840"/>
                </a:lnTo>
                <a:lnTo>
                  <a:pt x="1575918" y="1002665"/>
                </a:lnTo>
                <a:lnTo>
                  <a:pt x="1573378" y="999808"/>
                </a:lnTo>
                <a:lnTo>
                  <a:pt x="1570838" y="996315"/>
                </a:lnTo>
                <a:lnTo>
                  <a:pt x="1568299" y="992823"/>
                </a:lnTo>
                <a:lnTo>
                  <a:pt x="1566394" y="989013"/>
                </a:lnTo>
                <a:lnTo>
                  <a:pt x="1564489" y="985203"/>
                </a:lnTo>
                <a:lnTo>
                  <a:pt x="1562902" y="981075"/>
                </a:lnTo>
                <a:lnTo>
                  <a:pt x="1560998" y="976630"/>
                </a:lnTo>
                <a:lnTo>
                  <a:pt x="1560045" y="971868"/>
                </a:lnTo>
                <a:lnTo>
                  <a:pt x="1559093" y="967105"/>
                </a:lnTo>
                <a:lnTo>
                  <a:pt x="1557823" y="962025"/>
                </a:lnTo>
                <a:lnTo>
                  <a:pt x="1557188" y="956310"/>
                </a:lnTo>
                <a:lnTo>
                  <a:pt x="1556871" y="950595"/>
                </a:lnTo>
                <a:lnTo>
                  <a:pt x="1556236" y="938848"/>
                </a:lnTo>
                <a:lnTo>
                  <a:pt x="1556553" y="931863"/>
                </a:lnTo>
                <a:lnTo>
                  <a:pt x="1557188" y="924878"/>
                </a:lnTo>
                <a:lnTo>
                  <a:pt x="1557823" y="918528"/>
                </a:lnTo>
                <a:lnTo>
                  <a:pt x="1559410" y="913130"/>
                </a:lnTo>
                <a:lnTo>
                  <a:pt x="1560998" y="907415"/>
                </a:lnTo>
                <a:lnTo>
                  <a:pt x="1563537" y="902653"/>
                </a:lnTo>
                <a:lnTo>
                  <a:pt x="1566077" y="898525"/>
                </a:lnTo>
                <a:lnTo>
                  <a:pt x="1568616" y="894398"/>
                </a:lnTo>
                <a:lnTo>
                  <a:pt x="1572108" y="890905"/>
                </a:lnTo>
                <a:lnTo>
                  <a:pt x="1575600" y="888048"/>
                </a:lnTo>
                <a:lnTo>
                  <a:pt x="1579727" y="885190"/>
                </a:lnTo>
                <a:lnTo>
                  <a:pt x="1584489" y="882968"/>
                </a:lnTo>
                <a:lnTo>
                  <a:pt x="1589251" y="881698"/>
                </a:lnTo>
                <a:lnTo>
                  <a:pt x="1594647" y="880745"/>
                </a:lnTo>
                <a:lnTo>
                  <a:pt x="1600361" y="879793"/>
                </a:lnTo>
                <a:lnTo>
                  <a:pt x="1606393" y="879475"/>
                </a:lnTo>
                <a:lnTo>
                  <a:pt x="1613694" y="879793"/>
                </a:lnTo>
                <a:lnTo>
                  <a:pt x="1620678" y="880745"/>
                </a:lnTo>
                <a:lnTo>
                  <a:pt x="1626710" y="882015"/>
                </a:lnTo>
                <a:lnTo>
                  <a:pt x="1632106" y="883920"/>
                </a:lnTo>
                <a:lnTo>
                  <a:pt x="1636551" y="886143"/>
                </a:lnTo>
                <a:lnTo>
                  <a:pt x="1640995" y="889318"/>
                </a:lnTo>
                <a:lnTo>
                  <a:pt x="1642582" y="890905"/>
                </a:lnTo>
                <a:lnTo>
                  <a:pt x="1644487" y="892810"/>
                </a:lnTo>
                <a:lnTo>
                  <a:pt x="1645757" y="894715"/>
                </a:lnTo>
                <a:lnTo>
                  <a:pt x="1647027" y="896620"/>
                </a:lnTo>
                <a:lnTo>
                  <a:pt x="1649249" y="901700"/>
                </a:lnTo>
                <a:lnTo>
                  <a:pt x="1651471" y="907733"/>
                </a:lnTo>
                <a:lnTo>
                  <a:pt x="1652741" y="915035"/>
                </a:lnTo>
                <a:lnTo>
                  <a:pt x="1654011" y="923608"/>
                </a:lnTo>
                <a:lnTo>
                  <a:pt x="1655280" y="933450"/>
                </a:lnTo>
                <a:lnTo>
                  <a:pt x="1655915" y="944245"/>
                </a:lnTo>
                <a:lnTo>
                  <a:pt x="1656233" y="956310"/>
                </a:lnTo>
                <a:lnTo>
                  <a:pt x="1656550" y="969645"/>
                </a:lnTo>
                <a:lnTo>
                  <a:pt x="1656550" y="1004570"/>
                </a:lnTo>
                <a:lnTo>
                  <a:pt x="1930193" y="1004570"/>
                </a:lnTo>
                <a:lnTo>
                  <a:pt x="1932097" y="981393"/>
                </a:lnTo>
                <a:lnTo>
                  <a:pt x="1932732" y="972503"/>
                </a:lnTo>
                <a:lnTo>
                  <a:pt x="1932732" y="964883"/>
                </a:lnTo>
                <a:lnTo>
                  <a:pt x="1932732" y="953453"/>
                </a:lnTo>
                <a:lnTo>
                  <a:pt x="1932097" y="942340"/>
                </a:lnTo>
                <a:lnTo>
                  <a:pt x="1930510" y="931545"/>
                </a:lnTo>
                <a:lnTo>
                  <a:pt x="1928923" y="920750"/>
                </a:lnTo>
                <a:lnTo>
                  <a:pt x="1926701" y="910590"/>
                </a:lnTo>
                <a:lnTo>
                  <a:pt x="1923844" y="900748"/>
                </a:lnTo>
                <a:lnTo>
                  <a:pt x="1920987" y="891223"/>
                </a:lnTo>
                <a:lnTo>
                  <a:pt x="1916860" y="881698"/>
                </a:lnTo>
                <a:lnTo>
                  <a:pt x="1912733" y="873125"/>
                </a:lnTo>
                <a:lnTo>
                  <a:pt x="1908288" y="864235"/>
                </a:lnTo>
                <a:lnTo>
                  <a:pt x="1903209" y="855980"/>
                </a:lnTo>
                <a:lnTo>
                  <a:pt x="1897495" y="847725"/>
                </a:lnTo>
                <a:lnTo>
                  <a:pt x="1891146" y="840105"/>
                </a:lnTo>
                <a:lnTo>
                  <a:pt x="1884480" y="832485"/>
                </a:lnTo>
                <a:lnTo>
                  <a:pt x="1877496" y="825500"/>
                </a:lnTo>
                <a:lnTo>
                  <a:pt x="1869877" y="818833"/>
                </a:lnTo>
                <a:lnTo>
                  <a:pt x="1861623" y="812165"/>
                </a:lnTo>
                <a:lnTo>
                  <a:pt x="1853370" y="806450"/>
                </a:lnTo>
                <a:lnTo>
                  <a:pt x="1844163" y="800418"/>
                </a:lnTo>
                <a:lnTo>
                  <a:pt x="1834322" y="795020"/>
                </a:lnTo>
                <a:lnTo>
                  <a:pt x="1824164" y="789623"/>
                </a:lnTo>
                <a:lnTo>
                  <a:pt x="1813688" y="784860"/>
                </a:lnTo>
                <a:lnTo>
                  <a:pt x="1802577" y="780098"/>
                </a:lnTo>
                <a:lnTo>
                  <a:pt x="1790832" y="775970"/>
                </a:lnTo>
                <a:lnTo>
                  <a:pt x="1779086" y="772160"/>
                </a:lnTo>
                <a:lnTo>
                  <a:pt x="1766388" y="768350"/>
                </a:lnTo>
                <a:lnTo>
                  <a:pt x="1753055" y="765175"/>
                </a:lnTo>
                <a:lnTo>
                  <a:pt x="1739405" y="762000"/>
                </a:lnTo>
                <a:lnTo>
                  <a:pt x="1725754" y="759778"/>
                </a:lnTo>
                <a:lnTo>
                  <a:pt x="1710834" y="757238"/>
                </a:lnTo>
                <a:lnTo>
                  <a:pt x="1695914" y="755015"/>
                </a:lnTo>
                <a:lnTo>
                  <a:pt x="1680359" y="753428"/>
                </a:lnTo>
                <a:lnTo>
                  <a:pt x="1680359" y="686118"/>
                </a:lnTo>
                <a:lnTo>
                  <a:pt x="1554331" y="686118"/>
                </a:lnTo>
                <a:close/>
                <a:moveTo>
                  <a:pt x="1619408" y="0"/>
                </a:moveTo>
                <a:lnTo>
                  <a:pt x="2640012" y="871220"/>
                </a:lnTo>
                <a:lnTo>
                  <a:pt x="2113362" y="871220"/>
                </a:lnTo>
                <a:lnTo>
                  <a:pt x="2274944" y="1871663"/>
                </a:lnTo>
                <a:lnTo>
                  <a:pt x="963555" y="1871663"/>
                </a:lnTo>
                <a:lnTo>
                  <a:pt x="1103234" y="871220"/>
                </a:lnTo>
                <a:lnTo>
                  <a:pt x="598487" y="871220"/>
                </a:lnTo>
                <a:lnTo>
                  <a:pt x="1619408" y="0"/>
                </a:lnTo>
                <a:close/>
              </a:path>
            </a:pathLst>
          </a:custGeom>
          <a:solidFill>
            <a:srgbClr val="24BAD6"/>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24BAD6"/>
              </a:solidFill>
            </a:endParaRPr>
          </a:p>
        </p:txBody>
      </p:sp>
      <p:sp>
        <p:nvSpPr>
          <p:cNvPr id="60" name="文本框 59"/>
          <p:cNvSpPr txBox="1"/>
          <p:nvPr/>
        </p:nvSpPr>
        <p:spPr>
          <a:xfrm>
            <a:off x="7618740" y="3172051"/>
            <a:ext cx="1253077" cy="646331"/>
          </a:xfrm>
          <a:prstGeom prst="rect">
            <a:avLst/>
          </a:prstGeom>
          <a:noFill/>
        </p:spPr>
        <p:txBody>
          <a:bodyPr wrap="square" rtlCol="0">
            <a:spAutoFit/>
          </a:bodyPr>
          <a:lstStyle/>
          <a:p>
            <a:r>
              <a:rPr lang="zh-CN" altLang="en-US" b="1" dirty="0">
                <a:solidFill>
                  <a:srgbClr val="24BAD6"/>
                </a:solidFill>
                <a:latin typeface="微软雅黑" panose="020B0503020204020204" pitchFamily="34" charset="-122"/>
                <a:ea typeface="微软雅黑" panose="020B0503020204020204" pitchFamily="34" charset="-122"/>
              </a:rPr>
              <a:t>翻倍奖励</a:t>
            </a:r>
          </a:p>
          <a:p>
            <a:endParaRPr lang="zh-CN" altLang="en-US" dirty="0"/>
          </a:p>
        </p:txBody>
      </p:sp>
      <p:sp>
        <p:nvSpPr>
          <p:cNvPr id="61" name="KSO_Shape"/>
          <p:cNvSpPr>
            <a:spLocks noChangeAspect="1"/>
          </p:cNvSpPr>
          <p:nvPr/>
        </p:nvSpPr>
        <p:spPr bwMode="auto">
          <a:xfrm>
            <a:off x="6045036" y="2212525"/>
            <a:ext cx="840537" cy="1303158"/>
          </a:xfrm>
          <a:custGeom>
            <a:avLst/>
            <a:gdLst/>
            <a:ahLst/>
            <a:cxnLst/>
            <a:rect l="0" t="0" r="r" b="b"/>
            <a:pathLst>
              <a:path w="2676525" h="4145756">
                <a:moveTo>
                  <a:pt x="841772" y="961628"/>
                </a:moveTo>
                <a:cubicBezTo>
                  <a:pt x="808675" y="961628"/>
                  <a:pt x="781844" y="988459"/>
                  <a:pt x="781844" y="1021556"/>
                </a:cubicBezTo>
                <a:cubicBezTo>
                  <a:pt x="781844" y="1038105"/>
                  <a:pt x="788552" y="1053087"/>
                  <a:pt x="799397" y="1063932"/>
                </a:cubicBezTo>
                <a:lnTo>
                  <a:pt x="818066" y="1076519"/>
                </a:lnTo>
                <a:lnTo>
                  <a:pt x="704850" y="2031206"/>
                </a:lnTo>
                <a:lnTo>
                  <a:pt x="838200" y="2174081"/>
                </a:lnTo>
                <a:lnTo>
                  <a:pt x="962025" y="2031206"/>
                </a:lnTo>
                <a:lnTo>
                  <a:pt x="854846" y="1078845"/>
                </a:lnTo>
                <a:lnTo>
                  <a:pt x="865099" y="1076775"/>
                </a:lnTo>
                <a:cubicBezTo>
                  <a:pt x="886608" y="1067677"/>
                  <a:pt x="901700" y="1046379"/>
                  <a:pt x="901700" y="1021556"/>
                </a:cubicBezTo>
                <a:cubicBezTo>
                  <a:pt x="901700" y="988459"/>
                  <a:pt x="874869" y="961628"/>
                  <a:pt x="841772" y="961628"/>
                </a:cubicBezTo>
                <a:close/>
                <a:moveTo>
                  <a:pt x="762000" y="900906"/>
                </a:moveTo>
                <a:lnTo>
                  <a:pt x="812800" y="900906"/>
                </a:lnTo>
                <a:lnTo>
                  <a:pt x="987425" y="900906"/>
                </a:lnTo>
                <a:lnTo>
                  <a:pt x="1092200" y="904081"/>
                </a:lnTo>
                <a:lnTo>
                  <a:pt x="1222375" y="913606"/>
                </a:lnTo>
                <a:lnTo>
                  <a:pt x="1292225" y="923131"/>
                </a:lnTo>
                <a:lnTo>
                  <a:pt x="1358900" y="935831"/>
                </a:lnTo>
                <a:lnTo>
                  <a:pt x="1422400" y="948531"/>
                </a:lnTo>
                <a:lnTo>
                  <a:pt x="1479550" y="964406"/>
                </a:lnTo>
                <a:lnTo>
                  <a:pt x="1486877" y="967337"/>
                </a:lnTo>
                <a:lnTo>
                  <a:pt x="1489075" y="967581"/>
                </a:lnTo>
                <a:lnTo>
                  <a:pt x="1514475" y="977106"/>
                </a:lnTo>
                <a:lnTo>
                  <a:pt x="1539875" y="989806"/>
                </a:lnTo>
                <a:lnTo>
                  <a:pt x="1543050" y="992528"/>
                </a:lnTo>
                <a:lnTo>
                  <a:pt x="1549400" y="996156"/>
                </a:lnTo>
                <a:lnTo>
                  <a:pt x="1565275" y="1005681"/>
                </a:lnTo>
                <a:lnTo>
                  <a:pt x="1577975" y="1018381"/>
                </a:lnTo>
                <a:lnTo>
                  <a:pt x="1586613" y="1029898"/>
                </a:lnTo>
                <a:lnTo>
                  <a:pt x="2638425" y="1932781"/>
                </a:lnTo>
                <a:lnTo>
                  <a:pt x="2657475" y="1955006"/>
                </a:lnTo>
                <a:lnTo>
                  <a:pt x="2670175" y="1980406"/>
                </a:lnTo>
                <a:lnTo>
                  <a:pt x="2676525" y="2008981"/>
                </a:lnTo>
                <a:lnTo>
                  <a:pt x="2676525" y="2037556"/>
                </a:lnTo>
                <a:lnTo>
                  <a:pt x="2673350" y="2062956"/>
                </a:lnTo>
                <a:lnTo>
                  <a:pt x="2663825" y="2091531"/>
                </a:lnTo>
                <a:lnTo>
                  <a:pt x="2651125" y="2113756"/>
                </a:lnTo>
                <a:lnTo>
                  <a:pt x="2632075" y="2135981"/>
                </a:lnTo>
                <a:lnTo>
                  <a:pt x="2606675" y="2155031"/>
                </a:lnTo>
                <a:lnTo>
                  <a:pt x="2581275" y="2167731"/>
                </a:lnTo>
                <a:lnTo>
                  <a:pt x="2555875" y="2174081"/>
                </a:lnTo>
                <a:lnTo>
                  <a:pt x="2527300" y="2174081"/>
                </a:lnTo>
                <a:lnTo>
                  <a:pt x="2498725" y="2170906"/>
                </a:lnTo>
                <a:lnTo>
                  <a:pt x="2473325" y="2161381"/>
                </a:lnTo>
                <a:lnTo>
                  <a:pt x="2447925" y="2148681"/>
                </a:lnTo>
                <a:lnTo>
                  <a:pt x="2425700" y="2129631"/>
                </a:lnTo>
                <a:lnTo>
                  <a:pt x="1400175" y="1249313"/>
                </a:lnTo>
                <a:lnTo>
                  <a:pt x="1400175" y="2278856"/>
                </a:lnTo>
                <a:lnTo>
                  <a:pt x="1400175" y="2320131"/>
                </a:lnTo>
                <a:lnTo>
                  <a:pt x="1393825" y="2355056"/>
                </a:lnTo>
                <a:lnTo>
                  <a:pt x="1381125" y="2386806"/>
                </a:lnTo>
                <a:lnTo>
                  <a:pt x="1373263" y="2404495"/>
                </a:lnTo>
                <a:lnTo>
                  <a:pt x="1374775" y="2409031"/>
                </a:lnTo>
                <a:lnTo>
                  <a:pt x="1377950" y="2428081"/>
                </a:lnTo>
                <a:lnTo>
                  <a:pt x="1377950" y="2450306"/>
                </a:lnTo>
                <a:lnTo>
                  <a:pt x="1377950" y="3945731"/>
                </a:lnTo>
                <a:lnTo>
                  <a:pt x="1377950" y="3964781"/>
                </a:lnTo>
                <a:lnTo>
                  <a:pt x="1374775" y="3983831"/>
                </a:lnTo>
                <a:lnTo>
                  <a:pt x="1368425" y="4006056"/>
                </a:lnTo>
                <a:lnTo>
                  <a:pt x="1362075" y="4021931"/>
                </a:lnTo>
                <a:lnTo>
                  <a:pt x="1355725" y="4040981"/>
                </a:lnTo>
                <a:lnTo>
                  <a:pt x="1343025" y="4056856"/>
                </a:lnTo>
                <a:lnTo>
                  <a:pt x="1320800" y="4088606"/>
                </a:lnTo>
                <a:lnTo>
                  <a:pt x="1289050" y="4110831"/>
                </a:lnTo>
                <a:lnTo>
                  <a:pt x="1273175" y="4120356"/>
                </a:lnTo>
                <a:lnTo>
                  <a:pt x="1254125" y="4129881"/>
                </a:lnTo>
                <a:lnTo>
                  <a:pt x="1238250" y="4136231"/>
                </a:lnTo>
                <a:lnTo>
                  <a:pt x="1219200" y="4142581"/>
                </a:lnTo>
                <a:lnTo>
                  <a:pt x="1196975" y="4145756"/>
                </a:lnTo>
                <a:lnTo>
                  <a:pt x="1177925" y="4145756"/>
                </a:lnTo>
                <a:lnTo>
                  <a:pt x="1155700" y="4145756"/>
                </a:lnTo>
                <a:lnTo>
                  <a:pt x="1136650" y="4142581"/>
                </a:lnTo>
                <a:lnTo>
                  <a:pt x="1117600" y="4136231"/>
                </a:lnTo>
                <a:lnTo>
                  <a:pt x="1098550" y="4129881"/>
                </a:lnTo>
                <a:lnTo>
                  <a:pt x="1063625" y="4110831"/>
                </a:lnTo>
                <a:lnTo>
                  <a:pt x="1035050" y="4088606"/>
                </a:lnTo>
                <a:lnTo>
                  <a:pt x="1009650" y="4056856"/>
                </a:lnTo>
                <a:lnTo>
                  <a:pt x="1000125" y="4040981"/>
                </a:lnTo>
                <a:lnTo>
                  <a:pt x="990600" y="4021931"/>
                </a:lnTo>
                <a:lnTo>
                  <a:pt x="984250" y="4006056"/>
                </a:lnTo>
                <a:lnTo>
                  <a:pt x="981075" y="3983831"/>
                </a:lnTo>
                <a:lnTo>
                  <a:pt x="977900" y="3964781"/>
                </a:lnTo>
                <a:lnTo>
                  <a:pt x="974725" y="3945731"/>
                </a:lnTo>
                <a:lnTo>
                  <a:pt x="974725" y="2526506"/>
                </a:lnTo>
                <a:lnTo>
                  <a:pt x="822325" y="2526506"/>
                </a:lnTo>
                <a:lnTo>
                  <a:pt x="822325" y="3945731"/>
                </a:lnTo>
                <a:lnTo>
                  <a:pt x="822325" y="3964781"/>
                </a:lnTo>
                <a:lnTo>
                  <a:pt x="819150" y="3983831"/>
                </a:lnTo>
                <a:lnTo>
                  <a:pt x="815975" y="4006056"/>
                </a:lnTo>
                <a:lnTo>
                  <a:pt x="806450" y="4021931"/>
                </a:lnTo>
                <a:lnTo>
                  <a:pt x="800100" y="4040981"/>
                </a:lnTo>
                <a:lnTo>
                  <a:pt x="790575" y="4056856"/>
                </a:lnTo>
                <a:lnTo>
                  <a:pt x="765175" y="4088606"/>
                </a:lnTo>
                <a:lnTo>
                  <a:pt x="736600" y="4110831"/>
                </a:lnTo>
                <a:lnTo>
                  <a:pt x="717550" y="4120356"/>
                </a:lnTo>
                <a:lnTo>
                  <a:pt x="701675" y="4129881"/>
                </a:lnTo>
                <a:lnTo>
                  <a:pt x="682625" y="4136231"/>
                </a:lnTo>
                <a:lnTo>
                  <a:pt x="663575" y="4142581"/>
                </a:lnTo>
                <a:lnTo>
                  <a:pt x="644525" y="4145756"/>
                </a:lnTo>
                <a:lnTo>
                  <a:pt x="622300" y="4145756"/>
                </a:lnTo>
                <a:lnTo>
                  <a:pt x="603250" y="4145756"/>
                </a:lnTo>
                <a:lnTo>
                  <a:pt x="581025" y="4142581"/>
                </a:lnTo>
                <a:lnTo>
                  <a:pt x="561975" y="4136231"/>
                </a:lnTo>
                <a:lnTo>
                  <a:pt x="542925" y="4129881"/>
                </a:lnTo>
                <a:lnTo>
                  <a:pt x="527050" y="4120356"/>
                </a:lnTo>
                <a:lnTo>
                  <a:pt x="511175" y="4110831"/>
                </a:lnTo>
                <a:lnTo>
                  <a:pt x="479425" y="4088606"/>
                </a:lnTo>
                <a:lnTo>
                  <a:pt x="454025" y="4056856"/>
                </a:lnTo>
                <a:lnTo>
                  <a:pt x="444500" y="4040981"/>
                </a:lnTo>
                <a:lnTo>
                  <a:pt x="438150" y="4021931"/>
                </a:lnTo>
                <a:lnTo>
                  <a:pt x="428625" y="4006056"/>
                </a:lnTo>
                <a:lnTo>
                  <a:pt x="425450" y="3983831"/>
                </a:lnTo>
                <a:lnTo>
                  <a:pt x="422275" y="3964781"/>
                </a:lnTo>
                <a:lnTo>
                  <a:pt x="422275" y="3945731"/>
                </a:lnTo>
                <a:lnTo>
                  <a:pt x="422275" y="2450306"/>
                </a:lnTo>
                <a:lnTo>
                  <a:pt x="422275" y="2428081"/>
                </a:lnTo>
                <a:lnTo>
                  <a:pt x="425450" y="2409031"/>
                </a:lnTo>
                <a:lnTo>
                  <a:pt x="426102" y="2405123"/>
                </a:lnTo>
                <a:lnTo>
                  <a:pt x="415925" y="2386806"/>
                </a:lnTo>
                <a:lnTo>
                  <a:pt x="406400" y="2355056"/>
                </a:lnTo>
                <a:lnTo>
                  <a:pt x="400050" y="2320131"/>
                </a:lnTo>
                <a:lnTo>
                  <a:pt x="400050" y="2278856"/>
                </a:lnTo>
                <a:lnTo>
                  <a:pt x="400050" y="1623069"/>
                </a:lnTo>
                <a:lnTo>
                  <a:pt x="288925" y="2551906"/>
                </a:lnTo>
                <a:lnTo>
                  <a:pt x="285750" y="2583656"/>
                </a:lnTo>
                <a:lnTo>
                  <a:pt x="279400" y="2609056"/>
                </a:lnTo>
                <a:lnTo>
                  <a:pt x="266700" y="2634456"/>
                </a:lnTo>
                <a:lnTo>
                  <a:pt x="247650" y="2656681"/>
                </a:lnTo>
                <a:lnTo>
                  <a:pt x="225425" y="2672556"/>
                </a:lnTo>
                <a:lnTo>
                  <a:pt x="200025" y="2685256"/>
                </a:lnTo>
                <a:lnTo>
                  <a:pt x="174625" y="2694781"/>
                </a:lnTo>
                <a:lnTo>
                  <a:pt x="146050" y="2697956"/>
                </a:lnTo>
                <a:lnTo>
                  <a:pt x="114300" y="2694781"/>
                </a:lnTo>
                <a:lnTo>
                  <a:pt x="88900" y="2685256"/>
                </a:lnTo>
                <a:lnTo>
                  <a:pt x="63500" y="2672556"/>
                </a:lnTo>
                <a:lnTo>
                  <a:pt x="41275" y="2656681"/>
                </a:lnTo>
                <a:lnTo>
                  <a:pt x="25400" y="2634456"/>
                </a:lnTo>
                <a:lnTo>
                  <a:pt x="12700" y="2609056"/>
                </a:lnTo>
                <a:lnTo>
                  <a:pt x="3175" y="2583656"/>
                </a:lnTo>
                <a:lnTo>
                  <a:pt x="0" y="2551906"/>
                </a:lnTo>
                <a:lnTo>
                  <a:pt x="168275" y="1145381"/>
                </a:lnTo>
                <a:lnTo>
                  <a:pt x="171450" y="1116806"/>
                </a:lnTo>
                <a:lnTo>
                  <a:pt x="177800" y="1088231"/>
                </a:lnTo>
                <a:lnTo>
                  <a:pt x="190500" y="1062831"/>
                </a:lnTo>
                <a:lnTo>
                  <a:pt x="196850" y="1056481"/>
                </a:lnTo>
                <a:lnTo>
                  <a:pt x="209550" y="1040606"/>
                </a:lnTo>
                <a:lnTo>
                  <a:pt x="228600" y="1024731"/>
                </a:lnTo>
                <a:lnTo>
                  <a:pt x="247650" y="1012031"/>
                </a:lnTo>
                <a:lnTo>
                  <a:pt x="273050" y="999331"/>
                </a:lnTo>
                <a:lnTo>
                  <a:pt x="298450" y="986631"/>
                </a:lnTo>
                <a:lnTo>
                  <a:pt x="358775" y="964406"/>
                </a:lnTo>
                <a:lnTo>
                  <a:pt x="425450" y="945356"/>
                </a:lnTo>
                <a:lnTo>
                  <a:pt x="495300" y="929481"/>
                </a:lnTo>
                <a:lnTo>
                  <a:pt x="568325" y="919956"/>
                </a:lnTo>
                <a:lnTo>
                  <a:pt x="638175" y="910431"/>
                </a:lnTo>
                <a:lnTo>
                  <a:pt x="704850" y="904081"/>
                </a:lnTo>
                <a:lnTo>
                  <a:pt x="762000" y="900906"/>
                </a:lnTo>
                <a:close/>
                <a:moveTo>
                  <a:pt x="768747" y="0"/>
                </a:moveTo>
                <a:cubicBezTo>
                  <a:pt x="1007004" y="0"/>
                  <a:pt x="1200150" y="193146"/>
                  <a:pt x="1200150" y="431403"/>
                </a:cubicBezTo>
                <a:cubicBezTo>
                  <a:pt x="1200150" y="669660"/>
                  <a:pt x="1007004" y="862806"/>
                  <a:pt x="768747" y="862806"/>
                </a:cubicBezTo>
                <a:cubicBezTo>
                  <a:pt x="530490" y="862806"/>
                  <a:pt x="337344" y="669660"/>
                  <a:pt x="337344" y="431403"/>
                </a:cubicBezTo>
                <a:cubicBezTo>
                  <a:pt x="337344" y="193146"/>
                  <a:pt x="530490" y="0"/>
                  <a:pt x="768747" y="0"/>
                </a:cubicBezTo>
                <a:close/>
              </a:path>
            </a:pathLst>
          </a:custGeom>
          <a:solidFill>
            <a:srgbClr val="C1C0C7"/>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62" name="KSO_Shape"/>
          <p:cNvSpPr>
            <a:spLocks noChangeAspect="1"/>
          </p:cNvSpPr>
          <p:nvPr/>
        </p:nvSpPr>
        <p:spPr bwMode="auto">
          <a:xfrm>
            <a:off x="10266929" y="2422558"/>
            <a:ext cx="968318" cy="1178480"/>
          </a:xfrm>
          <a:custGeom>
            <a:avLst/>
            <a:gdLst>
              <a:gd name="T0" fmla="*/ 1333607 w 1536700"/>
              <a:gd name="T1" fmla="*/ 1604728 h 1868487"/>
              <a:gd name="T2" fmla="*/ 1345254 w 1536700"/>
              <a:gd name="T3" fmla="*/ 1560027 h 1868487"/>
              <a:gd name="T4" fmla="*/ 1287014 w 1536700"/>
              <a:gd name="T5" fmla="*/ 1509820 h 1868487"/>
              <a:gd name="T6" fmla="*/ 1140765 w 1536700"/>
              <a:gd name="T7" fmla="*/ 1194970 h 1868487"/>
              <a:gd name="T8" fmla="*/ 1130088 w 1536700"/>
              <a:gd name="T9" fmla="*/ 1237079 h 1868487"/>
              <a:gd name="T10" fmla="*/ 1194800 w 1536700"/>
              <a:gd name="T11" fmla="*/ 1282104 h 1868487"/>
              <a:gd name="T12" fmla="*/ 1351727 w 1536700"/>
              <a:gd name="T13" fmla="*/ 1022645 h 1868487"/>
              <a:gd name="T14" fmla="*/ 1487621 w 1536700"/>
              <a:gd name="T15" fmla="*/ 1103948 h 1868487"/>
              <a:gd name="T16" fmla="*/ 1335548 w 1536700"/>
              <a:gd name="T17" fmla="*/ 1257486 h 1868487"/>
              <a:gd name="T18" fmla="*/ 1285397 w 1536700"/>
              <a:gd name="T19" fmla="*/ 1185253 h 1868487"/>
              <a:gd name="T20" fmla="*/ 1436822 w 1536700"/>
              <a:gd name="T21" fmla="*/ 1352394 h 1868487"/>
              <a:gd name="T22" fmla="*/ 1549098 w 1536700"/>
              <a:gd name="T23" fmla="*/ 1456049 h 1868487"/>
              <a:gd name="T24" fmla="*/ 1563011 w 1536700"/>
              <a:gd name="T25" fmla="*/ 1589180 h 1868487"/>
              <a:gd name="T26" fmla="*/ 1495710 w 1536700"/>
              <a:gd name="T27" fmla="*/ 1721338 h 1868487"/>
              <a:gd name="T28" fmla="*/ 1317752 w 1536700"/>
              <a:gd name="T29" fmla="*/ 1797459 h 1868487"/>
              <a:gd name="T30" fmla="*/ 1077024 w 1536700"/>
              <a:gd name="T31" fmla="*/ 1783207 h 1868487"/>
              <a:gd name="T32" fmla="*/ 933687 w 1536700"/>
              <a:gd name="T33" fmla="*/ 1677610 h 1868487"/>
              <a:gd name="T34" fmla="*/ 1116498 w 1536700"/>
              <a:gd name="T35" fmla="*/ 1531846 h 1868487"/>
              <a:gd name="T36" fmla="*/ 1138500 w 1536700"/>
              <a:gd name="T37" fmla="*/ 1605699 h 1868487"/>
              <a:gd name="T38" fmla="*/ 1203859 w 1536700"/>
              <a:gd name="T39" fmla="*/ 1633880 h 1868487"/>
              <a:gd name="T40" fmla="*/ 1017166 w 1536700"/>
              <a:gd name="T41" fmla="*/ 1418798 h 1868487"/>
              <a:gd name="T42" fmla="*/ 937894 w 1536700"/>
              <a:gd name="T43" fmla="*/ 1342677 h 1868487"/>
              <a:gd name="T44" fmla="*/ 922363 w 1536700"/>
              <a:gd name="T45" fmla="*/ 1227038 h 1868487"/>
              <a:gd name="T46" fmla="*/ 952454 w 1536700"/>
              <a:gd name="T47" fmla="*/ 1135369 h 1868487"/>
              <a:gd name="T48" fmla="*/ 1079936 w 1536700"/>
              <a:gd name="T49" fmla="*/ 1034306 h 1868487"/>
              <a:gd name="T50" fmla="*/ 403116 w 1536700"/>
              <a:gd name="T51" fmla="*/ 697035 h 1868487"/>
              <a:gd name="T52" fmla="*/ 548492 w 1536700"/>
              <a:gd name="T53" fmla="*/ 869146 h 1868487"/>
              <a:gd name="T54" fmla="*/ 531999 w 1536700"/>
              <a:gd name="T55" fmla="*/ 802786 h 1868487"/>
              <a:gd name="T56" fmla="*/ 656186 w 1536700"/>
              <a:gd name="T57" fmla="*/ 829330 h 1868487"/>
              <a:gd name="T58" fmla="*/ 759352 w 1536700"/>
              <a:gd name="T59" fmla="*/ 793399 h 1868487"/>
              <a:gd name="T60" fmla="*/ 719897 w 1536700"/>
              <a:gd name="T61" fmla="*/ 884360 h 1868487"/>
              <a:gd name="T62" fmla="*/ 923966 w 1536700"/>
              <a:gd name="T63" fmla="*/ 721223 h 1868487"/>
              <a:gd name="T64" fmla="*/ 1064647 w 1536700"/>
              <a:gd name="T65" fmla="*/ 850750 h 1868487"/>
              <a:gd name="T66" fmla="*/ 1089547 w 1536700"/>
              <a:gd name="T67" fmla="*/ 969435 h 1868487"/>
              <a:gd name="T68" fmla="*/ 937547 w 1536700"/>
              <a:gd name="T69" fmla="*/ 1059372 h 1868487"/>
              <a:gd name="T70" fmla="*/ 862842 w 1536700"/>
              <a:gd name="T71" fmla="*/ 1226304 h 1868487"/>
              <a:gd name="T72" fmla="*/ 880628 w 1536700"/>
              <a:gd name="T73" fmla="*/ 1360239 h 1868487"/>
              <a:gd name="T74" fmla="*/ 942075 w 1536700"/>
              <a:gd name="T75" fmla="*/ 1440146 h 1868487"/>
              <a:gd name="T76" fmla="*/ 841817 w 1536700"/>
              <a:gd name="T77" fmla="*/ 1607193 h 1868487"/>
              <a:gd name="T78" fmla="*/ 35898 w 1536700"/>
              <a:gd name="T79" fmla="*/ 1223467 h 1868487"/>
              <a:gd name="T80" fmla="*/ 99286 w 1536700"/>
              <a:gd name="T81" fmla="*/ 1017193 h 1868487"/>
              <a:gd name="T82" fmla="*/ 204715 w 1536700"/>
              <a:gd name="T83" fmla="*/ 843950 h 1868487"/>
              <a:gd name="T84" fmla="*/ 358978 w 1536700"/>
              <a:gd name="T85" fmla="*/ 717337 h 1868487"/>
              <a:gd name="T86" fmla="*/ 747494 w 1536700"/>
              <a:gd name="T87" fmla="*/ 18775 h 1868487"/>
              <a:gd name="T88" fmla="*/ 867088 w 1536700"/>
              <a:gd name="T89" fmla="*/ 91608 h 1868487"/>
              <a:gd name="T90" fmla="*/ 911372 w 1536700"/>
              <a:gd name="T91" fmla="*/ 173829 h 1868487"/>
              <a:gd name="T92" fmla="*/ 914928 w 1536700"/>
              <a:gd name="T93" fmla="*/ 280651 h 1868487"/>
              <a:gd name="T94" fmla="*/ 945957 w 1536700"/>
              <a:gd name="T95" fmla="*/ 336653 h 1868487"/>
              <a:gd name="T96" fmla="*/ 929472 w 1536700"/>
              <a:gd name="T97" fmla="*/ 415960 h 1868487"/>
              <a:gd name="T98" fmla="*/ 896826 w 1536700"/>
              <a:gd name="T99" fmla="*/ 504331 h 1868487"/>
              <a:gd name="T100" fmla="*/ 819897 w 1536700"/>
              <a:gd name="T101" fmla="*/ 651616 h 1868487"/>
              <a:gd name="T102" fmla="*/ 688989 w 1536700"/>
              <a:gd name="T103" fmla="*/ 741931 h 1868487"/>
              <a:gd name="T104" fmla="*/ 609151 w 1536700"/>
              <a:gd name="T105" fmla="*/ 743549 h 1868487"/>
              <a:gd name="T106" fmla="*/ 481152 w 1536700"/>
              <a:gd name="T107" fmla="*/ 661975 h 1868487"/>
              <a:gd name="T108" fmla="*/ 398728 w 1536700"/>
              <a:gd name="T109" fmla="*/ 515985 h 1868487"/>
              <a:gd name="T110" fmla="*/ 365436 w 1536700"/>
              <a:gd name="T111" fmla="*/ 419521 h 1868487"/>
              <a:gd name="T112" fmla="*/ 346042 w 1536700"/>
              <a:gd name="T113" fmla="*/ 346040 h 1868487"/>
              <a:gd name="T114" fmla="*/ 373840 w 1536700"/>
              <a:gd name="T115" fmla="*/ 281946 h 1868487"/>
              <a:gd name="T116" fmla="*/ 379011 w 1536700"/>
              <a:gd name="T117" fmla="*/ 181598 h 1868487"/>
              <a:gd name="T118" fmla="*/ 420384 w 1536700"/>
              <a:gd name="T119" fmla="*/ 96787 h 1868487"/>
              <a:gd name="T120" fmla="*/ 532222 w 1536700"/>
              <a:gd name="T121" fmla="*/ 22983 h 186848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36700" h="1868487">
                <a:moveTo>
                  <a:pt x="1235566" y="1471349"/>
                </a:moveTo>
                <a:lnTo>
                  <a:pt x="1235566" y="1602564"/>
                </a:lnTo>
                <a:lnTo>
                  <a:pt x="1244460" y="1601610"/>
                </a:lnTo>
                <a:lnTo>
                  <a:pt x="1253354" y="1600340"/>
                </a:lnTo>
                <a:lnTo>
                  <a:pt x="1261613" y="1598751"/>
                </a:lnTo>
                <a:lnTo>
                  <a:pt x="1269554" y="1596527"/>
                </a:lnTo>
                <a:lnTo>
                  <a:pt x="1277178" y="1594303"/>
                </a:lnTo>
                <a:lnTo>
                  <a:pt x="1284166" y="1591444"/>
                </a:lnTo>
                <a:lnTo>
                  <a:pt x="1290519" y="1588267"/>
                </a:lnTo>
                <a:lnTo>
                  <a:pt x="1296873" y="1584454"/>
                </a:lnTo>
                <a:lnTo>
                  <a:pt x="1302273" y="1580642"/>
                </a:lnTo>
                <a:lnTo>
                  <a:pt x="1307355" y="1576194"/>
                </a:lnTo>
                <a:lnTo>
                  <a:pt x="1309261" y="1573970"/>
                </a:lnTo>
                <a:lnTo>
                  <a:pt x="1311485" y="1571110"/>
                </a:lnTo>
                <a:lnTo>
                  <a:pt x="1313390" y="1568569"/>
                </a:lnTo>
                <a:lnTo>
                  <a:pt x="1314979" y="1565709"/>
                </a:lnTo>
                <a:lnTo>
                  <a:pt x="1316249" y="1563168"/>
                </a:lnTo>
                <a:lnTo>
                  <a:pt x="1317838" y="1560308"/>
                </a:lnTo>
                <a:lnTo>
                  <a:pt x="1319108" y="1556813"/>
                </a:lnTo>
                <a:lnTo>
                  <a:pt x="1319744" y="1553954"/>
                </a:lnTo>
                <a:lnTo>
                  <a:pt x="1320696" y="1550459"/>
                </a:lnTo>
                <a:lnTo>
                  <a:pt x="1321014" y="1546647"/>
                </a:lnTo>
                <a:lnTo>
                  <a:pt x="1321332" y="1543469"/>
                </a:lnTo>
                <a:lnTo>
                  <a:pt x="1321332" y="1539339"/>
                </a:lnTo>
                <a:lnTo>
                  <a:pt x="1321014" y="1532985"/>
                </a:lnTo>
                <a:lnTo>
                  <a:pt x="1320696" y="1530126"/>
                </a:lnTo>
                <a:lnTo>
                  <a:pt x="1320061" y="1526949"/>
                </a:lnTo>
                <a:lnTo>
                  <a:pt x="1319426" y="1524089"/>
                </a:lnTo>
                <a:lnTo>
                  <a:pt x="1318473" y="1521547"/>
                </a:lnTo>
                <a:lnTo>
                  <a:pt x="1315614" y="1516146"/>
                </a:lnTo>
                <a:lnTo>
                  <a:pt x="1312438" y="1511381"/>
                </a:lnTo>
                <a:lnTo>
                  <a:pt x="1308626" y="1506615"/>
                </a:lnTo>
                <a:lnTo>
                  <a:pt x="1303861" y="1502485"/>
                </a:lnTo>
                <a:lnTo>
                  <a:pt x="1298778" y="1498355"/>
                </a:lnTo>
                <a:lnTo>
                  <a:pt x="1293061" y="1494542"/>
                </a:lnTo>
                <a:lnTo>
                  <a:pt x="1286708" y="1491047"/>
                </a:lnTo>
                <a:lnTo>
                  <a:pt x="1279402" y="1487552"/>
                </a:lnTo>
                <a:lnTo>
                  <a:pt x="1272096" y="1484375"/>
                </a:lnTo>
                <a:lnTo>
                  <a:pt x="1263519" y="1480881"/>
                </a:lnTo>
                <a:lnTo>
                  <a:pt x="1254942" y="1478021"/>
                </a:lnTo>
                <a:lnTo>
                  <a:pt x="1235566" y="1471349"/>
                </a:lnTo>
                <a:close/>
                <a:moveTo>
                  <a:pt x="1174894" y="1155863"/>
                </a:moveTo>
                <a:lnTo>
                  <a:pt x="1167906" y="1156181"/>
                </a:lnTo>
                <a:lnTo>
                  <a:pt x="1161235" y="1156816"/>
                </a:lnTo>
                <a:lnTo>
                  <a:pt x="1154564" y="1157451"/>
                </a:lnTo>
                <a:lnTo>
                  <a:pt x="1148211" y="1158404"/>
                </a:lnTo>
                <a:lnTo>
                  <a:pt x="1142176" y="1159993"/>
                </a:lnTo>
                <a:lnTo>
                  <a:pt x="1136776" y="1161899"/>
                </a:lnTo>
                <a:lnTo>
                  <a:pt x="1131376" y="1164123"/>
                </a:lnTo>
                <a:lnTo>
                  <a:pt x="1126293" y="1166665"/>
                </a:lnTo>
                <a:lnTo>
                  <a:pt x="1121846" y="1170160"/>
                </a:lnTo>
                <a:lnTo>
                  <a:pt x="1119940" y="1172066"/>
                </a:lnTo>
                <a:lnTo>
                  <a:pt x="1118034" y="1174290"/>
                </a:lnTo>
                <a:lnTo>
                  <a:pt x="1116128" y="1176196"/>
                </a:lnTo>
                <a:lnTo>
                  <a:pt x="1114540" y="1178420"/>
                </a:lnTo>
                <a:lnTo>
                  <a:pt x="1113269" y="1180962"/>
                </a:lnTo>
                <a:lnTo>
                  <a:pt x="1111999" y="1183504"/>
                </a:lnTo>
                <a:lnTo>
                  <a:pt x="1111046" y="1186681"/>
                </a:lnTo>
                <a:lnTo>
                  <a:pt x="1110093" y="1189540"/>
                </a:lnTo>
                <a:lnTo>
                  <a:pt x="1109458" y="1192399"/>
                </a:lnTo>
                <a:lnTo>
                  <a:pt x="1108822" y="1195894"/>
                </a:lnTo>
                <a:lnTo>
                  <a:pt x="1108505" y="1199707"/>
                </a:lnTo>
                <a:lnTo>
                  <a:pt x="1108505" y="1203202"/>
                </a:lnTo>
                <a:lnTo>
                  <a:pt x="1108822" y="1208603"/>
                </a:lnTo>
                <a:lnTo>
                  <a:pt x="1109458" y="1213368"/>
                </a:lnTo>
                <a:lnTo>
                  <a:pt x="1111363" y="1218134"/>
                </a:lnTo>
                <a:lnTo>
                  <a:pt x="1113269" y="1222582"/>
                </a:lnTo>
                <a:lnTo>
                  <a:pt x="1115493" y="1227030"/>
                </a:lnTo>
                <a:lnTo>
                  <a:pt x="1118987" y="1230842"/>
                </a:lnTo>
                <a:lnTo>
                  <a:pt x="1122481" y="1234655"/>
                </a:lnTo>
                <a:lnTo>
                  <a:pt x="1126928" y="1238468"/>
                </a:lnTo>
                <a:lnTo>
                  <a:pt x="1132011" y="1241645"/>
                </a:lnTo>
                <a:lnTo>
                  <a:pt x="1137411" y="1245139"/>
                </a:lnTo>
                <a:lnTo>
                  <a:pt x="1143446" y="1247681"/>
                </a:lnTo>
                <a:lnTo>
                  <a:pt x="1150117" y="1250858"/>
                </a:lnTo>
                <a:lnTo>
                  <a:pt x="1157105" y="1253082"/>
                </a:lnTo>
                <a:lnTo>
                  <a:pt x="1164729" y="1255306"/>
                </a:lnTo>
                <a:lnTo>
                  <a:pt x="1172988" y="1257530"/>
                </a:lnTo>
                <a:lnTo>
                  <a:pt x="1181882" y="1259436"/>
                </a:lnTo>
                <a:lnTo>
                  <a:pt x="1181882" y="1155863"/>
                </a:lnTo>
                <a:lnTo>
                  <a:pt x="1174894" y="1155863"/>
                </a:lnTo>
                <a:close/>
                <a:moveTo>
                  <a:pt x="1181882" y="909637"/>
                </a:moveTo>
                <a:lnTo>
                  <a:pt x="1235566" y="909637"/>
                </a:lnTo>
                <a:lnTo>
                  <a:pt x="1235566" y="992242"/>
                </a:lnTo>
                <a:lnTo>
                  <a:pt x="1249225" y="992560"/>
                </a:lnTo>
                <a:lnTo>
                  <a:pt x="1262566" y="993513"/>
                </a:lnTo>
                <a:lnTo>
                  <a:pt x="1275907" y="994466"/>
                </a:lnTo>
                <a:lnTo>
                  <a:pt x="1288931" y="995737"/>
                </a:lnTo>
                <a:lnTo>
                  <a:pt x="1301955" y="997643"/>
                </a:lnTo>
                <a:lnTo>
                  <a:pt x="1314661" y="1000185"/>
                </a:lnTo>
                <a:lnTo>
                  <a:pt x="1327050" y="1003044"/>
                </a:lnTo>
                <a:lnTo>
                  <a:pt x="1339438" y="1006539"/>
                </a:lnTo>
                <a:lnTo>
                  <a:pt x="1351509" y="1010034"/>
                </a:lnTo>
                <a:lnTo>
                  <a:pt x="1363262" y="1014482"/>
                </a:lnTo>
                <a:lnTo>
                  <a:pt x="1374380" y="1019247"/>
                </a:lnTo>
                <a:lnTo>
                  <a:pt x="1385498" y="1024013"/>
                </a:lnTo>
                <a:lnTo>
                  <a:pt x="1396615" y="1029732"/>
                </a:lnTo>
                <a:lnTo>
                  <a:pt x="1406780" y="1035768"/>
                </a:lnTo>
                <a:lnTo>
                  <a:pt x="1416945" y="1042440"/>
                </a:lnTo>
                <a:lnTo>
                  <a:pt x="1426157" y="1049430"/>
                </a:lnTo>
                <a:lnTo>
                  <a:pt x="1435687" y="1057055"/>
                </a:lnTo>
                <a:lnTo>
                  <a:pt x="1444263" y="1065315"/>
                </a:lnTo>
                <a:lnTo>
                  <a:pt x="1452840" y="1073894"/>
                </a:lnTo>
                <a:lnTo>
                  <a:pt x="1460464" y="1082789"/>
                </a:lnTo>
                <a:lnTo>
                  <a:pt x="1467770" y="1092638"/>
                </a:lnTo>
                <a:lnTo>
                  <a:pt x="1474440" y="1102805"/>
                </a:lnTo>
                <a:lnTo>
                  <a:pt x="1480793" y="1113290"/>
                </a:lnTo>
                <a:lnTo>
                  <a:pt x="1486511" y="1124727"/>
                </a:lnTo>
                <a:lnTo>
                  <a:pt x="1491594" y="1136482"/>
                </a:lnTo>
                <a:lnTo>
                  <a:pt x="1495723" y="1148555"/>
                </a:lnTo>
                <a:lnTo>
                  <a:pt x="1499853" y="1161582"/>
                </a:lnTo>
                <a:lnTo>
                  <a:pt x="1502711" y="1174608"/>
                </a:lnTo>
                <a:lnTo>
                  <a:pt x="1505570" y="1188587"/>
                </a:lnTo>
                <a:lnTo>
                  <a:pt x="1507159" y="1202884"/>
                </a:lnTo>
                <a:lnTo>
                  <a:pt x="1508111" y="1217816"/>
                </a:lnTo>
                <a:lnTo>
                  <a:pt x="1508747" y="1233384"/>
                </a:lnTo>
                <a:lnTo>
                  <a:pt x="1311167" y="1233384"/>
                </a:lnTo>
                <a:lnTo>
                  <a:pt x="1309896" y="1223853"/>
                </a:lnTo>
                <a:lnTo>
                  <a:pt x="1308626" y="1215275"/>
                </a:lnTo>
                <a:lnTo>
                  <a:pt x="1306720" y="1207332"/>
                </a:lnTo>
                <a:lnTo>
                  <a:pt x="1304814" y="1200342"/>
                </a:lnTo>
                <a:lnTo>
                  <a:pt x="1301955" y="1193988"/>
                </a:lnTo>
                <a:lnTo>
                  <a:pt x="1299096" y="1188269"/>
                </a:lnTo>
                <a:lnTo>
                  <a:pt x="1295284" y="1183186"/>
                </a:lnTo>
                <a:lnTo>
                  <a:pt x="1291472" y="1178738"/>
                </a:lnTo>
                <a:lnTo>
                  <a:pt x="1286708" y="1174925"/>
                </a:lnTo>
                <a:lnTo>
                  <a:pt x="1281308" y="1171113"/>
                </a:lnTo>
                <a:lnTo>
                  <a:pt x="1275590" y="1168254"/>
                </a:lnTo>
                <a:lnTo>
                  <a:pt x="1268919" y="1165076"/>
                </a:lnTo>
                <a:lnTo>
                  <a:pt x="1261931" y="1162535"/>
                </a:lnTo>
                <a:lnTo>
                  <a:pt x="1253989" y="1159993"/>
                </a:lnTo>
                <a:lnTo>
                  <a:pt x="1245095" y="1158087"/>
                </a:lnTo>
                <a:lnTo>
                  <a:pt x="1235566" y="1155863"/>
                </a:lnTo>
                <a:lnTo>
                  <a:pt x="1235566" y="1271827"/>
                </a:lnTo>
                <a:lnTo>
                  <a:pt x="1260342" y="1277228"/>
                </a:lnTo>
                <a:lnTo>
                  <a:pt x="1283213" y="1282629"/>
                </a:lnTo>
                <a:lnTo>
                  <a:pt x="1305131" y="1288348"/>
                </a:lnTo>
                <a:lnTo>
                  <a:pt x="1325461" y="1294385"/>
                </a:lnTo>
                <a:lnTo>
                  <a:pt x="1344838" y="1300421"/>
                </a:lnTo>
                <a:lnTo>
                  <a:pt x="1362944" y="1306775"/>
                </a:lnTo>
                <a:lnTo>
                  <a:pt x="1379780" y="1313129"/>
                </a:lnTo>
                <a:lnTo>
                  <a:pt x="1395662" y="1319801"/>
                </a:lnTo>
                <a:lnTo>
                  <a:pt x="1410592" y="1326473"/>
                </a:lnTo>
                <a:lnTo>
                  <a:pt x="1424251" y="1333145"/>
                </a:lnTo>
                <a:lnTo>
                  <a:pt x="1436957" y="1340135"/>
                </a:lnTo>
                <a:lnTo>
                  <a:pt x="1448710" y="1347442"/>
                </a:lnTo>
                <a:lnTo>
                  <a:pt x="1459511" y="1354750"/>
                </a:lnTo>
                <a:lnTo>
                  <a:pt x="1469358" y="1362375"/>
                </a:lnTo>
                <a:lnTo>
                  <a:pt x="1478570" y="1370000"/>
                </a:lnTo>
                <a:lnTo>
                  <a:pt x="1486511" y="1377625"/>
                </a:lnTo>
                <a:lnTo>
                  <a:pt x="1494135" y="1385567"/>
                </a:lnTo>
                <a:lnTo>
                  <a:pt x="1500805" y="1393828"/>
                </a:lnTo>
                <a:lnTo>
                  <a:pt x="1506841" y="1402088"/>
                </a:lnTo>
                <a:lnTo>
                  <a:pt x="1512241" y="1410667"/>
                </a:lnTo>
                <a:lnTo>
                  <a:pt x="1517006" y="1419562"/>
                </a:lnTo>
                <a:lnTo>
                  <a:pt x="1520818" y="1428141"/>
                </a:lnTo>
                <a:lnTo>
                  <a:pt x="1524312" y="1437036"/>
                </a:lnTo>
                <a:lnTo>
                  <a:pt x="1527171" y="1446568"/>
                </a:lnTo>
                <a:lnTo>
                  <a:pt x="1530030" y="1455781"/>
                </a:lnTo>
                <a:lnTo>
                  <a:pt x="1531935" y="1465630"/>
                </a:lnTo>
                <a:lnTo>
                  <a:pt x="1533524" y="1475162"/>
                </a:lnTo>
                <a:lnTo>
                  <a:pt x="1534477" y="1485328"/>
                </a:lnTo>
                <a:lnTo>
                  <a:pt x="1535430" y="1495177"/>
                </a:lnTo>
                <a:lnTo>
                  <a:pt x="1536383" y="1505662"/>
                </a:lnTo>
                <a:lnTo>
                  <a:pt x="1536700" y="1516464"/>
                </a:lnTo>
                <a:lnTo>
                  <a:pt x="1536700" y="1526949"/>
                </a:lnTo>
                <a:lnTo>
                  <a:pt x="1536383" y="1537751"/>
                </a:lnTo>
                <a:lnTo>
                  <a:pt x="1535430" y="1548235"/>
                </a:lnTo>
                <a:lnTo>
                  <a:pt x="1534477" y="1558720"/>
                </a:lnTo>
                <a:lnTo>
                  <a:pt x="1532571" y="1569522"/>
                </a:lnTo>
                <a:lnTo>
                  <a:pt x="1530665" y="1580324"/>
                </a:lnTo>
                <a:lnTo>
                  <a:pt x="1527488" y="1590491"/>
                </a:lnTo>
                <a:lnTo>
                  <a:pt x="1524312" y="1601293"/>
                </a:lnTo>
                <a:lnTo>
                  <a:pt x="1520500" y="1611777"/>
                </a:lnTo>
                <a:lnTo>
                  <a:pt x="1515735" y="1621944"/>
                </a:lnTo>
                <a:lnTo>
                  <a:pt x="1510970" y="1632111"/>
                </a:lnTo>
                <a:lnTo>
                  <a:pt x="1505570" y="1641960"/>
                </a:lnTo>
                <a:lnTo>
                  <a:pt x="1499217" y="1651809"/>
                </a:lnTo>
                <a:lnTo>
                  <a:pt x="1492547" y="1661340"/>
                </a:lnTo>
                <a:lnTo>
                  <a:pt x="1485240" y="1670871"/>
                </a:lnTo>
                <a:lnTo>
                  <a:pt x="1476982" y="1679767"/>
                </a:lnTo>
                <a:lnTo>
                  <a:pt x="1468405" y="1688345"/>
                </a:lnTo>
                <a:lnTo>
                  <a:pt x="1459193" y="1696924"/>
                </a:lnTo>
                <a:lnTo>
                  <a:pt x="1449028" y="1704866"/>
                </a:lnTo>
                <a:lnTo>
                  <a:pt x="1438546" y="1712491"/>
                </a:lnTo>
                <a:lnTo>
                  <a:pt x="1427428" y="1719799"/>
                </a:lnTo>
                <a:lnTo>
                  <a:pt x="1415357" y="1726788"/>
                </a:lnTo>
                <a:lnTo>
                  <a:pt x="1402651" y="1733143"/>
                </a:lnTo>
                <a:lnTo>
                  <a:pt x="1389309" y="1738861"/>
                </a:lnTo>
                <a:lnTo>
                  <a:pt x="1375333" y="1744580"/>
                </a:lnTo>
                <a:lnTo>
                  <a:pt x="1360403" y="1749346"/>
                </a:lnTo>
                <a:lnTo>
                  <a:pt x="1344838" y="1753794"/>
                </a:lnTo>
                <a:lnTo>
                  <a:pt x="1328638" y="1757289"/>
                </a:lnTo>
                <a:lnTo>
                  <a:pt x="1311802" y="1760466"/>
                </a:lnTo>
                <a:lnTo>
                  <a:pt x="1293696" y="1763007"/>
                </a:lnTo>
                <a:lnTo>
                  <a:pt x="1275272" y="1764596"/>
                </a:lnTo>
                <a:lnTo>
                  <a:pt x="1255895" y="1765549"/>
                </a:lnTo>
                <a:lnTo>
                  <a:pt x="1235566" y="1765867"/>
                </a:lnTo>
                <a:lnTo>
                  <a:pt x="1235566" y="1868487"/>
                </a:lnTo>
                <a:lnTo>
                  <a:pt x="1181882" y="1868487"/>
                </a:lnTo>
                <a:lnTo>
                  <a:pt x="1181882" y="1765867"/>
                </a:lnTo>
                <a:lnTo>
                  <a:pt x="1161553" y="1765549"/>
                </a:lnTo>
                <a:lnTo>
                  <a:pt x="1142493" y="1764596"/>
                </a:lnTo>
                <a:lnTo>
                  <a:pt x="1124070" y="1762690"/>
                </a:lnTo>
                <a:lnTo>
                  <a:pt x="1106281" y="1760466"/>
                </a:lnTo>
                <a:lnTo>
                  <a:pt x="1089128" y="1756971"/>
                </a:lnTo>
                <a:lnTo>
                  <a:pt x="1072927" y="1753476"/>
                </a:lnTo>
                <a:lnTo>
                  <a:pt x="1057362" y="1749028"/>
                </a:lnTo>
                <a:lnTo>
                  <a:pt x="1042750" y="1743945"/>
                </a:lnTo>
                <a:lnTo>
                  <a:pt x="1028456" y="1738226"/>
                </a:lnTo>
                <a:lnTo>
                  <a:pt x="1015115" y="1732189"/>
                </a:lnTo>
                <a:lnTo>
                  <a:pt x="1002409" y="1725518"/>
                </a:lnTo>
                <a:lnTo>
                  <a:pt x="990338" y="1718210"/>
                </a:lnTo>
                <a:lnTo>
                  <a:pt x="978902" y="1710585"/>
                </a:lnTo>
                <a:lnTo>
                  <a:pt x="967784" y="1702642"/>
                </a:lnTo>
                <a:lnTo>
                  <a:pt x="957937" y="1693746"/>
                </a:lnTo>
                <a:lnTo>
                  <a:pt x="948408" y="1685168"/>
                </a:lnTo>
                <a:lnTo>
                  <a:pt x="939513" y="1675319"/>
                </a:lnTo>
                <a:lnTo>
                  <a:pt x="931572" y="1665788"/>
                </a:lnTo>
                <a:lnTo>
                  <a:pt x="923631" y="1655621"/>
                </a:lnTo>
                <a:lnTo>
                  <a:pt x="916642" y="1645455"/>
                </a:lnTo>
                <a:lnTo>
                  <a:pt x="909972" y="1634652"/>
                </a:lnTo>
                <a:lnTo>
                  <a:pt x="904254" y="1623532"/>
                </a:lnTo>
                <a:lnTo>
                  <a:pt x="899171" y="1612413"/>
                </a:lnTo>
                <a:lnTo>
                  <a:pt x="894407" y="1600657"/>
                </a:lnTo>
                <a:lnTo>
                  <a:pt x="889960" y="1588902"/>
                </a:lnTo>
                <a:lnTo>
                  <a:pt x="886465" y="1576829"/>
                </a:lnTo>
                <a:lnTo>
                  <a:pt x="882971" y="1564756"/>
                </a:lnTo>
                <a:lnTo>
                  <a:pt x="880748" y="1552365"/>
                </a:lnTo>
                <a:lnTo>
                  <a:pt x="878206" y="1539975"/>
                </a:lnTo>
                <a:lnTo>
                  <a:pt x="876618" y="1527902"/>
                </a:lnTo>
                <a:lnTo>
                  <a:pt x="875665" y="1515193"/>
                </a:lnTo>
                <a:lnTo>
                  <a:pt x="874712" y="1502485"/>
                </a:lnTo>
                <a:lnTo>
                  <a:pt x="1096116" y="1502485"/>
                </a:lnTo>
                <a:lnTo>
                  <a:pt x="1096116" y="1509474"/>
                </a:lnTo>
                <a:lnTo>
                  <a:pt x="1096434" y="1516782"/>
                </a:lnTo>
                <a:lnTo>
                  <a:pt x="1097069" y="1524725"/>
                </a:lnTo>
                <a:lnTo>
                  <a:pt x="1098657" y="1532350"/>
                </a:lnTo>
                <a:lnTo>
                  <a:pt x="1100246" y="1540292"/>
                </a:lnTo>
                <a:lnTo>
                  <a:pt x="1102787" y="1548553"/>
                </a:lnTo>
                <a:lnTo>
                  <a:pt x="1104057" y="1552365"/>
                </a:lnTo>
                <a:lnTo>
                  <a:pt x="1105963" y="1556496"/>
                </a:lnTo>
                <a:lnTo>
                  <a:pt x="1107869" y="1560308"/>
                </a:lnTo>
                <a:lnTo>
                  <a:pt x="1109775" y="1564121"/>
                </a:lnTo>
                <a:lnTo>
                  <a:pt x="1112316" y="1567933"/>
                </a:lnTo>
                <a:lnTo>
                  <a:pt x="1114858" y="1571110"/>
                </a:lnTo>
                <a:lnTo>
                  <a:pt x="1117716" y="1574923"/>
                </a:lnTo>
                <a:lnTo>
                  <a:pt x="1120575" y="1578100"/>
                </a:lnTo>
                <a:lnTo>
                  <a:pt x="1124070" y="1581277"/>
                </a:lnTo>
                <a:lnTo>
                  <a:pt x="1127564" y="1584136"/>
                </a:lnTo>
                <a:lnTo>
                  <a:pt x="1131693" y="1587314"/>
                </a:lnTo>
                <a:lnTo>
                  <a:pt x="1135505" y="1589855"/>
                </a:lnTo>
                <a:lnTo>
                  <a:pt x="1140270" y="1592397"/>
                </a:lnTo>
                <a:lnTo>
                  <a:pt x="1145352" y="1594621"/>
                </a:lnTo>
                <a:lnTo>
                  <a:pt x="1150435" y="1596527"/>
                </a:lnTo>
                <a:lnTo>
                  <a:pt x="1156152" y="1598116"/>
                </a:lnTo>
                <a:lnTo>
                  <a:pt x="1161553" y="1600022"/>
                </a:lnTo>
                <a:lnTo>
                  <a:pt x="1167906" y="1600975"/>
                </a:lnTo>
                <a:lnTo>
                  <a:pt x="1174576" y="1601928"/>
                </a:lnTo>
                <a:lnTo>
                  <a:pt x="1181882" y="1602564"/>
                </a:lnTo>
                <a:lnTo>
                  <a:pt x="1181882" y="1457052"/>
                </a:lnTo>
                <a:lnTo>
                  <a:pt x="1160600" y="1451016"/>
                </a:lnTo>
                <a:lnTo>
                  <a:pt x="1138999" y="1445297"/>
                </a:lnTo>
                <a:lnTo>
                  <a:pt x="1116446" y="1438625"/>
                </a:lnTo>
                <a:lnTo>
                  <a:pt x="1105010" y="1435130"/>
                </a:lnTo>
                <a:lnTo>
                  <a:pt x="1092940" y="1431318"/>
                </a:lnTo>
                <a:lnTo>
                  <a:pt x="1071975" y="1423375"/>
                </a:lnTo>
                <a:lnTo>
                  <a:pt x="1051962" y="1416068"/>
                </a:lnTo>
                <a:lnTo>
                  <a:pt x="1033221" y="1408443"/>
                </a:lnTo>
                <a:lnTo>
                  <a:pt x="1024327" y="1404312"/>
                </a:lnTo>
                <a:lnTo>
                  <a:pt x="1015432" y="1400500"/>
                </a:lnTo>
                <a:lnTo>
                  <a:pt x="1006856" y="1396052"/>
                </a:lnTo>
                <a:lnTo>
                  <a:pt x="998597" y="1391604"/>
                </a:lnTo>
                <a:lnTo>
                  <a:pt x="990655" y="1387474"/>
                </a:lnTo>
                <a:lnTo>
                  <a:pt x="983349" y="1382708"/>
                </a:lnTo>
                <a:lnTo>
                  <a:pt x="976043" y="1377625"/>
                </a:lnTo>
                <a:lnTo>
                  <a:pt x="968737" y="1372541"/>
                </a:lnTo>
                <a:lnTo>
                  <a:pt x="962067" y="1367776"/>
                </a:lnTo>
                <a:lnTo>
                  <a:pt x="955396" y="1362375"/>
                </a:lnTo>
                <a:lnTo>
                  <a:pt x="949361" y="1356656"/>
                </a:lnTo>
                <a:lnTo>
                  <a:pt x="943961" y="1350619"/>
                </a:lnTo>
                <a:lnTo>
                  <a:pt x="938560" y="1344583"/>
                </a:lnTo>
                <a:lnTo>
                  <a:pt x="933478" y="1337911"/>
                </a:lnTo>
                <a:lnTo>
                  <a:pt x="928713" y="1331239"/>
                </a:lnTo>
                <a:lnTo>
                  <a:pt x="924901" y="1324249"/>
                </a:lnTo>
                <a:lnTo>
                  <a:pt x="920772" y="1316942"/>
                </a:lnTo>
                <a:lnTo>
                  <a:pt x="917278" y="1309317"/>
                </a:lnTo>
                <a:lnTo>
                  <a:pt x="914101" y="1301056"/>
                </a:lnTo>
                <a:lnTo>
                  <a:pt x="911560" y="1292796"/>
                </a:lnTo>
                <a:lnTo>
                  <a:pt x="909019" y="1284218"/>
                </a:lnTo>
                <a:lnTo>
                  <a:pt x="907113" y="1275004"/>
                </a:lnTo>
                <a:lnTo>
                  <a:pt x="905842" y="1265473"/>
                </a:lnTo>
                <a:lnTo>
                  <a:pt x="904889" y="1255624"/>
                </a:lnTo>
                <a:lnTo>
                  <a:pt x="903936" y="1245457"/>
                </a:lnTo>
                <a:lnTo>
                  <a:pt x="903619" y="1234337"/>
                </a:lnTo>
                <a:lnTo>
                  <a:pt x="903619" y="1226712"/>
                </a:lnTo>
                <a:lnTo>
                  <a:pt x="903936" y="1218769"/>
                </a:lnTo>
                <a:lnTo>
                  <a:pt x="904889" y="1211144"/>
                </a:lnTo>
                <a:lnTo>
                  <a:pt x="905525" y="1203519"/>
                </a:lnTo>
                <a:lnTo>
                  <a:pt x="906478" y="1196530"/>
                </a:lnTo>
                <a:lnTo>
                  <a:pt x="907430" y="1189222"/>
                </a:lnTo>
                <a:lnTo>
                  <a:pt x="908701" y="1182233"/>
                </a:lnTo>
                <a:lnTo>
                  <a:pt x="910289" y="1175243"/>
                </a:lnTo>
                <a:lnTo>
                  <a:pt x="912195" y="1168571"/>
                </a:lnTo>
                <a:lnTo>
                  <a:pt x="914101" y="1161899"/>
                </a:lnTo>
                <a:lnTo>
                  <a:pt x="916007" y="1155545"/>
                </a:lnTo>
                <a:lnTo>
                  <a:pt x="918548" y="1149191"/>
                </a:lnTo>
                <a:lnTo>
                  <a:pt x="920772" y="1142837"/>
                </a:lnTo>
                <a:lnTo>
                  <a:pt x="923313" y="1136800"/>
                </a:lnTo>
                <a:lnTo>
                  <a:pt x="926172" y="1130764"/>
                </a:lnTo>
                <a:lnTo>
                  <a:pt x="929031" y="1125045"/>
                </a:lnTo>
                <a:lnTo>
                  <a:pt x="935066" y="1113607"/>
                </a:lnTo>
                <a:lnTo>
                  <a:pt x="942055" y="1103123"/>
                </a:lnTo>
                <a:lnTo>
                  <a:pt x="949361" y="1092956"/>
                </a:lnTo>
                <a:lnTo>
                  <a:pt x="957620" y="1083425"/>
                </a:lnTo>
                <a:lnTo>
                  <a:pt x="966196" y="1074211"/>
                </a:lnTo>
                <a:lnTo>
                  <a:pt x="975090" y="1065633"/>
                </a:lnTo>
                <a:lnTo>
                  <a:pt x="984620" y="1057690"/>
                </a:lnTo>
                <a:lnTo>
                  <a:pt x="994150" y="1049748"/>
                </a:lnTo>
                <a:lnTo>
                  <a:pt x="1004632" y="1042440"/>
                </a:lnTo>
                <a:lnTo>
                  <a:pt x="1015115" y="1036086"/>
                </a:lnTo>
                <a:lnTo>
                  <a:pt x="1025915" y="1029732"/>
                </a:lnTo>
                <a:lnTo>
                  <a:pt x="1037033" y="1024013"/>
                </a:lnTo>
                <a:lnTo>
                  <a:pt x="1048468" y="1019247"/>
                </a:lnTo>
                <a:lnTo>
                  <a:pt x="1060221" y="1014482"/>
                </a:lnTo>
                <a:lnTo>
                  <a:pt x="1071657" y="1010034"/>
                </a:lnTo>
                <a:lnTo>
                  <a:pt x="1083728" y="1006539"/>
                </a:lnTo>
                <a:lnTo>
                  <a:pt x="1095798" y="1003044"/>
                </a:lnTo>
                <a:lnTo>
                  <a:pt x="1108187" y="1000185"/>
                </a:lnTo>
                <a:lnTo>
                  <a:pt x="1120575" y="997643"/>
                </a:lnTo>
                <a:lnTo>
                  <a:pt x="1132964" y="995737"/>
                </a:lnTo>
                <a:lnTo>
                  <a:pt x="1145035" y="994466"/>
                </a:lnTo>
                <a:lnTo>
                  <a:pt x="1157423" y="993513"/>
                </a:lnTo>
                <a:lnTo>
                  <a:pt x="1169811" y="992560"/>
                </a:lnTo>
                <a:lnTo>
                  <a:pt x="1181882" y="992242"/>
                </a:lnTo>
                <a:lnTo>
                  <a:pt x="1181882" y="909637"/>
                </a:lnTo>
                <a:close/>
                <a:moveTo>
                  <a:pt x="394970" y="682625"/>
                </a:moveTo>
                <a:lnTo>
                  <a:pt x="395757" y="683675"/>
                </a:lnTo>
                <a:lnTo>
                  <a:pt x="559588" y="1049525"/>
                </a:lnTo>
                <a:lnTo>
                  <a:pt x="603624" y="895761"/>
                </a:lnTo>
                <a:lnTo>
                  <a:pt x="599439" y="894715"/>
                </a:lnTo>
                <a:lnTo>
                  <a:pt x="591184" y="892492"/>
                </a:lnTo>
                <a:lnTo>
                  <a:pt x="583564" y="889635"/>
                </a:lnTo>
                <a:lnTo>
                  <a:pt x="576579" y="886142"/>
                </a:lnTo>
                <a:lnTo>
                  <a:pt x="569912" y="882015"/>
                </a:lnTo>
                <a:lnTo>
                  <a:pt x="563562" y="877887"/>
                </a:lnTo>
                <a:lnTo>
                  <a:pt x="557529" y="873125"/>
                </a:lnTo>
                <a:lnTo>
                  <a:pt x="552132" y="868362"/>
                </a:lnTo>
                <a:lnTo>
                  <a:pt x="547052" y="863282"/>
                </a:lnTo>
                <a:lnTo>
                  <a:pt x="542607" y="858202"/>
                </a:lnTo>
                <a:lnTo>
                  <a:pt x="538479" y="852487"/>
                </a:lnTo>
                <a:lnTo>
                  <a:pt x="534352" y="847090"/>
                </a:lnTo>
                <a:lnTo>
                  <a:pt x="531177" y="841375"/>
                </a:lnTo>
                <a:lnTo>
                  <a:pt x="527684" y="835660"/>
                </a:lnTo>
                <a:lnTo>
                  <a:pt x="525144" y="829944"/>
                </a:lnTo>
                <a:lnTo>
                  <a:pt x="522287" y="824229"/>
                </a:lnTo>
                <a:lnTo>
                  <a:pt x="520064" y="819149"/>
                </a:lnTo>
                <a:lnTo>
                  <a:pt x="516254" y="808672"/>
                </a:lnTo>
                <a:lnTo>
                  <a:pt x="513714" y="799782"/>
                </a:lnTo>
                <a:lnTo>
                  <a:pt x="511809" y="791527"/>
                </a:lnTo>
                <a:lnTo>
                  <a:pt x="510222" y="785494"/>
                </a:lnTo>
                <a:lnTo>
                  <a:pt x="509587" y="780414"/>
                </a:lnTo>
                <a:lnTo>
                  <a:pt x="515302" y="783589"/>
                </a:lnTo>
                <a:lnTo>
                  <a:pt x="522287" y="787399"/>
                </a:lnTo>
                <a:lnTo>
                  <a:pt x="531812" y="791527"/>
                </a:lnTo>
                <a:lnTo>
                  <a:pt x="542924" y="796289"/>
                </a:lnTo>
                <a:lnTo>
                  <a:pt x="556577" y="801052"/>
                </a:lnTo>
                <a:lnTo>
                  <a:pt x="563879" y="803274"/>
                </a:lnTo>
                <a:lnTo>
                  <a:pt x="571499" y="805497"/>
                </a:lnTo>
                <a:lnTo>
                  <a:pt x="579437" y="807719"/>
                </a:lnTo>
                <a:lnTo>
                  <a:pt x="587692" y="809307"/>
                </a:lnTo>
                <a:lnTo>
                  <a:pt x="596899" y="810894"/>
                </a:lnTo>
                <a:lnTo>
                  <a:pt x="605789" y="811847"/>
                </a:lnTo>
                <a:lnTo>
                  <a:pt x="614997" y="813117"/>
                </a:lnTo>
                <a:lnTo>
                  <a:pt x="624522" y="813752"/>
                </a:lnTo>
                <a:lnTo>
                  <a:pt x="634365" y="813752"/>
                </a:lnTo>
                <a:lnTo>
                  <a:pt x="644207" y="813434"/>
                </a:lnTo>
                <a:lnTo>
                  <a:pt x="654367" y="812482"/>
                </a:lnTo>
                <a:lnTo>
                  <a:pt x="664210" y="810894"/>
                </a:lnTo>
                <a:lnTo>
                  <a:pt x="674687" y="808989"/>
                </a:lnTo>
                <a:lnTo>
                  <a:pt x="684530" y="806132"/>
                </a:lnTo>
                <a:lnTo>
                  <a:pt x="695007" y="802639"/>
                </a:lnTo>
                <a:lnTo>
                  <a:pt x="705485" y="798194"/>
                </a:lnTo>
                <a:lnTo>
                  <a:pt x="715645" y="793432"/>
                </a:lnTo>
                <a:lnTo>
                  <a:pt x="725805" y="787717"/>
                </a:lnTo>
                <a:lnTo>
                  <a:pt x="731202" y="784224"/>
                </a:lnTo>
                <a:lnTo>
                  <a:pt x="735965" y="781049"/>
                </a:lnTo>
                <a:lnTo>
                  <a:pt x="741045" y="777239"/>
                </a:lnTo>
                <a:lnTo>
                  <a:pt x="746125" y="773112"/>
                </a:lnTo>
                <a:lnTo>
                  <a:pt x="745490" y="778192"/>
                </a:lnTo>
                <a:lnTo>
                  <a:pt x="744537" y="784224"/>
                </a:lnTo>
                <a:lnTo>
                  <a:pt x="743267" y="792162"/>
                </a:lnTo>
                <a:lnTo>
                  <a:pt x="740727" y="801369"/>
                </a:lnTo>
                <a:lnTo>
                  <a:pt x="737870" y="811529"/>
                </a:lnTo>
                <a:lnTo>
                  <a:pt x="733742" y="822642"/>
                </a:lnTo>
                <a:lnTo>
                  <a:pt x="731520" y="828357"/>
                </a:lnTo>
                <a:lnTo>
                  <a:pt x="728980" y="834389"/>
                </a:lnTo>
                <a:lnTo>
                  <a:pt x="726122" y="840105"/>
                </a:lnTo>
                <a:lnTo>
                  <a:pt x="722630" y="845820"/>
                </a:lnTo>
                <a:lnTo>
                  <a:pt x="719455" y="851535"/>
                </a:lnTo>
                <a:lnTo>
                  <a:pt x="715327" y="856932"/>
                </a:lnTo>
                <a:lnTo>
                  <a:pt x="711200" y="862330"/>
                </a:lnTo>
                <a:lnTo>
                  <a:pt x="706755" y="867410"/>
                </a:lnTo>
                <a:lnTo>
                  <a:pt x="701675" y="872490"/>
                </a:lnTo>
                <a:lnTo>
                  <a:pt x="696277" y="877252"/>
                </a:lnTo>
                <a:lnTo>
                  <a:pt x="690245" y="881380"/>
                </a:lnTo>
                <a:lnTo>
                  <a:pt x="684212" y="885507"/>
                </a:lnTo>
                <a:lnTo>
                  <a:pt x="677545" y="888682"/>
                </a:lnTo>
                <a:lnTo>
                  <a:pt x="670560" y="891857"/>
                </a:lnTo>
                <a:lnTo>
                  <a:pt x="665453" y="893560"/>
                </a:lnTo>
                <a:lnTo>
                  <a:pt x="689003" y="1042327"/>
                </a:lnTo>
                <a:lnTo>
                  <a:pt x="869161" y="687669"/>
                </a:lnTo>
                <a:lnTo>
                  <a:pt x="870268" y="686119"/>
                </a:lnTo>
                <a:lnTo>
                  <a:pt x="882968" y="693106"/>
                </a:lnTo>
                <a:lnTo>
                  <a:pt x="895033" y="700094"/>
                </a:lnTo>
                <a:lnTo>
                  <a:pt x="907098" y="707399"/>
                </a:lnTo>
                <a:lnTo>
                  <a:pt x="919163" y="715339"/>
                </a:lnTo>
                <a:lnTo>
                  <a:pt x="930593" y="723597"/>
                </a:lnTo>
                <a:lnTo>
                  <a:pt x="942023" y="732173"/>
                </a:lnTo>
                <a:lnTo>
                  <a:pt x="953136" y="740748"/>
                </a:lnTo>
                <a:lnTo>
                  <a:pt x="964248" y="750277"/>
                </a:lnTo>
                <a:lnTo>
                  <a:pt x="975361" y="759488"/>
                </a:lnTo>
                <a:lnTo>
                  <a:pt x="985838" y="769651"/>
                </a:lnTo>
                <a:lnTo>
                  <a:pt x="996316" y="779497"/>
                </a:lnTo>
                <a:lnTo>
                  <a:pt x="1006158" y="789978"/>
                </a:lnTo>
                <a:lnTo>
                  <a:pt x="1016318" y="800777"/>
                </a:lnTo>
                <a:lnTo>
                  <a:pt x="1026161" y="811576"/>
                </a:lnTo>
                <a:lnTo>
                  <a:pt x="1036003" y="823010"/>
                </a:lnTo>
                <a:lnTo>
                  <a:pt x="1045211" y="834444"/>
                </a:lnTo>
                <a:lnTo>
                  <a:pt x="1054736" y="846196"/>
                </a:lnTo>
                <a:lnTo>
                  <a:pt x="1063626" y="858583"/>
                </a:lnTo>
                <a:lnTo>
                  <a:pt x="1072516" y="870335"/>
                </a:lnTo>
                <a:lnTo>
                  <a:pt x="1081088" y="883039"/>
                </a:lnTo>
                <a:lnTo>
                  <a:pt x="1089343" y="895744"/>
                </a:lnTo>
                <a:lnTo>
                  <a:pt x="1097916" y="908766"/>
                </a:lnTo>
                <a:lnTo>
                  <a:pt x="1105853" y="922105"/>
                </a:lnTo>
                <a:lnTo>
                  <a:pt x="1113791" y="935763"/>
                </a:lnTo>
                <a:lnTo>
                  <a:pt x="1116310" y="940278"/>
                </a:lnTo>
                <a:lnTo>
                  <a:pt x="1109662" y="941335"/>
                </a:lnTo>
                <a:lnTo>
                  <a:pt x="1096327" y="944190"/>
                </a:lnTo>
                <a:lnTo>
                  <a:pt x="1082992" y="947046"/>
                </a:lnTo>
                <a:lnTo>
                  <a:pt x="1069657" y="950854"/>
                </a:lnTo>
                <a:lnTo>
                  <a:pt x="1056640" y="954979"/>
                </a:lnTo>
                <a:lnTo>
                  <a:pt x="1043622" y="959421"/>
                </a:lnTo>
                <a:lnTo>
                  <a:pt x="1030922" y="964498"/>
                </a:lnTo>
                <a:lnTo>
                  <a:pt x="1018540" y="969893"/>
                </a:lnTo>
                <a:lnTo>
                  <a:pt x="1006157" y="975604"/>
                </a:lnTo>
                <a:lnTo>
                  <a:pt x="994092" y="981951"/>
                </a:lnTo>
                <a:lnTo>
                  <a:pt x="982980" y="988932"/>
                </a:lnTo>
                <a:lnTo>
                  <a:pt x="971550" y="996230"/>
                </a:lnTo>
                <a:lnTo>
                  <a:pt x="960437" y="1003845"/>
                </a:lnTo>
                <a:lnTo>
                  <a:pt x="949960" y="1011778"/>
                </a:lnTo>
                <a:lnTo>
                  <a:pt x="939482" y="1020663"/>
                </a:lnTo>
                <a:lnTo>
                  <a:pt x="929640" y="1029547"/>
                </a:lnTo>
                <a:lnTo>
                  <a:pt x="920432" y="1039067"/>
                </a:lnTo>
                <a:lnTo>
                  <a:pt x="911542" y="1048904"/>
                </a:lnTo>
                <a:lnTo>
                  <a:pt x="902970" y="1059375"/>
                </a:lnTo>
                <a:lnTo>
                  <a:pt x="895032" y="1070163"/>
                </a:lnTo>
                <a:lnTo>
                  <a:pt x="887412" y="1081587"/>
                </a:lnTo>
                <a:lnTo>
                  <a:pt x="880745" y="1093327"/>
                </a:lnTo>
                <a:lnTo>
                  <a:pt x="874395" y="1105385"/>
                </a:lnTo>
                <a:lnTo>
                  <a:pt x="868362" y="1118078"/>
                </a:lnTo>
                <a:lnTo>
                  <a:pt x="863282" y="1131087"/>
                </a:lnTo>
                <a:lnTo>
                  <a:pt x="858520" y="1144732"/>
                </a:lnTo>
                <a:lnTo>
                  <a:pt x="854710" y="1158376"/>
                </a:lnTo>
                <a:lnTo>
                  <a:pt x="851535" y="1172655"/>
                </a:lnTo>
                <a:lnTo>
                  <a:pt x="848995" y="1187886"/>
                </a:lnTo>
                <a:lnTo>
                  <a:pt x="847090" y="1202800"/>
                </a:lnTo>
                <a:lnTo>
                  <a:pt x="845820" y="1218348"/>
                </a:lnTo>
                <a:lnTo>
                  <a:pt x="845502" y="1234531"/>
                </a:lnTo>
                <a:lnTo>
                  <a:pt x="845502" y="1245320"/>
                </a:lnTo>
                <a:lnTo>
                  <a:pt x="846137" y="1255474"/>
                </a:lnTo>
                <a:lnTo>
                  <a:pt x="847090" y="1265310"/>
                </a:lnTo>
                <a:lnTo>
                  <a:pt x="848360" y="1274830"/>
                </a:lnTo>
                <a:lnTo>
                  <a:pt x="849630" y="1284349"/>
                </a:lnTo>
                <a:lnTo>
                  <a:pt x="851535" y="1293234"/>
                </a:lnTo>
                <a:lnTo>
                  <a:pt x="853757" y="1301801"/>
                </a:lnTo>
                <a:lnTo>
                  <a:pt x="855980" y="1310686"/>
                </a:lnTo>
                <a:lnTo>
                  <a:pt x="858520" y="1318619"/>
                </a:lnTo>
                <a:lnTo>
                  <a:pt x="861695" y="1326552"/>
                </a:lnTo>
                <a:lnTo>
                  <a:pt x="864552" y="1334167"/>
                </a:lnTo>
                <a:lnTo>
                  <a:pt x="868362" y="1341783"/>
                </a:lnTo>
                <a:lnTo>
                  <a:pt x="871537" y="1348764"/>
                </a:lnTo>
                <a:lnTo>
                  <a:pt x="875665" y="1355744"/>
                </a:lnTo>
                <a:lnTo>
                  <a:pt x="879792" y="1362408"/>
                </a:lnTo>
                <a:lnTo>
                  <a:pt x="883920" y="1368754"/>
                </a:lnTo>
                <a:lnTo>
                  <a:pt x="888682" y="1375100"/>
                </a:lnTo>
                <a:lnTo>
                  <a:pt x="893445" y="1381129"/>
                </a:lnTo>
                <a:lnTo>
                  <a:pt x="898207" y="1386841"/>
                </a:lnTo>
                <a:lnTo>
                  <a:pt x="902970" y="1391918"/>
                </a:lnTo>
                <a:lnTo>
                  <a:pt x="908367" y="1397312"/>
                </a:lnTo>
                <a:lnTo>
                  <a:pt x="913765" y="1402707"/>
                </a:lnTo>
                <a:lnTo>
                  <a:pt x="919162" y="1407784"/>
                </a:lnTo>
                <a:lnTo>
                  <a:pt x="924877" y="1412543"/>
                </a:lnTo>
                <a:lnTo>
                  <a:pt x="930592" y="1416986"/>
                </a:lnTo>
                <a:lnTo>
                  <a:pt x="936307" y="1421428"/>
                </a:lnTo>
                <a:lnTo>
                  <a:pt x="948055" y="1429678"/>
                </a:lnTo>
                <a:lnTo>
                  <a:pt x="960437" y="1436976"/>
                </a:lnTo>
                <a:lnTo>
                  <a:pt x="973137" y="1444592"/>
                </a:lnTo>
                <a:lnTo>
                  <a:pt x="814387" y="1444592"/>
                </a:lnTo>
                <a:lnTo>
                  <a:pt x="816610" y="1504564"/>
                </a:lnTo>
                <a:lnTo>
                  <a:pt x="817245" y="1517891"/>
                </a:lnTo>
                <a:lnTo>
                  <a:pt x="818515" y="1531218"/>
                </a:lnTo>
                <a:lnTo>
                  <a:pt x="820102" y="1544545"/>
                </a:lnTo>
                <a:lnTo>
                  <a:pt x="822642" y="1557872"/>
                </a:lnTo>
                <a:lnTo>
                  <a:pt x="825182" y="1571199"/>
                </a:lnTo>
                <a:lnTo>
                  <a:pt x="826449" y="1576388"/>
                </a:lnTo>
                <a:lnTo>
                  <a:pt x="0" y="1576388"/>
                </a:lnTo>
                <a:lnTo>
                  <a:pt x="318" y="1541768"/>
                </a:lnTo>
                <a:lnTo>
                  <a:pt x="953" y="1506831"/>
                </a:lnTo>
                <a:lnTo>
                  <a:pt x="2223" y="1472211"/>
                </a:lnTo>
                <a:lnTo>
                  <a:pt x="4128" y="1437274"/>
                </a:lnTo>
                <a:lnTo>
                  <a:pt x="6668" y="1402972"/>
                </a:lnTo>
                <a:lnTo>
                  <a:pt x="9843" y="1368352"/>
                </a:lnTo>
                <a:lnTo>
                  <a:pt x="13335" y="1334049"/>
                </a:lnTo>
                <a:lnTo>
                  <a:pt x="17780" y="1300065"/>
                </a:lnTo>
                <a:lnTo>
                  <a:pt x="22860" y="1266398"/>
                </a:lnTo>
                <a:lnTo>
                  <a:pt x="28258" y="1233049"/>
                </a:lnTo>
                <a:lnTo>
                  <a:pt x="31750" y="1216215"/>
                </a:lnTo>
                <a:lnTo>
                  <a:pt x="35243" y="1200017"/>
                </a:lnTo>
                <a:lnTo>
                  <a:pt x="38418" y="1183501"/>
                </a:lnTo>
                <a:lnTo>
                  <a:pt x="42228" y="1166985"/>
                </a:lnTo>
                <a:lnTo>
                  <a:pt x="46038" y="1151104"/>
                </a:lnTo>
                <a:lnTo>
                  <a:pt x="50483" y="1135224"/>
                </a:lnTo>
                <a:lnTo>
                  <a:pt x="54928" y="1119026"/>
                </a:lnTo>
                <a:lnTo>
                  <a:pt x="59373" y="1103462"/>
                </a:lnTo>
                <a:lnTo>
                  <a:pt x="64135" y="1087899"/>
                </a:lnTo>
                <a:lnTo>
                  <a:pt x="69215" y="1072336"/>
                </a:lnTo>
                <a:lnTo>
                  <a:pt x="74613" y="1057091"/>
                </a:lnTo>
                <a:lnTo>
                  <a:pt x="79693" y="1042163"/>
                </a:lnTo>
                <a:lnTo>
                  <a:pt x="85408" y="1027235"/>
                </a:lnTo>
                <a:lnTo>
                  <a:pt x="91440" y="1012308"/>
                </a:lnTo>
                <a:lnTo>
                  <a:pt x="97473" y="997697"/>
                </a:lnTo>
                <a:lnTo>
                  <a:pt x="103823" y="983405"/>
                </a:lnTo>
                <a:lnTo>
                  <a:pt x="110490" y="969112"/>
                </a:lnTo>
                <a:lnTo>
                  <a:pt x="117475" y="955455"/>
                </a:lnTo>
                <a:lnTo>
                  <a:pt x="124460" y="941162"/>
                </a:lnTo>
                <a:lnTo>
                  <a:pt x="132398" y="927822"/>
                </a:lnTo>
                <a:lnTo>
                  <a:pt x="140018" y="914483"/>
                </a:lnTo>
                <a:lnTo>
                  <a:pt x="147638" y="901143"/>
                </a:lnTo>
                <a:lnTo>
                  <a:pt x="155893" y="888438"/>
                </a:lnTo>
                <a:lnTo>
                  <a:pt x="164465" y="875734"/>
                </a:lnTo>
                <a:lnTo>
                  <a:pt x="173038" y="863347"/>
                </a:lnTo>
                <a:lnTo>
                  <a:pt x="181928" y="851278"/>
                </a:lnTo>
                <a:lnTo>
                  <a:pt x="191453" y="839526"/>
                </a:lnTo>
                <a:lnTo>
                  <a:pt x="200978" y="827774"/>
                </a:lnTo>
                <a:lnTo>
                  <a:pt x="210820" y="816340"/>
                </a:lnTo>
                <a:lnTo>
                  <a:pt x="220663" y="805224"/>
                </a:lnTo>
                <a:lnTo>
                  <a:pt x="231458" y="794743"/>
                </a:lnTo>
                <a:lnTo>
                  <a:pt x="242253" y="783944"/>
                </a:lnTo>
                <a:lnTo>
                  <a:pt x="253048" y="773780"/>
                </a:lnTo>
                <a:lnTo>
                  <a:pt x="264478" y="763934"/>
                </a:lnTo>
                <a:lnTo>
                  <a:pt x="275908" y="754088"/>
                </a:lnTo>
                <a:lnTo>
                  <a:pt x="287973" y="744877"/>
                </a:lnTo>
                <a:lnTo>
                  <a:pt x="300355" y="736302"/>
                </a:lnTo>
                <a:lnTo>
                  <a:pt x="312738" y="727409"/>
                </a:lnTo>
                <a:lnTo>
                  <a:pt x="325755" y="719151"/>
                </a:lnTo>
                <a:lnTo>
                  <a:pt x="339090" y="711210"/>
                </a:lnTo>
                <a:lnTo>
                  <a:pt x="352425" y="703588"/>
                </a:lnTo>
                <a:lnTo>
                  <a:pt x="366395" y="695965"/>
                </a:lnTo>
                <a:lnTo>
                  <a:pt x="380365" y="689295"/>
                </a:lnTo>
                <a:lnTo>
                  <a:pt x="394970" y="682625"/>
                </a:lnTo>
                <a:close/>
                <a:moveTo>
                  <a:pt x="634524" y="0"/>
                </a:moveTo>
                <a:lnTo>
                  <a:pt x="643726" y="635"/>
                </a:lnTo>
                <a:lnTo>
                  <a:pt x="653881" y="1270"/>
                </a:lnTo>
                <a:lnTo>
                  <a:pt x="664353" y="2857"/>
                </a:lnTo>
                <a:lnTo>
                  <a:pt x="675142" y="4445"/>
                </a:lnTo>
                <a:lnTo>
                  <a:pt x="686566" y="6350"/>
                </a:lnTo>
                <a:lnTo>
                  <a:pt x="697989" y="8890"/>
                </a:lnTo>
                <a:lnTo>
                  <a:pt x="709731" y="11430"/>
                </a:lnTo>
                <a:lnTo>
                  <a:pt x="721789" y="14605"/>
                </a:lnTo>
                <a:lnTo>
                  <a:pt x="733848" y="18415"/>
                </a:lnTo>
                <a:lnTo>
                  <a:pt x="746223" y="22542"/>
                </a:lnTo>
                <a:lnTo>
                  <a:pt x="758282" y="26987"/>
                </a:lnTo>
                <a:lnTo>
                  <a:pt x="770340" y="32385"/>
                </a:lnTo>
                <a:lnTo>
                  <a:pt x="782399" y="38100"/>
                </a:lnTo>
                <a:lnTo>
                  <a:pt x="793823" y="44450"/>
                </a:lnTo>
                <a:lnTo>
                  <a:pt x="805247" y="51117"/>
                </a:lnTo>
                <a:lnTo>
                  <a:pt x="816353" y="58737"/>
                </a:lnTo>
                <a:lnTo>
                  <a:pt x="826825" y="66992"/>
                </a:lnTo>
                <a:lnTo>
                  <a:pt x="831902" y="71120"/>
                </a:lnTo>
                <a:lnTo>
                  <a:pt x="836980" y="75565"/>
                </a:lnTo>
                <a:lnTo>
                  <a:pt x="842057" y="80327"/>
                </a:lnTo>
                <a:lnTo>
                  <a:pt x="846817" y="84772"/>
                </a:lnTo>
                <a:lnTo>
                  <a:pt x="851259" y="89852"/>
                </a:lnTo>
                <a:lnTo>
                  <a:pt x="856019" y="94932"/>
                </a:lnTo>
                <a:lnTo>
                  <a:pt x="860462" y="100330"/>
                </a:lnTo>
                <a:lnTo>
                  <a:pt x="864270" y="105727"/>
                </a:lnTo>
                <a:lnTo>
                  <a:pt x="868395" y="111125"/>
                </a:lnTo>
                <a:lnTo>
                  <a:pt x="871886" y="116840"/>
                </a:lnTo>
                <a:lnTo>
                  <a:pt x="875694" y="122872"/>
                </a:lnTo>
                <a:lnTo>
                  <a:pt x="879185" y="129222"/>
                </a:lnTo>
                <a:lnTo>
                  <a:pt x="882358" y="135572"/>
                </a:lnTo>
                <a:lnTo>
                  <a:pt x="885531" y="142240"/>
                </a:lnTo>
                <a:lnTo>
                  <a:pt x="888070" y="148907"/>
                </a:lnTo>
                <a:lnTo>
                  <a:pt x="890291" y="155892"/>
                </a:lnTo>
                <a:lnTo>
                  <a:pt x="892830" y="162877"/>
                </a:lnTo>
                <a:lnTo>
                  <a:pt x="894734" y="170497"/>
                </a:lnTo>
                <a:lnTo>
                  <a:pt x="896321" y="178117"/>
                </a:lnTo>
                <a:lnTo>
                  <a:pt x="898225" y="185737"/>
                </a:lnTo>
                <a:lnTo>
                  <a:pt x="899177" y="193675"/>
                </a:lnTo>
                <a:lnTo>
                  <a:pt x="900129" y="201930"/>
                </a:lnTo>
                <a:lnTo>
                  <a:pt x="900763" y="210185"/>
                </a:lnTo>
                <a:lnTo>
                  <a:pt x="901081" y="218757"/>
                </a:lnTo>
                <a:lnTo>
                  <a:pt x="901081" y="227647"/>
                </a:lnTo>
                <a:lnTo>
                  <a:pt x="901081" y="236537"/>
                </a:lnTo>
                <a:lnTo>
                  <a:pt x="900446" y="245745"/>
                </a:lnTo>
                <a:lnTo>
                  <a:pt x="899494" y="255587"/>
                </a:lnTo>
                <a:lnTo>
                  <a:pt x="898225" y="265112"/>
                </a:lnTo>
                <a:lnTo>
                  <a:pt x="896638" y="274955"/>
                </a:lnTo>
                <a:lnTo>
                  <a:pt x="898225" y="275272"/>
                </a:lnTo>
                <a:lnTo>
                  <a:pt x="901715" y="276542"/>
                </a:lnTo>
                <a:lnTo>
                  <a:pt x="903937" y="277812"/>
                </a:lnTo>
                <a:lnTo>
                  <a:pt x="906793" y="279400"/>
                </a:lnTo>
                <a:lnTo>
                  <a:pt x="909648" y="281305"/>
                </a:lnTo>
                <a:lnTo>
                  <a:pt x="912822" y="283845"/>
                </a:lnTo>
                <a:lnTo>
                  <a:pt x="915678" y="287020"/>
                </a:lnTo>
                <a:lnTo>
                  <a:pt x="918851" y="290830"/>
                </a:lnTo>
                <a:lnTo>
                  <a:pt x="921390" y="295275"/>
                </a:lnTo>
                <a:lnTo>
                  <a:pt x="923928" y="300672"/>
                </a:lnTo>
                <a:lnTo>
                  <a:pt x="925832" y="306705"/>
                </a:lnTo>
                <a:lnTo>
                  <a:pt x="927419" y="313690"/>
                </a:lnTo>
                <a:lnTo>
                  <a:pt x="928371" y="321310"/>
                </a:lnTo>
                <a:lnTo>
                  <a:pt x="928688" y="330200"/>
                </a:lnTo>
                <a:lnTo>
                  <a:pt x="928688" y="339407"/>
                </a:lnTo>
                <a:lnTo>
                  <a:pt x="928371" y="347662"/>
                </a:lnTo>
                <a:lnTo>
                  <a:pt x="927736" y="355282"/>
                </a:lnTo>
                <a:lnTo>
                  <a:pt x="927102" y="362902"/>
                </a:lnTo>
                <a:lnTo>
                  <a:pt x="926150" y="369570"/>
                </a:lnTo>
                <a:lnTo>
                  <a:pt x="925198" y="375920"/>
                </a:lnTo>
                <a:lnTo>
                  <a:pt x="923928" y="381317"/>
                </a:lnTo>
                <a:lnTo>
                  <a:pt x="922024" y="386715"/>
                </a:lnTo>
                <a:lnTo>
                  <a:pt x="920438" y="391477"/>
                </a:lnTo>
                <a:lnTo>
                  <a:pt x="918851" y="396240"/>
                </a:lnTo>
                <a:lnTo>
                  <a:pt x="916630" y="400367"/>
                </a:lnTo>
                <a:lnTo>
                  <a:pt x="914408" y="404177"/>
                </a:lnTo>
                <a:lnTo>
                  <a:pt x="912504" y="407987"/>
                </a:lnTo>
                <a:lnTo>
                  <a:pt x="909966" y="411480"/>
                </a:lnTo>
                <a:lnTo>
                  <a:pt x="905206" y="417830"/>
                </a:lnTo>
                <a:lnTo>
                  <a:pt x="902350" y="421005"/>
                </a:lnTo>
                <a:lnTo>
                  <a:pt x="899811" y="424180"/>
                </a:lnTo>
                <a:lnTo>
                  <a:pt x="896955" y="428307"/>
                </a:lnTo>
                <a:lnTo>
                  <a:pt x="894417" y="433070"/>
                </a:lnTo>
                <a:lnTo>
                  <a:pt x="891878" y="438785"/>
                </a:lnTo>
                <a:lnTo>
                  <a:pt x="889657" y="445452"/>
                </a:lnTo>
                <a:lnTo>
                  <a:pt x="887753" y="453390"/>
                </a:lnTo>
                <a:lnTo>
                  <a:pt x="886483" y="462597"/>
                </a:lnTo>
                <a:lnTo>
                  <a:pt x="884579" y="473075"/>
                </a:lnTo>
                <a:lnTo>
                  <a:pt x="882675" y="483552"/>
                </a:lnTo>
                <a:lnTo>
                  <a:pt x="880454" y="494665"/>
                </a:lnTo>
                <a:lnTo>
                  <a:pt x="877281" y="506095"/>
                </a:lnTo>
                <a:lnTo>
                  <a:pt x="873790" y="516890"/>
                </a:lnTo>
                <a:lnTo>
                  <a:pt x="869665" y="528320"/>
                </a:lnTo>
                <a:lnTo>
                  <a:pt x="864905" y="540067"/>
                </a:lnTo>
                <a:lnTo>
                  <a:pt x="860145" y="551497"/>
                </a:lnTo>
                <a:lnTo>
                  <a:pt x="854750" y="562927"/>
                </a:lnTo>
                <a:lnTo>
                  <a:pt x="848721" y="574040"/>
                </a:lnTo>
                <a:lnTo>
                  <a:pt x="842374" y="585470"/>
                </a:lnTo>
                <a:lnTo>
                  <a:pt x="835710" y="596900"/>
                </a:lnTo>
                <a:lnTo>
                  <a:pt x="828729" y="608012"/>
                </a:lnTo>
                <a:lnTo>
                  <a:pt x="821113" y="618490"/>
                </a:lnTo>
                <a:lnTo>
                  <a:pt x="812863" y="629285"/>
                </a:lnTo>
                <a:lnTo>
                  <a:pt x="804929" y="639127"/>
                </a:lnTo>
                <a:lnTo>
                  <a:pt x="796361" y="649287"/>
                </a:lnTo>
                <a:lnTo>
                  <a:pt x="787159" y="659130"/>
                </a:lnTo>
                <a:lnTo>
                  <a:pt x="777956" y="668020"/>
                </a:lnTo>
                <a:lnTo>
                  <a:pt x="768119" y="676592"/>
                </a:lnTo>
                <a:lnTo>
                  <a:pt x="758599" y="685165"/>
                </a:lnTo>
                <a:lnTo>
                  <a:pt x="748127" y="692785"/>
                </a:lnTo>
                <a:lnTo>
                  <a:pt x="737973" y="700087"/>
                </a:lnTo>
                <a:lnTo>
                  <a:pt x="727184" y="706755"/>
                </a:lnTo>
                <a:lnTo>
                  <a:pt x="716077" y="712470"/>
                </a:lnTo>
                <a:lnTo>
                  <a:pt x="705288" y="717867"/>
                </a:lnTo>
                <a:lnTo>
                  <a:pt x="693864" y="722312"/>
                </a:lnTo>
                <a:lnTo>
                  <a:pt x="682123" y="726122"/>
                </a:lnTo>
                <a:lnTo>
                  <a:pt x="676411" y="727710"/>
                </a:lnTo>
                <a:lnTo>
                  <a:pt x="670382" y="729297"/>
                </a:lnTo>
                <a:lnTo>
                  <a:pt x="664353" y="730567"/>
                </a:lnTo>
                <a:lnTo>
                  <a:pt x="658641" y="731520"/>
                </a:lnTo>
                <a:lnTo>
                  <a:pt x="652294" y="732472"/>
                </a:lnTo>
                <a:lnTo>
                  <a:pt x="646265" y="732790"/>
                </a:lnTo>
                <a:lnTo>
                  <a:pt x="640236" y="733107"/>
                </a:lnTo>
                <a:lnTo>
                  <a:pt x="634524" y="733425"/>
                </a:lnTo>
                <a:lnTo>
                  <a:pt x="628177" y="733107"/>
                </a:lnTo>
                <a:lnTo>
                  <a:pt x="622148" y="732790"/>
                </a:lnTo>
                <a:lnTo>
                  <a:pt x="616119" y="732472"/>
                </a:lnTo>
                <a:lnTo>
                  <a:pt x="610089" y="731520"/>
                </a:lnTo>
                <a:lnTo>
                  <a:pt x="604060" y="730567"/>
                </a:lnTo>
                <a:lnTo>
                  <a:pt x="598031" y="729297"/>
                </a:lnTo>
                <a:lnTo>
                  <a:pt x="592319" y="727710"/>
                </a:lnTo>
                <a:lnTo>
                  <a:pt x="586290" y="726122"/>
                </a:lnTo>
                <a:lnTo>
                  <a:pt x="574548" y="722312"/>
                </a:lnTo>
                <a:lnTo>
                  <a:pt x="563442" y="717867"/>
                </a:lnTo>
                <a:lnTo>
                  <a:pt x="552335" y="712470"/>
                </a:lnTo>
                <a:lnTo>
                  <a:pt x="541229" y="706755"/>
                </a:lnTo>
                <a:lnTo>
                  <a:pt x="530440" y="700087"/>
                </a:lnTo>
                <a:lnTo>
                  <a:pt x="520285" y="692785"/>
                </a:lnTo>
                <a:lnTo>
                  <a:pt x="510131" y="685165"/>
                </a:lnTo>
                <a:lnTo>
                  <a:pt x="500293" y="676592"/>
                </a:lnTo>
                <a:lnTo>
                  <a:pt x="490456" y="668020"/>
                </a:lnTo>
                <a:lnTo>
                  <a:pt x="481571" y="659130"/>
                </a:lnTo>
                <a:lnTo>
                  <a:pt x="472368" y="649287"/>
                </a:lnTo>
                <a:lnTo>
                  <a:pt x="463800" y="639127"/>
                </a:lnTo>
                <a:lnTo>
                  <a:pt x="455550" y="629285"/>
                </a:lnTo>
                <a:lnTo>
                  <a:pt x="447934" y="618490"/>
                </a:lnTo>
                <a:lnTo>
                  <a:pt x="440001" y="608012"/>
                </a:lnTo>
                <a:lnTo>
                  <a:pt x="433020" y="596900"/>
                </a:lnTo>
                <a:lnTo>
                  <a:pt x="426038" y="585470"/>
                </a:lnTo>
                <a:lnTo>
                  <a:pt x="419692" y="574040"/>
                </a:lnTo>
                <a:lnTo>
                  <a:pt x="413980" y="562927"/>
                </a:lnTo>
                <a:lnTo>
                  <a:pt x="408268" y="551497"/>
                </a:lnTo>
                <a:lnTo>
                  <a:pt x="403508" y="540067"/>
                </a:lnTo>
                <a:lnTo>
                  <a:pt x="399065" y="528320"/>
                </a:lnTo>
                <a:lnTo>
                  <a:pt x="394940" y="516890"/>
                </a:lnTo>
                <a:lnTo>
                  <a:pt x="391449" y="506095"/>
                </a:lnTo>
                <a:lnTo>
                  <a:pt x="388276" y="494665"/>
                </a:lnTo>
                <a:lnTo>
                  <a:pt x="385737" y="483552"/>
                </a:lnTo>
                <a:lnTo>
                  <a:pt x="383834" y="473075"/>
                </a:lnTo>
                <a:lnTo>
                  <a:pt x="382247" y="462597"/>
                </a:lnTo>
                <a:lnTo>
                  <a:pt x="380978" y="453390"/>
                </a:lnTo>
                <a:lnTo>
                  <a:pt x="379074" y="445452"/>
                </a:lnTo>
                <a:lnTo>
                  <a:pt x="376852" y="438785"/>
                </a:lnTo>
                <a:lnTo>
                  <a:pt x="374314" y="433070"/>
                </a:lnTo>
                <a:lnTo>
                  <a:pt x="371458" y="428307"/>
                </a:lnTo>
                <a:lnTo>
                  <a:pt x="368602" y="424180"/>
                </a:lnTo>
                <a:lnTo>
                  <a:pt x="366063" y="421005"/>
                </a:lnTo>
                <a:lnTo>
                  <a:pt x="363842" y="417830"/>
                </a:lnTo>
                <a:lnTo>
                  <a:pt x="358765" y="411480"/>
                </a:lnTo>
                <a:lnTo>
                  <a:pt x="356226" y="407987"/>
                </a:lnTo>
                <a:lnTo>
                  <a:pt x="354005" y="404177"/>
                </a:lnTo>
                <a:lnTo>
                  <a:pt x="352101" y="400367"/>
                </a:lnTo>
                <a:lnTo>
                  <a:pt x="349879" y="396240"/>
                </a:lnTo>
                <a:lnTo>
                  <a:pt x="347975" y="391477"/>
                </a:lnTo>
                <a:lnTo>
                  <a:pt x="346389" y="386715"/>
                </a:lnTo>
                <a:lnTo>
                  <a:pt x="345119" y="381317"/>
                </a:lnTo>
                <a:lnTo>
                  <a:pt x="343533" y="375920"/>
                </a:lnTo>
                <a:lnTo>
                  <a:pt x="342263" y="369570"/>
                </a:lnTo>
                <a:lnTo>
                  <a:pt x="341311" y="362902"/>
                </a:lnTo>
                <a:lnTo>
                  <a:pt x="340677" y="355282"/>
                </a:lnTo>
                <a:lnTo>
                  <a:pt x="340359" y="347662"/>
                </a:lnTo>
                <a:lnTo>
                  <a:pt x="339725" y="339407"/>
                </a:lnTo>
                <a:lnTo>
                  <a:pt x="339725" y="330200"/>
                </a:lnTo>
                <a:lnTo>
                  <a:pt x="340042" y="321310"/>
                </a:lnTo>
                <a:lnTo>
                  <a:pt x="340994" y="313690"/>
                </a:lnTo>
                <a:lnTo>
                  <a:pt x="342581" y="306705"/>
                </a:lnTo>
                <a:lnTo>
                  <a:pt x="344802" y="300672"/>
                </a:lnTo>
                <a:lnTo>
                  <a:pt x="347341" y="295275"/>
                </a:lnTo>
                <a:lnTo>
                  <a:pt x="349879" y="290830"/>
                </a:lnTo>
                <a:lnTo>
                  <a:pt x="352735" y="287020"/>
                </a:lnTo>
                <a:lnTo>
                  <a:pt x="355591" y="283845"/>
                </a:lnTo>
                <a:lnTo>
                  <a:pt x="358765" y="281305"/>
                </a:lnTo>
                <a:lnTo>
                  <a:pt x="361620" y="279400"/>
                </a:lnTo>
                <a:lnTo>
                  <a:pt x="364476" y="277812"/>
                </a:lnTo>
                <a:lnTo>
                  <a:pt x="367015" y="276542"/>
                </a:lnTo>
                <a:lnTo>
                  <a:pt x="370823" y="275272"/>
                </a:lnTo>
                <a:lnTo>
                  <a:pt x="372092" y="274955"/>
                </a:lnTo>
                <a:lnTo>
                  <a:pt x="370506" y="265112"/>
                </a:lnTo>
                <a:lnTo>
                  <a:pt x="368919" y="255587"/>
                </a:lnTo>
                <a:lnTo>
                  <a:pt x="368284" y="245745"/>
                </a:lnTo>
                <a:lnTo>
                  <a:pt x="367650" y="236537"/>
                </a:lnTo>
                <a:lnTo>
                  <a:pt x="367332" y="227647"/>
                </a:lnTo>
                <a:lnTo>
                  <a:pt x="367332" y="218757"/>
                </a:lnTo>
                <a:lnTo>
                  <a:pt x="367650" y="210185"/>
                </a:lnTo>
                <a:lnTo>
                  <a:pt x="368284" y="201930"/>
                </a:lnTo>
                <a:lnTo>
                  <a:pt x="369236" y="193675"/>
                </a:lnTo>
                <a:lnTo>
                  <a:pt x="370823" y="185737"/>
                </a:lnTo>
                <a:lnTo>
                  <a:pt x="372092" y="178117"/>
                </a:lnTo>
                <a:lnTo>
                  <a:pt x="373679" y="170497"/>
                </a:lnTo>
                <a:lnTo>
                  <a:pt x="375583" y="162877"/>
                </a:lnTo>
                <a:lnTo>
                  <a:pt x="378122" y="155892"/>
                </a:lnTo>
                <a:lnTo>
                  <a:pt x="380660" y="148907"/>
                </a:lnTo>
                <a:lnTo>
                  <a:pt x="383516" y="142240"/>
                </a:lnTo>
                <a:lnTo>
                  <a:pt x="386372" y="135572"/>
                </a:lnTo>
                <a:lnTo>
                  <a:pt x="389228" y="129222"/>
                </a:lnTo>
                <a:lnTo>
                  <a:pt x="392719" y="122872"/>
                </a:lnTo>
                <a:lnTo>
                  <a:pt x="396527" y="116840"/>
                </a:lnTo>
                <a:lnTo>
                  <a:pt x="400335" y="111125"/>
                </a:lnTo>
                <a:lnTo>
                  <a:pt x="404143" y="105727"/>
                </a:lnTo>
                <a:lnTo>
                  <a:pt x="408268" y="100330"/>
                </a:lnTo>
                <a:lnTo>
                  <a:pt x="412710" y="94932"/>
                </a:lnTo>
                <a:lnTo>
                  <a:pt x="417153" y="89852"/>
                </a:lnTo>
                <a:lnTo>
                  <a:pt x="421913" y="84772"/>
                </a:lnTo>
                <a:lnTo>
                  <a:pt x="426356" y="80327"/>
                </a:lnTo>
                <a:lnTo>
                  <a:pt x="431433" y="75565"/>
                </a:lnTo>
                <a:lnTo>
                  <a:pt x="436510" y="71120"/>
                </a:lnTo>
                <a:lnTo>
                  <a:pt x="441905" y="66992"/>
                </a:lnTo>
                <a:lnTo>
                  <a:pt x="452377" y="58737"/>
                </a:lnTo>
                <a:lnTo>
                  <a:pt x="463483" y="51117"/>
                </a:lnTo>
                <a:lnTo>
                  <a:pt x="474907" y="44450"/>
                </a:lnTo>
                <a:lnTo>
                  <a:pt x="486648" y="38100"/>
                </a:lnTo>
                <a:lnTo>
                  <a:pt x="498389" y="32385"/>
                </a:lnTo>
                <a:lnTo>
                  <a:pt x="510448" y="26987"/>
                </a:lnTo>
                <a:lnTo>
                  <a:pt x="522506" y="22542"/>
                </a:lnTo>
                <a:lnTo>
                  <a:pt x="534565" y="18415"/>
                </a:lnTo>
                <a:lnTo>
                  <a:pt x="546623" y="14605"/>
                </a:lnTo>
                <a:lnTo>
                  <a:pt x="558682" y="11430"/>
                </a:lnTo>
                <a:lnTo>
                  <a:pt x="570740" y="8890"/>
                </a:lnTo>
                <a:lnTo>
                  <a:pt x="581847" y="6350"/>
                </a:lnTo>
                <a:lnTo>
                  <a:pt x="593271" y="4445"/>
                </a:lnTo>
                <a:lnTo>
                  <a:pt x="604377" y="2857"/>
                </a:lnTo>
                <a:lnTo>
                  <a:pt x="614532" y="1270"/>
                </a:lnTo>
                <a:lnTo>
                  <a:pt x="624686" y="635"/>
                </a:lnTo>
                <a:lnTo>
                  <a:pt x="634524" y="0"/>
                </a:lnTo>
                <a:close/>
              </a:path>
            </a:pathLst>
          </a:custGeom>
          <a:solidFill>
            <a:srgbClr val="C1C0C7"/>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63" name="Shape 153"/>
          <p:cNvSpPr>
            <a:spLocks noChangeArrowheads="1"/>
          </p:cNvSpPr>
          <p:nvPr/>
        </p:nvSpPr>
        <p:spPr bwMode="auto">
          <a:xfrm>
            <a:off x="8780446" y="3605116"/>
            <a:ext cx="2526610" cy="556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1887" tIns="31887" rIns="31887" bIns="31887" anchor="ctr">
            <a:spAutoFit/>
          </a:bodyPr>
          <a:lstStyle>
            <a:lvl1pPr>
              <a:defRPr sz="2300">
                <a:solidFill>
                  <a:schemeClr val="tx1"/>
                </a:solidFill>
                <a:latin typeface="Arial" panose="020B0604020202020204" pitchFamily="34" charset="0"/>
                <a:ea typeface="MS PGothic" panose="020B0600070205080204" pitchFamily="34" charset="-128"/>
                <a:sym typeface="Helvetica Light" charset="0"/>
              </a:defRPr>
            </a:lvl1pPr>
            <a:lvl2pPr marL="742950" indent="-285750">
              <a:defRPr sz="2300">
                <a:solidFill>
                  <a:schemeClr val="tx1"/>
                </a:solidFill>
                <a:latin typeface="Arial" panose="020B0604020202020204" pitchFamily="34" charset="0"/>
                <a:ea typeface="MS PGothic" panose="020B0600070205080204" pitchFamily="34" charset="-128"/>
                <a:sym typeface="Helvetica Light" charset="0"/>
              </a:defRPr>
            </a:lvl2pPr>
            <a:lvl3pPr marL="1143000" indent="-228600">
              <a:defRPr sz="2300">
                <a:solidFill>
                  <a:schemeClr val="tx1"/>
                </a:solidFill>
                <a:latin typeface="Arial" panose="020B0604020202020204" pitchFamily="34" charset="0"/>
                <a:ea typeface="MS PGothic" panose="020B0600070205080204" pitchFamily="34" charset="-128"/>
                <a:sym typeface="Helvetica Light" charset="0"/>
              </a:defRPr>
            </a:lvl3pPr>
            <a:lvl4pPr marL="1600200" indent="-228600">
              <a:defRPr sz="2300">
                <a:solidFill>
                  <a:schemeClr val="tx1"/>
                </a:solidFill>
                <a:latin typeface="Arial" panose="020B0604020202020204" pitchFamily="34" charset="0"/>
                <a:ea typeface="MS PGothic" panose="020B0600070205080204" pitchFamily="34" charset="-128"/>
                <a:sym typeface="Helvetica Light" charset="0"/>
              </a:defRPr>
            </a:lvl4pPr>
            <a:lvl5pPr marL="2057400" indent="-228600">
              <a:defRPr sz="2300">
                <a:solidFill>
                  <a:schemeClr val="tx1"/>
                </a:solidFill>
                <a:latin typeface="Arial" panose="020B0604020202020204" pitchFamily="34" charset="0"/>
                <a:ea typeface="MS PGothic" panose="020B0600070205080204" pitchFamily="34" charset="-128"/>
                <a:sym typeface="Helvetica Light" charset="0"/>
              </a:defRPr>
            </a:lvl5pPr>
            <a:lvl6pPr marL="2514600" indent="-228600" defTabSz="365125"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sym typeface="Helvetica Light" charset="0"/>
              </a:defRPr>
            </a:lvl6pPr>
            <a:lvl7pPr marL="2971800" indent="-228600" defTabSz="365125"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sym typeface="Helvetica Light" charset="0"/>
              </a:defRPr>
            </a:lvl7pPr>
            <a:lvl8pPr marL="3429000" indent="-228600" defTabSz="365125"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sym typeface="Helvetica Light" charset="0"/>
              </a:defRPr>
            </a:lvl8pPr>
            <a:lvl9pPr marL="3886200" indent="-228600" defTabSz="365125"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sym typeface="Helvetica Light" charset="0"/>
              </a:defRPr>
            </a:lvl9pPr>
          </a:lstStyle>
          <a:p>
            <a:pPr algn="ctr">
              <a:buFont typeface="Arial" panose="020B0604020202020204" pitchFamily="34" charset="0"/>
              <a:buNone/>
            </a:pPr>
            <a:r>
              <a:rPr lang="zh-CN" altLang="en-US" sz="3200" b="1" dirty="0" smtClean="0">
                <a:solidFill>
                  <a:srgbClr val="C1C0C7"/>
                </a:solidFill>
                <a:latin typeface="微软雅黑" panose="020B0503020204020204" pitchFamily="34" charset="-122"/>
                <a:ea typeface="微软雅黑" panose="020B0503020204020204" pitchFamily="34" charset="-122"/>
              </a:rPr>
              <a:t>司机收入总额</a:t>
            </a:r>
            <a:endParaRPr lang="en-US" altLang="zh-CN" sz="2400" b="1" dirty="0">
              <a:solidFill>
                <a:srgbClr val="C1C0C7"/>
              </a:solidFill>
              <a:latin typeface="微软雅黑" panose="020B0503020204020204" pitchFamily="34" charset="-122"/>
              <a:ea typeface="微软雅黑" panose="020B0503020204020204" pitchFamily="34" charset="-122"/>
            </a:endParaRPr>
          </a:p>
        </p:txBody>
      </p:sp>
      <p:sp>
        <p:nvSpPr>
          <p:cNvPr id="64" name="KSO_Shape"/>
          <p:cNvSpPr>
            <a:spLocks noChangeAspect="1"/>
          </p:cNvSpPr>
          <p:nvPr/>
        </p:nvSpPr>
        <p:spPr bwMode="auto">
          <a:xfrm>
            <a:off x="8947574" y="2960784"/>
            <a:ext cx="486580" cy="268430"/>
          </a:xfrm>
          <a:custGeom>
            <a:avLst/>
            <a:gdLst>
              <a:gd name="T0" fmla="*/ 2808263 w 2820988"/>
              <a:gd name="T1" fmla="*/ 1211608 h 1557338"/>
              <a:gd name="T2" fmla="*/ 2501270 w 2820988"/>
              <a:gd name="T3" fmla="*/ 1475355 h 1557338"/>
              <a:gd name="T4" fmla="*/ 2523539 w 2820988"/>
              <a:gd name="T5" fmla="*/ 1312023 h 1557338"/>
              <a:gd name="T6" fmla="*/ 2634566 w 2820988"/>
              <a:gd name="T7" fmla="*/ 1193496 h 1557338"/>
              <a:gd name="T8" fmla="*/ 1466344 w 2820988"/>
              <a:gd name="T9" fmla="*/ 848781 h 1557338"/>
              <a:gd name="T10" fmla="*/ 1490962 w 2820988"/>
              <a:gd name="T11" fmla="*/ 925897 h 1557338"/>
              <a:gd name="T12" fmla="*/ 1430538 w 2820988"/>
              <a:gd name="T13" fmla="*/ 988035 h 1557338"/>
              <a:gd name="T14" fmla="*/ 1267203 w 2820988"/>
              <a:gd name="T15" fmla="*/ 636746 h 1557338"/>
              <a:gd name="T16" fmla="*/ 1272944 w 2820988"/>
              <a:gd name="T17" fmla="*/ 550740 h 1557338"/>
              <a:gd name="T18" fmla="*/ 1269244 w 2820988"/>
              <a:gd name="T19" fmla="*/ 432921 h 1557338"/>
              <a:gd name="T20" fmla="*/ 1150862 w 2820988"/>
              <a:gd name="T21" fmla="*/ 507497 h 1557338"/>
              <a:gd name="T22" fmla="*/ 1121346 w 2820988"/>
              <a:gd name="T23" fmla="*/ 630311 h 1557338"/>
              <a:gd name="T24" fmla="*/ 1181648 w 2820988"/>
              <a:gd name="T25" fmla="*/ 739161 h 1557338"/>
              <a:gd name="T26" fmla="*/ 1323832 w 2820988"/>
              <a:gd name="T27" fmla="*/ 989230 h 1557338"/>
              <a:gd name="T28" fmla="*/ 1240997 w 2820988"/>
              <a:gd name="T29" fmla="*/ 899103 h 1557338"/>
              <a:gd name="T30" fmla="*/ 1151814 w 2820988"/>
              <a:gd name="T31" fmla="*/ 1019378 h 1557338"/>
              <a:gd name="T32" fmla="*/ 1279082 w 2820988"/>
              <a:gd name="T33" fmla="*/ 1089194 h 1557338"/>
              <a:gd name="T34" fmla="*/ 1495215 w 2820988"/>
              <a:gd name="T35" fmla="*/ 1071105 h 1557338"/>
              <a:gd name="T36" fmla="*/ 1606297 w 2820988"/>
              <a:gd name="T37" fmla="*/ 972728 h 1557338"/>
              <a:gd name="T38" fmla="*/ 1618040 w 2820988"/>
              <a:gd name="T39" fmla="*/ 839760 h 1557338"/>
              <a:gd name="T40" fmla="*/ 1540600 w 2820988"/>
              <a:gd name="T41" fmla="*/ 744555 h 1557338"/>
              <a:gd name="T42" fmla="*/ 1419680 w 2820988"/>
              <a:gd name="T43" fmla="*/ 530664 h 1557338"/>
              <a:gd name="T44" fmla="*/ 1600901 w 2820988"/>
              <a:gd name="T45" fmla="*/ 570967 h 1557338"/>
              <a:gd name="T46" fmla="*/ 1538061 w 2820988"/>
              <a:gd name="T47" fmla="*/ 472272 h 1557338"/>
              <a:gd name="T48" fmla="*/ 1412380 w 2820988"/>
              <a:gd name="T49" fmla="*/ 425304 h 1557338"/>
              <a:gd name="T50" fmla="*/ 2751839 w 2820988"/>
              <a:gd name="T51" fmla="*/ 1183971 h 1557338"/>
              <a:gd name="T52" fmla="*/ 2766566 w 2820988"/>
              <a:gd name="T53" fmla="*/ 367019 h 1557338"/>
              <a:gd name="T54" fmla="*/ 39784 w 2820988"/>
              <a:gd name="T55" fmla="*/ 360671 h 1557338"/>
              <a:gd name="T56" fmla="*/ 83357 w 2820988"/>
              <a:gd name="T57" fmla="*/ 1180480 h 1557338"/>
              <a:gd name="T58" fmla="*/ 314017 w 2820988"/>
              <a:gd name="T59" fmla="*/ 57827 h 1557338"/>
              <a:gd name="T60" fmla="*/ 2752273 w 2820988"/>
              <a:gd name="T61" fmla="*/ 371496 h 1557338"/>
              <a:gd name="T62" fmla="*/ 2616114 w 2820988"/>
              <a:gd name="T63" fmla="*/ 352826 h 1557338"/>
              <a:gd name="T64" fmla="*/ 2515268 w 2820988"/>
              <a:gd name="T65" fmla="*/ 221822 h 1557338"/>
              <a:gd name="T66" fmla="*/ 2503815 w 2820988"/>
              <a:gd name="T67" fmla="*/ 65819 h 1557338"/>
              <a:gd name="T68" fmla="*/ 2518091 w 2820988"/>
              <a:gd name="T69" fmla="*/ 13898 h 1557338"/>
              <a:gd name="T70" fmla="*/ 1389849 w 2820988"/>
              <a:gd name="T71" fmla="*/ 122238 h 1557338"/>
              <a:gd name="T72" fmla="*/ 1528222 w 2820988"/>
              <a:gd name="T73" fmla="*/ 178726 h 1557338"/>
              <a:gd name="T74" fmla="*/ 1647873 w 2820988"/>
              <a:gd name="T75" fmla="*/ 313281 h 1557338"/>
              <a:gd name="T76" fmla="*/ 1731026 w 2820988"/>
              <a:gd name="T77" fmla="*/ 508132 h 1557338"/>
              <a:gd name="T78" fmla="*/ 1766572 w 2820988"/>
              <a:gd name="T79" fmla="*/ 744555 h 1557338"/>
              <a:gd name="T80" fmla="*/ 1745308 w 2820988"/>
              <a:gd name="T81" fmla="*/ 989547 h 1557338"/>
              <a:gd name="T82" fmla="*/ 1674215 w 2820988"/>
              <a:gd name="T83" fmla="*/ 1197092 h 1557338"/>
              <a:gd name="T84" fmla="*/ 1563134 w 2820988"/>
              <a:gd name="T85" fmla="*/ 1349419 h 1557338"/>
              <a:gd name="T86" fmla="*/ 1423171 w 2820988"/>
              <a:gd name="T87" fmla="*/ 1429073 h 1557338"/>
              <a:gd name="T88" fmla="*/ 2508881 w 2820988"/>
              <a:gd name="T89" fmla="*/ 1514381 h 1557338"/>
              <a:gd name="T90" fmla="*/ 32890 w 2820988"/>
              <a:gd name="T91" fmla="*/ 1198898 h 1557338"/>
              <a:gd name="T92" fmla="*/ 156226 w 2820988"/>
              <a:gd name="T93" fmla="*/ 1183010 h 1557338"/>
              <a:gd name="T94" fmla="*/ 279563 w 2820988"/>
              <a:gd name="T95" fmla="*/ 1280882 h 1557338"/>
              <a:gd name="T96" fmla="*/ 320042 w 2820988"/>
              <a:gd name="T97" fmla="*/ 1451204 h 1557338"/>
              <a:gd name="T98" fmla="*/ 315283 w 2820988"/>
              <a:gd name="T99" fmla="*/ 1491639 h 1557338"/>
              <a:gd name="T100" fmla="*/ 1269561 w 2820988"/>
              <a:gd name="T101" fmla="*/ 1419552 h 1557338"/>
              <a:gd name="T102" fmla="*/ 1134676 w 2820988"/>
              <a:gd name="T103" fmla="*/ 1324348 h 1557338"/>
              <a:gd name="T104" fmla="*/ 1030577 w 2820988"/>
              <a:gd name="T105" fmla="*/ 1159645 h 1557338"/>
              <a:gd name="T106" fmla="*/ 968371 w 2820988"/>
              <a:gd name="T107" fmla="*/ 943215 h 1557338"/>
              <a:gd name="T108" fmla="*/ 958850 w 2820988"/>
              <a:gd name="T109" fmla="*/ 694732 h 1557338"/>
              <a:gd name="T110" fmla="*/ 1004552 w 2820988"/>
              <a:gd name="T111" fmla="*/ 464973 h 1557338"/>
              <a:gd name="T112" fmla="*/ 1095956 w 2820988"/>
              <a:gd name="T113" fmla="*/ 281229 h 1557338"/>
              <a:gd name="T114" fmla="*/ 1221955 w 2820988"/>
              <a:gd name="T115" fmla="*/ 160637 h 1557338"/>
              <a:gd name="T116" fmla="*/ 320047 w 2820988"/>
              <a:gd name="T117" fmla="*/ 105497 h 1557338"/>
              <a:gd name="T118" fmla="*/ 320359 w 2820988"/>
              <a:gd name="T119" fmla="*/ 135435 h 1557338"/>
              <a:gd name="T120" fmla="*/ 260272 w 2820988"/>
              <a:gd name="T121" fmla="*/ 302829 h 1557338"/>
              <a:gd name="T122" fmla="*/ 125550 w 2820988"/>
              <a:gd name="T123" fmla="*/ 377508 h 1557338"/>
              <a:gd name="T124" fmla="*/ 12966 w 2820988"/>
              <a:gd name="T125" fmla="*/ 344283 h 1557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20988" h="1557338">
                <a:moveTo>
                  <a:pt x="2705826" y="1177925"/>
                </a:moveTo>
                <a:lnTo>
                  <a:pt x="2713779" y="1177925"/>
                </a:lnTo>
                <a:lnTo>
                  <a:pt x="2721732" y="1178561"/>
                </a:lnTo>
                <a:lnTo>
                  <a:pt x="2729367" y="1179514"/>
                </a:lnTo>
                <a:lnTo>
                  <a:pt x="2737321" y="1180785"/>
                </a:lnTo>
                <a:lnTo>
                  <a:pt x="2744956" y="1182374"/>
                </a:lnTo>
                <a:lnTo>
                  <a:pt x="2752273" y="1184281"/>
                </a:lnTo>
                <a:lnTo>
                  <a:pt x="2759590" y="1186505"/>
                </a:lnTo>
                <a:lnTo>
                  <a:pt x="2766906" y="1189047"/>
                </a:lnTo>
                <a:lnTo>
                  <a:pt x="2774223" y="1192225"/>
                </a:lnTo>
                <a:lnTo>
                  <a:pt x="2781222" y="1195402"/>
                </a:lnTo>
                <a:lnTo>
                  <a:pt x="2788221" y="1198898"/>
                </a:lnTo>
                <a:lnTo>
                  <a:pt x="2794902" y="1203029"/>
                </a:lnTo>
                <a:lnTo>
                  <a:pt x="2801582" y="1206842"/>
                </a:lnTo>
                <a:lnTo>
                  <a:pt x="2808263" y="1211608"/>
                </a:lnTo>
                <a:lnTo>
                  <a:pt x="2814626" y="1216057"/>
                </a:lnTo>
                <a:lnTo>
                  <a:pt x="2820988" y="1221141"/>
                </a:lnTo>
                <a:lnTo>
                  <a:pt x="2820988" y="1557338"/>
                </a:lnTo>
                <a:lnTo>
                  <a:pt x="2524175" y="1557338"/>
                </a:lnTo>
                <a:lnTo>
                  <a:pt x="2520994" y="1550347"/>
                </a:lnTo>
                <a:lnTo>
                  <a:pt x="2518131" y="1543357"/>
                </a:lnTo>
                <a:lnTo>
                  <a:pt x="2515904" y="1536366"/>
                </a:lnTo>
                <a:lnTo>
                  <a:pt x="2513041" y="1529057"/>
                </a:lnTo>
                <a:lnTo>
                  <a:pt x="2510814" y="1521748"/>
                </a:lnTo>
                <a:lnTo>
                  <a:pt x="2508905" y="1514122"/>
                </a:lnTo>
                <a:lnTo>
                  <a:pt x="2506996" y="1506496"/>
                </a:lnTo>
                <a:lnTo>
                  <a:pt x="2505088" y="1498869"/>
                </a:lnTo>
                <a:lnTo>
                  <a:pt x="2503815" y="1491243"/>
                </a:lnTo>
                <a:lnTo>
                  <a:pt x="2502543" y="1483299"/>
                </a:lnTo>
                <a:lnTo>
                  <a:pt x="2501270" y="1475355"/>
                </a:lnTo>
                <a:lnTo>
                  <a:pt x="2500316" y="1467410"/>
                </a:lnTo>
                <a:lnTo>
                  <a:pt x="2499680" y="1459148"/>
                </a:lnTo>
                <a:lnTo>
                  <a:pt x="2499361" y="1451204"/>
                </a:lnTo>
                <a:lnTo>
                  <a:pt x="2499043" y="1442942"/>
                </a:lnTo>
                <a:lnTo>
                  <a:pt x="2498725" y="1434363"/>
                </a:lnTo>
                <a:lnTo>
                  <a:pt x="2499043" y="1421334"/>
                </a:lnTo>
                <a:lnTo>
                  <a:pt x="2499998" y="1408306"/>
                </a:lnTo>
                <a:lnTo>
                  <a:pt x="2501270" y="1395595"/>
                </a:lnTo>
                <a:lnTo>
                  <a:pt x="2502861" y="1382567"/>
                </a:lnTo>
                <a:lnTo>
                  <a:pt x="2505088" y="1370492"/>
                </a:lnTo>
                <a:lnTo>
                  <a:pt x="2508269" y="1358099"/>
                </a:lnTo>
                <a:lnTo>
                  <a:pt x="2511132" y="1346341"/>
                </a:lnTo>
                <a:lnTo>
                  <a:pt x="2515268" y="1334584"/>
                </a:lnTo>
                <a:lnTo>
                  <a:pt x="2519085" y="1323144"/>
                </a:lnTo>
                <a:lnTo>
                  <a:pt x="2523539" y="1312023"/>
                </a:lnTo>
                <a:lnTo>
                  <a:pt x="2528629" y="1301536"/>
                </a:lnTo>
                <a:lnTo>
                  <a:pt x="2534037" y="1291050"/>
                </a:lnTo>
                <a:lnTo>
                  <a:pt x="2539764" y="1280882"/>
                </a:lnTo>
                <a:lnTo>
                  <a:pt x="2546126" y="1271349"/>
                </a:lnTo>
                <a:lnTo>
                  <a:pt x="2552489" y="1261816"/>
                </a:lnTo>
                <a:lnTo>
                  <a:pt x="2559487" y="1252918"/>
                </a:lnTo>
                <a:lnTo>
                  <a:pt x="2566486" y="1244338"/>
                </a:lnTo>
                <a:lnTo>
                  <a:pt x="2574121" y="1236712"/>
                </a:lnTo>
                <a:lnTo>
                  <a:pt x="2581756" y="1228768"/>
                </a:lnTo>
                <a:lnTo>
                  <a:pt x="2590028" y="1221777"/>
                </a:lnTo>
                <a:lnTo>
                  <a:pt x="2598299" y="1214786"/>
                </a:lnTo>
                <a:lnTo>
                  <a:pt x="2607207" y="1208749"/>
                </a:lnTo>
                <a:lnTo>
                  <a:pt x="2616114" y="1203347"/>
                </a:lnTo>
                <a:lnTo>
                  <a:pt x="2625340" y="1197945"/>
                </a:lnTo>
                <a:lnTo>
                  <a:pt x="2634566" y="1193496"/>
                </a:lnTo>
                <a:lnTo>
                  <a:pt x="2644109" y="1189365"/>
                </a:lnTo>
                <a:lnTo>
                  <a:pt x="2653971" y="1185869"/>
                </a:lnTo>
                <a:lnTo>
                  <a:pt x="2663833" y="1183010"/>
                </a:lnTo>
                <a:lnTo>
                  <a:pt x="2674331" y="1180785"/>
                </a:lnTo>
                <a:lnTo>
                  <a:pt x="2684830" y="1179196"/>
                </a:lnTo>
                <a:lnTo>
                  <a:pt x="2695010" y="1178243"/>
                </a:lnTo>
                <a:lnTo>
                  <a:pt x="2705826" y="1177925"/>
                </a:lnTo>
                <a:close/>
                <a:moveTo>
                  <a:pt x="1401764" y="820739"/>
                </a:moveTo>
                <a:lnTo>
                  <a:pt x="1413913" y="823926"/>
                </a:lnTo>
                <a:lnTo>
                  <a:pt x="1424463" y="827112"/>
                </a:lnTo>
                <a:lnTo>
                  <a:pt x="1434694" y="830618"/>
                </a:lnTo>
                <a:lnTo>
                  <a:pt x="1443965" y="835079"/>
                </a:lnTo>
                <a:lnTo>
                  <a:pt x="1452277" y="839221"/>
                </a:lnTo>
                <a:lnTo>
                  <a:pt x="1459631" y="844001"/>
                </a:lnTo>
                <a:lnTo>
                  <a:pt x="1466344" y="848781"/>
                </a:lnTo>
                <a:lnTo>
                  <a:pt x="1469541" y="851330"/>
                </a:lnTo>
                <a:lnTo>
                  <a:pt x="1472099" y="854198"/>
                </a:lnTo>
                <a:lnTo>
                  <a:pt x="1477214" y="859616"/>
                </a:lnTo>
                <a:lnTo>
                  <a:pt x="1481371" y="865351"/>
                </a:lnTo>
                <a:lnTo>
                  <a:pt x="1485207" y="871406"/>
                </a:lnTo>
                <a:lnTo>
                  <a:pt x="1488084" y="877779"/>
                </a:lnTo>
                <a:lnTo>
                  <a:pt x="1490322" y="884152"/>
                </a:lnTo>
                <a:lnTo>
                  <a:pt x="1492241" y="891163"/>
                </a:lnTo>
                <a:lnTo>
                  <a:pt x="1493519" y="898492"/>
                </a:lnTo>
                <a:lnTo>
                  <a:pt x="1493839" y="905821"/>
                </a:lnTo>
                <a:lnTo>
                  <a:pt x="1493519" y="909964"/>
                </a:lnTo>
                <a:lnTo>
                  <a:pt x="1493200" y="914106"/>
                </a:lnTo>
                <a:lnTo>
                  <a:pt x="1492880" y="917930"/>
                </a:lnTo>
                <a:lnTo>
                  <a:pt x="1492241" y="922073"/>
                </a:lnTo>
                <a:lnTo>
                  <a:pt x="1490962" y="925897"/>
                </a:lnTo>
                <a:lnTo>
                  <a:pt x="1490003" y="929721"/>
                </a:lnTo>
                <a:lnTo>
                  <a:pt x="1488724" y="933544"/>
                </a:lnTo>
                <a:lnTo>
                  <a:pt x="1487125" y="937050"/>
                </a:lnTo>
                <a:lnTo>
                  <a:pt x="1485527" y="940874"/>
                </a:lnTo>
                <a:lnTo>
                  <a:pt x="1483609" y="944379"/>
                </a:lnTo>
                <a:lnTo>
                  <a:pt x="1481371" y="947884"/>
                </a:lnTo>
                <a:lnTo>
                  <a:pt x="1479133" y="951071"/>
                </a:lnTo>
                <a:lnTo>
                  <a:pt x="1476895" y="954576"/>
                </a:lnTo>
                <a:lnTo>
                  <a:pt x="1474337" y="957763"/>
                </a:lnTo>
                <a:lnTo>
                  <a:pt x="1468263" y="964454"/>
                </a:lnTo>
                <a:lnTo>
                  <a:pt x="1461549" y="970190"/>
                </a:lnTo>
                <a:lnTo>
                  <a:pt x="1454196" y="975607"/>
                </a:lnTo>
                <a:lnTo>
                  <a:pt x="1446523" y="980069"/>
                </a:lnTo>
                <a:lnTo>
                  <a:pt x="1438850" y="984530"/>
                </a:lnTo>
                <a:lnTo>
                  <a:pt x="1430538" y="988035"/>
                </a:lnTo>
                <a:lnTo>
                  <a:pt x="1421586" y="991222"/>
                </a:lnTo>
                <a:lnTo>
                  <a:pt x="1411675" y="993452"/>
                </a:lnTo>
                <a:lnTo>
                  <a:pt x="1401764" y="995364"/>
                </a:lnTo>
                <a:lnTo>
                  <a:pt x="1401764" y="820739"/>
                </a:lnTo>
                <a:close/>
                <a:moveTo>
                  <a:pt x="1323976" y="520701"/>
                </a:moveTo>
                <a:lnTo>
                  <a:pt x="1323976" y="674689"/>
                </a:lnTo>
                <a:lnTo>
                  <a:pt x="1315364" y="671211"/>
                </a:lnTo>
                <a:lnTo>
                  <a:pt x="1307391" y="667733"/>
                </a:lnTo>
                <a:lnTo>
                  <a:pt x="1300055" y="663939"/>
                </a:lnTo>
                <a:lnTo>
                  <a:pt x="1293038" y="660144"/>
                </a:lnTo>
                <a:lnTo>
                  <a:pt x="1286659" y="655717"/>
                </a:lnTo>
                <a:lnTo>
                  <a:pt x="1281237" y="651291"/>
                </a:lnTo>
                <a:lnTo>
                  <a:pt x="1275815" y="646548"/>
                </a:lnTo>
                <a:lnTo>
                  <a:pt x="1271349" y="641805"/>
                </a:lnTo>
                <a:lnTo>
                  <a:pt x="1267203" y="636746"/>
                </a:lnTo>
                <a:lnTo>
                  <a:pt x="1263695" y="631686"/>
                </a:lnTo>
                <a:lnTo>
                  <a:pt x="1260505" y="625995"/>
                </a:lnTo>
                <a:lnTo>
                  <a:pt x="1258272" y="620620"/>
                </a:lnTo>
                <a:lnTo>
                  <a:pt x="1256359" y="615244"/>
                </a:lnTo>
                <a:lnTo>
                  <a:pt x="1255083" y="609553"/>
                </a:lnTo>
                <a:lnTo>
                  <a:pt x="1254445" y="604177"/>
                </a:lnTo>
                <a:lnTo>
                  <a:pt x="1254126" y="598170"/>
                </a:lnTo>
                <a:lnTo>
                  <a:pt x="1254445" y="591529"/>
                </a:lnTo>
                <a:lnTo>
                  <a:pt x="1255083" y="585205"/>
                </a:lnTo>
                <a:lnTo>
                  <a:pt x="1256678" y="579514"/>
                </a:lnTo>
                <a:lnTo>
                  <a:pt x="1258591" y="573506"/>
                </a:lnTo>
                <a:lnTo>
                  <a:pt x="1261143" y="567498"/>
                </a:lnTo>
                <a:lnTo>
                  <a:pt x="1264651" y="562123"/>
                </a:lnTo>
                <a:lnTo>
                  <a:pt x="1268479" y="556432"/>
                </a:lnTo>
                <a:lnTo>
                  <a:pt x="1272944" y="550740"/>
                </a:lnTo>
                <a:lnTo>
                  <a:pt x="1277728" y="545997"/>
                </a:lnTo>
                <a:lnTo>
                  <a:pt x="1283150" y="540938"/>
                </a:lnTo>
                <a:lnTo>
                  <a:pt x="1288892" y="536827"/>
                </a:lnTo>
                <a:lnTo>
                  <a:pt x="1294952" y="532717"/>
                </a:lnTo>
                <a:lnTo>
                  <a:pt x="1301650" y="529239"/>
                </a:lnTo>
                <a:lnTo>
                  <a:pt x="1308666" y="526077"/>
                </a:lnTo>
                <a:lnTo>
                  <a:pt x="1316002" y="523231"/>
                </a:lnTo>
                <a:lnTo>
                  <a:pt x="1323976" y="520701"/>
                </a:lnTo>
                <a:close/>
                <a:moveTo>
                  <a:pt x="1323832" y="379924"/>
                </a:moveTo>
                <a:lnTo>
                  <a:pt x="1323832" y="424035"/>
                </a:lnTo>
                <a:lnTo>
                  <a:pt x="1312089" y="424987"/>
                </a:lnTo>
                <a:lnTo>
                  <a:pt x="1300981" y="426574"/>
                </a:lnTo>
                <a:lnTo>
                  <a:pt x="1290190" y="428160"/>
                </a:lnTo>
                <a:lnTo>
                  <a:pt x="1279717" y="430382"/>
                </a:lnTo>
                <a:lnTo>
                  <a:pt x="1269244" y="432921"/>
                </a:lnTo>
                <a:lnTo>
                  <a:pt x="1259088" y="435459"/>
                </a:lnTo>
                <a:lnTo>
                  <a:pt x="1249566" y="438950"/>
                </a:lnTo>
                <a:lnTo>
                  <a:pt x="1240045" y="442124"/>
                </a:lnTo>
                <a:lnTo>
                  <a:pt x="1231158" y="445615"/>
                </a:lnTo>
                <a:lnTo>
                  <a:pt x="1222272" y="450057"/>
                </a:lnTo>
                <a:lnTo>
                  <a:pt x="1213703" y="454183"/>
                </a:lnTo>
                <a:lnTo>
                  <a:pt x="1205451" y="458943"/>
                </a:lnTo>
                <a:lnTo>
                  <a:pt x="1197199" y="464338"/>
                </a:lnTo>
                <a:lnTo>
                  <a:pt x="1189582" y="469416"/>
                </a:lnTo>
                <a:lnTo>
                  <a:pt x="1182600" y="475445"/>
                </a:lnTo>
                <a:lnTo>
                  <a:pt x="1175300" y="481157"/>
                </a:lnTo>
                <a:lnTo>
                  <a:pt x="1168635" y="487504"/>
                </a:lnTo>
                <a:lnTo>
                  <a:pt x="1161970" y="494169"/>
                </a:lnTo>
                <a:lnTo>
                  <a:pt x="1156258" y="500833"/>
                </a:lnTo>
                <a:lnTo>
                  <a:pt x="1150862" y="507497"/>
                </a:lnTo>
                <a:lnTo>
                  <a:pt x="1145784" y="514479"/>
                </a:lnTo>
                <a:lnTo>
                  <a:pt x="1141341" y="521778"/>
                </a:lnTo>
                <a:lnTo>
                  <a:pt x="1136898" y="529394"/>
                </a:lnTo>
                <a:lnTo>
                  <a:pt x="1133407" y="537010"/>
                </a:lnTo>
                <a:lnTo>
                  <a:pt x="1130233" y="544627"/>
                </a:lnTo>
                <a:lnTo>
                  <a:pt x="1127059" y="552560"/>
                </a:lnTo>
                <a:lnTo>
                  <a:pt x="1124837" y="560812"/>
                </a:lnTo>
                <a:lnTo>
                  <a:pt x="1122933" y="568745"/>
                </a:lnTo>
                <a:lnTo>
                  <a:pt x="1121664" y="577314"/>
                </a:lnTo>
                <a:lnTo>
                  <a:pt x="1120077" y="586199"/>
                </a:lnTo>
                <a:lnTo>
                  <a:pt x="1119442" y="595085"/>
                </a:lnTo>
                <a:lnTo>
                  <a:pt x="1119442" y="603971"/>
                </a:lnTo>
                <a:lnTo>
                  <a:pt x="1119442" y="612856"/>
                </a:lnTo>
                <a:lnTo>
                  <a:pt x="1120077" y="621742"/>
                </a:lnTo>
                <a:lnTo>
                  <a:pt x="1121346" y="630311"/>
                </a:lnTo>
                <a:lnTo>
                  <a:pt x="1122616" y="638879"/>
                </a:lnTo>
                <a:lnTo>
                  <a:pt x="1124203" y="647130"/>
                </a:lnTo>
                <a:lnTo>
                  <a:pt x="1126424" y="655064"/>
                </a:lnTo>
                <a:lnTo>
                  <a:pt x="1128646" y="662997"/>
                </a:lnTo>
                <a:lnTo>
                  <a:pt x="1131820" y="670931"/>
                </a:lnTo>
                <a:lnTo>
                  <a:pt x="1134993" y="678547"/>
                </a:lnTo>
                <a:lnTo>
                  <a:pt x="1138802" y="685846"/>
                </a:lnTo>
                <a:lnTo>
                  <a:pt x="1142611" y="693463"/>
                </a:lnTo>
                <a:lnTo>
                  <a:pt x="1147371" y="700127"/>
                </a:lnTo>
                <a:lnTo>
                  <a:pt x="1152132" y="707108"/>
                </a:lnTo>
                <a:lnTo>
                  <a:pt x="1157210" y="714090"/>
                </a:lnTo>
                <a:lnTo>
                  <a:pt x="1162605" y="720754"/>
                </a:lnTo>
                <a:lnTo>
                  <a:pt x="1168635" y="726784"/>
                </a:lnTo>
                <a:lnTo>
                  <a:pt x="1175300" y="733131"/>
                </a:lnTo>
                <a:lnTo>
                  <a:pt x="1181648" y="739161"/>
                </a:lnTo>
                <a:lnTo>
                  <a:pt x="1189265" y="745190"/>
                </a:lnTo>
                <a:lnTo>
                  <a:pt x="1196882" y="750585"/>
                </a:lnTo>
                <a:lnTo>
                  <a:pt x="1205134" y="755980"/>
                </a:lnTo>
                <a:lnTo>
                  <a:pt x="1213703" y="761057"/>
                </a:lnTo>
                <a:lnTo>
                  <a:pt x="1222589" y="766452"/>
                </a:lnTo>
                <a:lnTo>
                  <a:pt x="1232111" y="770895"/>
                </a:lnTo>
                <a:lnTo>
                  <a:pt x="1241949" y="775655"/>
                </a:lnTo>
                <a:lnTo>
                  <a:pt x="1252105" y="780416"/>
                </a:lnTo>
                <a:lnTo>
                  <a:pt x="1263213" y="784224"/>
                </a:lnTo>
                <a:lnTo>
                  <a:pt x="1274322" y="788349"/>
                </a:lnTo>
                <a:lnTo>
                  <a:pt x="1286064" y="792157"/>
                </a:lnTo>
                <a:lnTo>
                  <a:pt x="1298125" y="795648"/>
                </a:lnTo>
                <a:lnTo>
                  <a:pt x="1310502" y="799456"/>
                </a:lnTo>
                <a:lnTo>
                  <a:pt x="1323832" y="802313"/>
                </a:lnTo>
                <a:lnTo>
                  <a:pt x="1323832" y="989230"/>
                </a:lnTo>
                <a:lnTo>
                  <a:pt x="1316533" y="986056"/>
                </a:lnTo>
                <a:lnTo>
                  <a:pt x="1309550" y="982566"/>
                </a:lnTo>
                <a:lnTo>
                  <a:pt x="1302568" y="978440"/>
                </a:lnTo>
                <a:lnTo>
                  <a:pt x="1295903" y="974315"/>
                </a:lnTo>
                <a:lnTo>
                  <a:pt x="1289556" y="969237"/>
                </a:lnTo>
                <a:lnTo>
                  <a:pt x="1282891" y="963842"/>
                </a:lnTo>
                <a:lnTo>
                  <a:pt x="1276861" y="958130"/>
                </a:lnTo>
                <a:lnTo>
                  <a:pt x="1270830" y="951783"/>
                </a:lnTo>
                <a:lnTo>
                  <a:pt x="1265118" y="945119"/>
                </a:lnTo>
                <a:lnTo>
                  <a:pt x="1259722" y="938454"/>
                </a:lnTo>
                <a:lnTo>
                  <a:pt x="1255279" y="931155"/>
                </a:lnTo>
                <a:lnTo>
                  <a:pt x="1250836" y="923539"/>
                </a:lnTo>
                <a:lnTo>
                  <a:pt x="1247027" y="915605"/>
                </a:lnTo>
                <a:lnTo>
                  <a:pt x="1243536" y="907354"/>
                </a:lnTo>
                <a:lnTo>
                  <a:pt x="1240997" y="899103"/>
                </a:lnTo>
                <a:lnTo>
                  <a:pt x="1238458" y="890218"/>
                </a:lnTo>
                <a:lnTo>
                  <a:pt x="1097861" y="902594"/>
                </a:lnTo>
                <a:lnTo>
                  <a:pt x="1100082" y="913701"/>
                </a:lnTo>
                <a:lnTo>
                  <a:pt x="1102621" y="924174"/>
                </a:lnTo>
                <a:lnTo>
                  <a:pt x="1105478" y="934329"/>
                </a:lnTo>
                <a:lnTo>
                  <a:pt x="1108651" y="944167"/>
                </a:lnTo>
                <a:lnTo>
                  <a:pt x="1112142" y="953687"/>
                </a:lnTo>
                <a:lnTo>
                  <a:pt x="1115951" y="962890"/>
                </a:lnTo>
                <a:lnTo>
                  <a:pt x="1120077" y="971776"/>
                </a:lnTo>
                <a:lnTo>
                  <a:pt x="1124520" y="980662"/>
                </a:lnTo>
                <a:lnTo>
                  <a:pt x="1129598" y="988913"/>
                </a:lnTo>
                <a:lnTo>
                  <a:pt x="1134359" y="996846"/>
                </a:lnTo>
                <a:lnTo>
                  <a:pt x="1140072" y="1004780"/>
                </a:lnTo>
                <a:lnTo>
                  <a:pt x="1145784" y="1012079"/>
                </a:lnTo>
                <a:lnTo>
                  <a:pt x="1151814" y="1019378"/>
                </a:lnTo>
                <a:lnTo>
                  <a:pt x="1158479" y="1026360"/>
                </a:lnTo>
                <a:lnTo>
                  <a:pt x="1165144" y="1032389"/>
                </a:lnTo>
                <a:lnTo>
                  <a:pt x="1172126" y="1038736"/>
                </a:lnTo>
                <a:lnTo>
                  <a:pt x="1179744" y="1044766"/>
                </a:lnTo>
                <a:lnTo>
                  <a:pt x="1187361" y="1050161"/>
                </a:lnTo>
                <a:lnTo>
                  <a:pt x="1195295" y="1055555"/>
                </a:lnTo>
                <a:lnTo>
                  <a:pt x="1203547" y="1060316"/>
                </a:lnTo>
                <a:lnTo>
                  <a:pt x="1212116" y="1065076"/>
                </a:lnTo>
                <a:lnTo>
                  <a:pt x="1221002" y="1069201"/>
                </a:lnTo>
                <a:lnTo>
                  <a:pt x="1229889" y="1073327"/>
                </a:lnTo>
                <a:lnTo>
                  <a:pt x="1239093" y="1077135"/>
                </a:lnTo>
                <a:lnTo>
                  <a:pt x="1248614" y="1080626"/>
                </a:lnTo>
                <a:lnTo>
                  <a:pt x="1258453" y="1083799"/>
                </a:lnTo>
                <a:lnTo>
                  <a:pt x="1268609" y="1086338"/>
                </a:lnTo>
                <a:lnTo>
                  <a:pt x="1279082" y="1089194"/>
                </a:lnTo>
                <a:lnTo>
                  <a:pt x="1289873" y="1091416"/>
                </a:lnTo>
                <a:lnTo>
                  <a:pt x="1300981" y="1093320"/>
                </a:lnTo>
                <a:lnTo>
                  <a:pt x="1312089" y="1094907"/>
                </a:lnTo>
                <a:lnTo>
                  <a:pt x="1323832" y="1096493"/>
                </a:lnTo>
                <a:lnTo>
                  <a:pt x="1323832" y="1177417"/>
                </a:lnTo>
                <a:lnTo>
                  <a:pt x="1401589" y="1177417"/>
                </a:lnTo>
                <a:lnTo>
                  <a:pt x="1401589" y="1093954"/>
                </a:lnTo>
                <a:lnTo>
                  <a:pt x="1414602" y="1092368"/>
                </a:lnTo>
                <a:lnTo>
                  <a:pt x="1427297" y="1090146"/>
                </a:lnTo>
                <a:lnTo>
                  <a:pt x="1439674" y="1087925"/>
                </a:lnTo>
                <a:lnTo>
                  <a:pt x="1451417" y="1085069"/>
                </a:lnTo>
                <a:lnTo>
                  <a:pt x="1462843" y="1082213"/>
                </a:lnTo>
                <a:lnTo>
                  <a:pt x="1474268" y="1078722"/>
                </a:lnTo>
                <a:lnTo>
                  <a:pt x="1484742" y="1074914"/>
                </a:lnTo>
                <a:lnTo>
                  <a:pt x="1495215" y="1071105"/>
                </a:lnTo>
                <a:lnTo>
                  <a:pt x="1505371" y="1066345"/>
                </a:lnTo>
                <a:lnTo>
                  <a:pt x="1514893" y="1061902"/>
                </a:lnTo>
                <a:lnTo>
                  <a:pt x="1524414" y="1056508"/>
                </a:lnTo>
                <a:lnTo>
                  <a:pt x="1533300" y="1051113"/>
                </a:lnTo>
                <a:lnTo>
                  <a:pt x="1541870" y="1045718"/>
                </a:lnTo>
                <a:lnTo>
                  <a:pt x="1550121" y="1039371"/>
                </a:lnTo>
                <a:lnTo>
                  <a:pt x="1558056" y="1033024"/>
                </a:lnTo>
                <a:lnTo>
                  <a:pt x="1565673" y="1026360"/>
                </a:lnTo>
                <a:lnTo>
                  <a:pt x="1572972" y="1019378"/>
                </a:lnTo>
                <a:lnTo>
                  <a:pt x="1579637" y="1012079"/>
                </a:lnTo>
                <a:lnTo>
                  <a:pt x="1585667" y="1004463"/>
                </a:lnTo>
                <a:lnTo>
                  <a:pt x="1591698" y="996846"/>
                </a:lnTo>
                <a:lnTo>
                  <a:pt x="1597093" y="989230"/>
                </a:lnTo>
                <a:lnTo>
                  <a:pt x="1601536" y="980979"/>
                </a:lnTo>
                <a:lnTo>
                  <a:pt x="1606297" y="972728"/>
                </a:lnTo>
                <a:lnTo>
                  <a:pt x="1610105" y="964794"/>
                </a:lnTo>
                <a:lnTo>
                  <a:pt x="1613279" y="956226"/>
                </a:lnTo>
                <a:lnTo>
                  <a:pt x="1616453" y="947340"/>
                </a:lnTo>
                <a:lnTo>
                  <a:pt x="1618992" y="938454"/>
                </a:lnTo>
                <a:lnTo>
                  <a:pt x="1620896" y="928934"/>
                </a:lnTo>
                <a:lnTo>
                  <a:pt x="1622483" y="919414"/>
                </a:lnTo>
                <a:lnTo>
                  <a:pt x="1624070" y="909893"/>
                </a:lnTo>
                <a:lnTo>
                  <a:pt x="1624705" y="900055"/>
                </a:lnTo>
                <a:lnTo>
                  <a:pt x="1624705" y="890218"/>
                </a:lnTo>
                <a:lnTo>
                  <a:pt x="1624705" y="881332"/>
                </a:lnTo>
                <a:lnTo>
                  <a:pt x="1624070" y="872764"/>
                </a:lnTo>
                <a:lnTo>
                  <a:pt x="1622800" y="864195"/>
                </a:lnTo>
                <a:lnTo>
                  <a:pt x="1621848" y="855627"/>
                </a:lnTo>
                <a:lnTo>
                  <a:pt x="1620261" y="847693"/>
                </a:lnTo>
                <a:lnTo>
                  <a:pt x="1618040" y="839760"/>
                </a:lnTo>
                <a:lnTo>
                  <a:pt x="1615818" y="831826"/>
                </a:lnTo>
                <a:lnTo>
                  <a:pt x="1612962" y="824844"/>
                </a:lnTo>
                <a:lnTo>
                  <a:pt x="1609788" y="817228"/>
                </a:lnTo>
                <a:lnTo>
                  <a:pt x="1606614" y="810246"/>
                </a:lnTo>
                <a:lnTo>
                  <a:pt x="1602488" y="803265"/>
                </a:lnTo>
                <a:lnTo>
                  <a:pt x="1598362" y="796600"/>
                </a:lnTo>
                <a:lnTo>
                  <a:pt x="1593602" y="790253"/>
                </a:lnTo>
                <a:lnTo>
                  <a:pt x="1588841" y="783906"/>
                </a:lnTo>
                <a:lnTo>
                  <a:pt x="1583446" y="777877"/>
                </a:lnTo>
                <a:lnTo>
                  <a:pt x="1577733" y="772165"/>
                </a:lnTo>
                <a:lnTo>
                  <a:pt x="1571703" y="766135"/>
                </a:lnTo>
                <a:lnTo>
                  <a:pt x="1565038" y="760423"/>
                </a:lnTo>
                <a:lnTo>
                  <a:pt x="1557421" y="755345"/>
                </a:lnTo>
                <a:lnTo>
                  <a:pt x="1549169" y="749950"/>
                </a:lnTo>
                <a:lnTo>
                  <a:pt x="1540600" y="744555"/>
                </a:lnTo>
                <a:lnTo>
                  <a:pt x="1531079" y="739795"/>
                </a:lnTo>
                <a:lnTo>
                  <a:pt x="1521240" y="734718"/>
                </a:lnTo>
                <a:lnTo>
                  <a:pt x="1510449" y="730275"/>
                </a:lnTo>
                <a:lnTo>
                  <a:pt x="1499024" y="725515"/>
                </a:lnTo>
                <a:lnTo>
                  <a:pt x="1486963" y="721072"/>
                </a:lnTo>
                <a:lnTo>
                  <a:pt x="1474586" y="716629"/>
                </a:lnTo>
                <a:lnTo>
                  <a:pt x="1461256" y="712503"/>
                </a:lnTo>
                <a:lnTo>
                  <a:pt x="1447291" y="708061"/>
                </a:lnTo>
                <a:lnTo>
                  <a:pt x="1432692" y="704252"/>
                </a:lnTo>
                <a:lnTo>
                  <a:pt x="1417458" y="700444"/>
                </a:lnTo>
                <a:lnTo>
                  <a:pt x="1401589" y="696953"/>
                </a:lnTo>
                <a:lnTo>
                  <a:pt x="1401589" y="522413"/>
                </a:lnTo>
                <a:lnTo>
                  <a:pt x="1407937" y="524951"/>
                </a:lnTo>
                <a:lnTo>
                  <a:pt x="1414284" y="527807"/>
                </a:lnTo>
                <a:lnTo>
                  <a:pt x="1419680" y="530664"/>
                </a:lnTo>
                <a:lnTo>
                  <a:pt x="1425393" y="533837"/>
                </a:lnTo>
                <a:lnTo>
                  <a:pt x="1430471" y="537645"/>
                </a:lnTo>
                <a:lnTo>
                  <a:pt x="1435231" y="541136"/>
                </a:lnTo>
                <a:lnTo>
                  <a:pt x="1439992" y="545579"/>
                </a:lnTo>
                <a:lnTo>
                  <a:pt x="1443800" y="549704"/>
                </a:lnTo>
                <a:lnTo>
                  <a:pt x="1447926" y="554465"/>
                </a:lnTo>
                <a:lnTo>
                  <a:pt x="1451417" y="558907"/>
                </a:lnTo>
                <a:lnTo>
                  <a:pt x="1454591" y="564302"/>
                </a:lnTo>
                <a:lnTo>
                  <a:pt x="1457765" y="569697"/>
                </a:lnTo>
                <a:lnTo>
                  <a:pt x="1460304" y="575409"/>
                </a:lnTo>
                <a:lnTo>
                  <a:pt x="1462526" y="581122"/>
                </a:lnTo>
                <a:lnTo>
                  <a:pt x="1464747" y="587469"/>
                </a:lnTo>
                <a:lnTo>
                  <a:pt x="1466334" y="593816"/>
                </a:lnTo>
                <a:lnTo>
                  <a:pt x="1602488" y="579218"/>
                </a:lnTo>
                <a:lnTo>
                  <a:pt x="1600901" y="570967"/>
                </a:lnTo>
                <a:lnTo>
                  <a:pt x="1598680" y="563033"/>
                </a:lnTo>
                <a:lnTo>
                  <a:pt x="1595823" y="555099"/>
                </a:lnTo>
                <a:lnTo>
                  <a:pt x="1593284" y="547483"/>
                </a:lnTo>
                <a:lnTo>
                  <a:pt x="1590428" y="539867"/>
                </a:lnTo>
                <a:lnTo>
                  <a:pt x="1586937" y="532568"/>
                </a:lnTo>
                <a:lnTo>
                  <a:pt x="1583446" y="525903"/>
                </a:lnTo>
                <a:lnTo>
                  <a:pt x="1579637" y="519239"/>
                </a:lnTo>
                <a:lnTo>
                  <a:pt x="1575194" y="512575"/>
                </a:lnTo>
                <a:lnTo>
                  <a:pt x="1571068" y="505910"/>
                </a:lnTo>
                <a:lnTo>
                  <a:pt x="1565990" y="500198"/>
                </a:lnTo>
                <a:lnTo>
                  <a:pt x="1560912" y="494169"/>
                </a:lnTo>
                <a:lnTo>
                  <a:pt x="1555834" y="488139"/>
                </a:lnTo>
                <a:lnTo>
                  <a:pt x="1550121" y="482744"/>
                </a:lnTo>
                <a:lnTo>
                  <a:pt x="1544409" y="477349"/>
                </a:lnTo>
                <a:lnTo>
                  <a:pt x="1538061" y="472272"/>
                </a:lnTo>
                <a:lnTo>
                  <a:pt x="1531396" y="467512"/>
                </a:lnTo>
                <a:lnTo>
                  <a:pt x="1524731" y="462751"/>
                </a:lnTo>
                <a:lnTo>
                  <a:pt x="1518066" y="458626"/>
                </a:lnTo>
                <a:lnTo>
                  <a:pt x="1510449" y="454183"/>
                </a:lnTo>
                <a:lnTo>
                  <a:pt x="1502832" y="450375"/>
                </a:lnTo>
                <a:lnTo>
                  <a:pt x="1495215" y="446884"/>
                </a:lnTo>
                <a:lnTo>
                  <a:pt x="1486963" y="443393"/>
                </a:lnTo>
                <a:lnTo>
                  <a:pt x="1478712" y="440537"/>
                </a:lnTo>
                <a:lnTo>
                  <a:pt x="1469825" y="437364"/>
                </a:lnTo>
                <a:lnTo>
                  <a:pt x="1460939" y="434825"/>
                </a:lnTo>
                <a:lnTo>
                  <a:pt x="1451735" y="432286"/>
                </a:lnTo>
                <a:lnTo>
                  <a:pt x="1442213" y="430382"/>
                </a:lnTo>
                <a:lnTo>
                  <a:pt x="1432692" y="428160"/>
                </a:lnTo>
                <a:lnTo>
                  <a:pt x="1422536" y="426574"/>
                </a:lnTo>
                <a:lnTo>
                  <a:pt x="1412380" y="425304"/>
                </a:lnTo>
                <a:lnTo>
                  <a:pt x="1401589" y="424035"/>
                </a:lnTo>
                <a:lnTo>
                  <a:pt x="1401589" y="379924"/>
                </a:lnTo>
                <a:lnTo>
                  <a:pt x="1323832" y="379924"/>
                </a:lnTo>
                <a:close/>
                <a:moveTo>
                  <a:pt x="2820988" y="334963"/>
                </a:moveTo>
                <a:lnTo>
                  <a:pt x="2820988" y="1220788"/>
                </a:lnTo>
                <a:lnTo>
                  <a:pt x="2814585" y="1215710"/>
                </a:lnTo>
                <a:lnTo>
                  <a:pt x="2808183" y="1211267"/>
                </a:lnTo>
                <a:lnTo>
                  <a:pt x="2801460" y="1206506"/>
                </a:lnTo>
                <a:lnTo>
                  <a:pt x="2794737" y="1202697"/>
                </a:lnTo>
                <a:lnTo>
                  <a:pt x="2788014" y="1198571"/>
                </a:lnTo>
                <a:lnTo>
                  <a:pt x="2780972" y="1195080"/>
                </a:lnTo>
                <a:lnTo>
                  <a:pt x="2773929" y="1191906"/>
                </a:lnTo>
                <a:lnTo>
                  <a:pt x="2766566" y="1188732"/>
                </a:lnTo>
                <a:lnTo>
                  <a:pt x="2759203" y="1186193"/>
                </a:lnTo>
                <a:lnTo>
                  <a:pt x="2751839" y="1183971"/>
                </a:lnTo>
                <a:lnTo>
                  <a:pt x="2744476" y="1182067"/>
                </a:lnTo>
                <a:lnTo>
                  <a:pt x="2736793" y="1180480"/>
                </a:lnTo>
                <a:lnTo>
                  <a:pt x="2728790" y="1179211"/>
                </a:lnTo>
                <a:lnTo>
                  <a:pt x="2721107" y="1178258"/>
                </a:lnTo>
                <a:lnTo>
                  <a:pt x="2713103" y="1177623"/>
                </a:lnTo>
                <a:lnTo>
                  <a:pt x="2705100" y="1177623"/>
                </a:lnTo>
                <a:lnTo>
                  <a:pt x="2705100" y="378127"/>
                </a:lnTo>
                <a:lnTo>
                  <a:pt x="2713103" y="378127"/>
                </a:lnTo>
                <a:lnTo>
                  <a:pt x="2721107" y="377493"/>
                </a:lnTo>
                <a:lnTo>
                  <a:pt x="2728790" y="376540"/>
                </a:lnTo>
                <a:lnTo>
                  <a:pt x="2736793" y="375588"/>
                </a:lnTo>
                <a:lnTo>
                  <a:pt x="2744476" y="373684"/>
                </a:lnTo>
                <a:lnTo>
                  <a:pt x="2751839" y="371780"/>
                </a:lnTo>
                <a:lnTo>
                  <a:pt x="2759203" y="369558"/>
                </a:lnTo>
                <a:lnTo>
                  <a:pt x="2766566" y="367019"/>
                </a:lnTo>
                <a:lnTo>
                  <a:pt x="2773929" y="363845"/>
                </a:lnTo>
                <a:lnTo>
                  <a:pt x="2780972" y="360671"/>
                </a:lnTo>
                <a:lnTo>
                  <a:pt x="2788014" y="356862"/>
                </a:lnTo>
                <a:lnTo>
                  <a:pt x="2794737" y="353054"/>
                </a:lnTo>
                <a:lnTo>
                  <a:pt x="2801460" y="349245"/>
                </a:lnTo>
                <a:lnTo>
                  <a:pt x="2808183" y="344484"/>
                </a:lnTo>
                <a:lnTo>
                  <a:pt x="2814585" y="339724"/>
                </a:lnTo>
                <a:lnTo>
                  <a:pt x="2820988" y="334963"/>
                </a:lnTo>
                <a:close/>
                <a:moveTo>
                  <a:pt x="0" y="334963"/>
                </a:moveTo>
                <a:lnTo>
                  <a:pt x="6315" y="339724"/>
                </a:lnTo>
                <a:lnTo>
                  <a:pt x="12946" y="344484"/>
                </a:lnTo>
                <a:lnTo>
                  <a:pt x="19576" y="349245"/>
                </a:lnTo>
                <a:lnTo>
                  <a:pt x="25891" y="353054"/>
                </a:lnTo>
                <a:lnTo>
                  <a:pt x="32838" y="356862"/>
                </a:lnTo>
                <a:lnTo>
                  <a:pt x="39784" y="360671"/>
                </a:lnTo>
                <a:lnTo>
                  <a:pt x="46730" y="363845"/>
                </a:lnTo>
                <a:lnTo>
                  <a:pt x="53993" y="367019"/>
                </a:lnTo>
                <a:lnTo>
                  <a:pt x="60939" y="369558"/>
                </a:lnTo>
                <a:lnTo>
                  <a:pt x="68517" y="371780"/>
                </a:lnTo>
                <a:lnTo>
                  <a:pt x="75779" y="373684"/>
                </a:lnTo>
                <a:lnTo>
                  <a:pt x="83357" y="375588"/>
                </a:lnTo>
                <a:lnTo>
                  <a:pt x="91251" y="376540"/>
                </a:lnTo>
                <a:lnTo>
                  <a:pt x="98829" y="377493"/>
                </a:lnTo>
                <a:lnTo>
                  <a:pt x="106722" y="378127"/>
                </a:lnTo>
                <a:lnTo>
                  <a:pt x="114300" y="378127"/>
                </a:lnTo>
                <a:lnTo>
                  <a:pt x="114300" y="1177623"/>
                </a:lnTo>
                <a:lnTo>
                  <a:pt x="106722" y="1177623"/>
                </a:lnTo>
                <a:lnTo>
                  <a:pt x="98829" y="1178258"/>
                </a:lnTo>
                <a:lnTo>
                  <a:pt x="91251" y="1179211"/>
                </a:lnTo>
                <a:lnTo>
                  <a:pt x="83357" y="1180480"/>
                </a:lnTo>
                <a:lnTo>
                  <a:pt x="75779" y="1182067"/>
                </a:lnTo>
                <a:lnTo>
                  <a:pt x="68517" y="1183971"/>
                </a:lnTo>
                <a:lnTo>
                  <a:pt x="60939" y="1186193"/>
                </a:lnTo>
                <a:lnTo>
                  <a:pt x="53993" y="1188732"/>
                </a:lnTo>
                <a:lnTo>
                  <a:pt x="46730" y="1191906"/>
                </a:lnTo>
                <a:lnTo>
                  <a:pt x="39784" y="1195080"/>
                </a:lnTo>
                <a:lnTo>
                  <a:pt x="32838" y="1198571"/>
                </a:lnTo>
                <a:lnTo>
                  <a:pt x="25891" y="1202697"/>
                </a:lnTo>
                <a:lnTo>
                  <a:pt x="19576" y="1206506"/>
                </a:lnTo>
                <a:lnTo>
                  <a:pt x="12946" y="1211267"/>
                </a:lnTo>
                <a:lnTo>
                  <a:pt x="6315" y="1215710"/>
                </a:lnTo>
                <a:lnTo>
                  <a:pt x="0" y="1220788"/>
                </a:lnTo>
                <a:lnTo>
                  <a:pt x="0" y="334963"/>
                </a:lnTo>
                <a:close/>
                <a:moveTo>
                  <a:pt x="313822" y="56889"/>
                </a:moveTo>
                <a:lnTo>
                  <a:pt x="314017" y="57827"/>
                </a:lnTo>
                <a:lnTo>
                  <a:pt x="314013" y="57802"/>
                </a:lnTo>
                <a:lnTo>
                  <a:pt x="313822" y="56889"/>
                </a:lnTo>
                <a:close/>
                <a:moveTo>
                  <a:pt x="2524175" y="0"/>
                </a:moveTo>
                <a:lnTo>
                  <a:pt x="2820988" y="0"/>
                </a:lnTo>
                <a:lnTo>
                  <a:pt x="2820988" y="334789"/>
                </a:lnTo>
                <a:lnTo>
                  <a:pt x="2814626" y="339536"/>
                </a:lnTo>
                <a:lnTo>
                  <a:pt x="2808263" y="344283"/>
                </a:lnTo>
                <a:lnTo>
                  <a:pt x="2801582" y="349029"/>
                </a:lnTo>
                <a:lnTo>
                  <a:pt x="2794902" y="352826"/>
                </a:lnTo>
                <a:lnTo>
                  <a:pt x="2788221" y="356624"/>
                </a:lnTo>
                <a:lnTo>
                  <a:pt x="2781222" y="360421"/>
                </a:lnTo>
                <a:lnTo>
                  <a:pt x="2774223" y="363585"/>
                </a:lnTo>
                <a:lnTo>
                  <a:pt x="2766906" y="366749"/>
                </a:lnTo>
                <a:lnTo>
                  <a:pt x="2759590" y="369281"/>
                </a:lnTo>
                <a:lnTo>
                  <a:pt x="2752273" y="371496"/>
                </a:lnTo>
                <a:lnTo>
                  <a:pt x="2744956" y="373395"/>
                </a:lnTo>
                <a:lnTo>
                  <a:pt x="2737321" y="375293"/>
                </a:lnTo>
                <a:lnTo>
                  <a:pt x="2729367" y="376243"/>
                </a:lnTo>
                <a:lnTo>
                  <a:pt x="2721732" y="377192"/>
                </a:lnTo>
                <a:lnTo>
                  <a:pt x="2713779" y="377825"/>
                </a:lnTo>
                <a:lnTo>
                  <a:pt x="2705826" y="377825"/>
                </a:lnTo>
                <a:lnTo>
                  <a:pt x="2695010" y="377508"/>
                </a:lnTo>
                <a:lnTo>
                  <a:pt x="2684830" y="376559"/>
                </a:lnTo>
                <a:lnTo>
                  <a:pt x="2674331" y="374660"/>
                </a:lnTo>
                <a:lnTo>
                  <a:pt x="2663833" y="372762"/>
                </a:lnTo>
                <a:lnTo>
                  <a:pt x="2653971" y="369914"/>
                </a:lnTo>
                <a:lnTo>
                  <a:pt x="2644109" y="366117"/>
                </a:lnTo>
                <a:lnTo>
                  <a:pt x="2634566" y="362319"/>
                </a:lnTo>
                <a:lnTo>
                  <a:pt x="2625340" y="357889"/>
                </a:lnTo>
                <a:lnTo>
                  <a:pt x="2616114" y="352826"/>
                </a:lnTo>
                <a:lnTo>
                  <a:pt x="2607207" y="346814"/>
                </a:lnTo>
                <a:lnTo>
                  <a:pt x="2598299" y="341118"/>
                </a:lnTo>
                <a:lnTo>
                  <a:pt x="2590028" y="334157"/>
                </a:lnTo>
                <a:lnTo>
                  <a:pt x="2581756" y="327195"/>
                </a:lnTo>
                <a:lnTo>
                  <a:pt x="2574121" y="319600"/>
                </a:lnTo>
                <a:lnTo>
                  <a:pt x="2566486" y="311373"/>
                </a:lnTo>
                <a:lnTo>
                  <a:pt x="2559487" y="302829"/>
                </a:lnTo>
                <a:lnTo>
                  <a:pt x="2552489" y="293969"/>
                </a:lnTo>
                <a:lnTo>
                  <a:pt x="2546126" y="284792"/>
                </a:lnTo>
                <a:lnTo>
                  <a:pt x="2539764" y="275299"/>
                </a:lnTo>
                <a:lnTo>
                  <a:pt x="2534037" y="265173"/>
                </a:lnTo>
                <a:lnTo>
                  <a:pt x="2528629" y="254731"/>
                </a:lnTo>
                <a:lnTo>
                  <a:pt x="2523539" y="244289"/>
                </a:lnTo>
                <a:lnTo>
                  <a:pt x="2519085" y="232897"/>
                </a:lnTo>
                <a:lnTo>
                  <a:pt x="2515268" y="221822"/>
                </a:lnTo>
                <a:lnTo>
                  <a:pt x="2511132" y="210113"/>
                </a:lnTo>
                <a:lnTo>
                  <a:pt x="2508269" y="198089"/>
                </a:lnTo>
                <a:lnTo>
                  <a:pt x="2505088" y="186064"/>
                </a:lnTo>
                <a:lnTo>
                  <a:pt x="2502861" y="174040"/>
                </a:lnTo>
                <a:lnTo>
                  <a:pt x="2501270" y="161066"/>
                </a:lnTo>
                <a:lnTo>
                  <a:pt x="2499998" y="148408"/>
                </a:lnTo>
                <a:lnTo>
                  <a:pt x="2499043" y="135435"/>
                </a:lnTo>
                <a:lnTo>
                  <a:pt x="2498725" y="122461"/>
                </a:lnTo>
                <a:lnTo>
                  <a:pt x="2499043" y="113917"/>
                </a:lnTo>
                <a:lnTo>
                  <a:pt x="2499361" y="105689"/>
                </a:lnTo>
                <a:lnTo>
                  <a:pt x="2499680" y="97779"/>
                </a:lnTo>
                <a:lnTo>
                  <a:pt x="2500316" y="89551"/>
                </a:lnTo>
                <a:lnTo>
                  <a:pt x="2501270" y="81640"/>
                </a:lnTo>
                <a:lnTo>
                  <a:pt x="2502543" y="73729"/>
                </a:lnTo>
                <a:lnTo>
                  <a:pt x="2503815" y="65819"/>
                </a:lnTo>
                <a:lnTo>
                  <a:pt x="2505088" y="57908"/>
                </a:lnTo>
                <a:lnTo>
                  <a:pt x="2506996" y="50313"/>
                </a:lnTo>
                <a:lnTo>
                  <a:pt x="2508905" y="43035"/>
                </a:lnTo>
                <a:lnTo>
                  <a:pt x="2510814" y="35441"/>
                </a:lnTo>
                <a:lnTo>
                  <a:pt x="2513041" y="28163"/>
                </a:lnTo>
                <a:lnTo>
                  <a:pt x="2515904" y="20885"/>
                </a:lnTo>
                <a:lnTo>
                  <a:pt x="2518131" y="13923"/>
                </a:lnTo>
                <a:lnTo>
                  <a:pt x="2520994" y="6645"/>
                </a:lnTo>
                <a:lnTo>
                  <a:pt x="2524175" y="0"/>
                </a:lnTo>
                <a:close/>
                <a:moveTo>
                  <a:pt x="0" y="0"/>
                </a:moveTo>
                <a:lnTo>
                  <a:pt x="295275" y="0"/>
                </a:lnTo>
                <a:lnTo>
                  <a:pt x="295375" y="0"/>
                </a:lnTo>
                <a:lnTo>
                  <a:pt x="2524125" y="0"/>
                </a:lnTo>
                <a:lnTo>
                  <a:pt x="2520949" y="6633"/>
                </a:lnTo>
                <a:lnTo>
                  <a:pt x="2518091" y="13898"/>
                </a:lnTo>
                <a:lnTo>
                  <a:pt x="2515868" y="20847"/>
                </a:lnTo>
                <a:lnTo>
                  <a:pt x="2513009" y="28111"/>
                </a:lnTo>
                <a:lnTo>
                  <a:pt x="2510786" y="35376"/>
                </a:lnTo>
                <a:lnTo>
                  <a:pt x="2508881" y="42957"/>
                </a:lnTo>
                <a:lnTo>
                  <a:pt x="2506975" y="50222"/>
                </a:lnTo>
                <a:lnTo>
                  <a:pt x="2505070" y="57802"/>
                </a:lnTo>
                <a:lnTo>
                  <a:pt x="2503799" y="65699"/>
                </a:lnTo>
                <a:lnTo>
                  <a:pt x="2502529" y="73595"/>
                </a:lnTo>
                <a:lnTo>
                  <a:pt x="2501259" y="81492"/>
                </a:lnTo>
                <a:lnTo>
                  <a:pt x="2500306" y="89388"/>
                </a:lnTo>
                <a:lnTo>
                  <a:pt x="2499671" y="97601"/>
                </a:lnTo>
                <a:lnTo>
                  <a:pt x="2499353" y="105497"/>
                </a:lnTo>
                <a:lnTo>
                  <a:pt x="2499035" y="113710"/>
                </a:lnTo>
                <a:lnTo>
                  <a:pt x="2498718" y="122238"/>
                </a:lnTo>
                <a:lnTo>
                  <a:pt x="1389849" y="122238"/>
                </a:lnTo>
                <a:lnTo>
                  <a:pt x="1392385" y="122555"/>
                </a:lnTo>
                <a:lnTo>
                  <a:pt x="1402541" y="124142"/>
                </a:lnTo>
                <a:lnTo>
                  <a:pt x="1413015" y="126046"/>
                </a:lnTo>
                <a:lnTo>
                  <a:pt x="1423171" y="128268"/>
                </a:lnTo>
                <a:lnTo>
                  <a:pt x="1433010" y="131124"/>
                </a:lnTo>
                <a:lnTo>
                  <a:pt x="1443166" y="133980"/>
                </a:lnTo>
                <a:lnTo>
                  <a:pt x="1453004" y="137471"/>
                </a:lnTo>
                <a:lnTo>
                  <a:pt x="1462526" y="141279"/>
                </a:lnTo>
                <a:lnTo>
                  <a:pt x="1472364" y="145404"/>
                </a:lnTo>
                <a:lnTo>
                  <a:pt x="1481885" y="150165"/>
                </a:lnTo>
                <a:lnTo>
                  <a:pt x="1491407" y="155242"/>
                </a:lnTo>
                <a:lnTo>
                  <a:pt x="1500928" y="160637"/>
                </a:lnTo>
                <a:lnTo>
                  <a:pt x="1510132" y="166349"/>
                </a:lnTo>
                <a:lnTo>
                  <a:pt x="1519336" y="172379"/>
                </a:lnTo>
                <a:lnTo>
                  <a:pt x="1528222" y="178726"/>
                </a:lnTo>
                <a:lnTo>
                  <a:pt x="1537109" y="185707"/>
                </a:lnTo>
                <a:lnTo>
                  <a:pt x="1545995" y="192689"/>
                </a:lnTo>
                <a:lnTo>
                  <a:pt x="1554565" y="199988"/>
                </a:lnTo>
                <a:lnTo>
                  <a:pt x="1563134" y="207604"/>
                </a:lnTo>
                <a:lnTo>
                  <a:pt x="1571703" y="215855"/>
                </a:lnTo>
                <a:lnTo>
                  <a:pt x="1579955" y="224106"/>
                </a:lnTo>
                <a:lnTo>
                  <a:pt x="1588206" y="232992"/>
                </a:lnTo>
                <a:lnTo>
                  <a:pt x="1595823" y="241878"/>
                </a:lnTo>
                <a:lnTo>
                  <a:pt x="1603758" y="251398"/>
                </a:lnTo>
                <a:lnTo>
                  <a:pt x="1611692" y="260919"/>
                </a:lnTo>
                <a:lnTo>
                  <a:pt x="1619309" y="271074"/>
                </a:lnTo>
                <a:lnTo>
                  <a:pt x="1626609" y="281229"/>
                </a:lnTo>
                <a:lnTo>
                  <a:pt x="1634226" y="291701"/>
                </a:lnTo>
                <a:lnTo>
                  <a:pt x="1641208" y="302174"/>
                </a:lnTo>
                <a:lnTo>
                  <a:pt x="1647873" y="313281"/>
                </a:lnTo>
                <a:lnTo>
                  <a:pt x="1654855" y="324705"/>
                </a:lnTo>
                <a:lnTo>
                  <a:pt x="1661520" y="336130"/>
                </a:lnTo>
                <a:lnTo>
                  <a:pt x="1668185" y="347872"/>
                </a:lnTo>
                <a:lnTo>
                  <a:pt x="1674215" y="360248"/>
                </a:lnTo>
                <a:lnTo>
                  <a:pt x="1680245" y="372307"/>
                </a:lnTo>
                <a:lnTo>
                  <a:pt x="1686276" y="384684"/>
                </a:lnTo>
                <a:lnTo>
                  <a:pt x="1691988" y="397695"/>
                </a:lnTo>
                <a:lnTo>
                  <a:pt x="1697701" y="410706"/>
                </a:lnTo>
                <a:lnTo>
                  <a:pt x="1703097" y="424035"/>
                </a:lnTo>
                <a:lnTo>
                  <a:pt x="1708175" y="437364"/>
                </a:lnTo>
                <a:lnTo>
                  <a:pt x="1713253" y="451009"/>
                </a:lnTo>
                <a:lnTo>
                  <a:pt x="1718013" y="464973"/>
                </a:lnTo>
                <a:lnTo>
                  <a:pt x="1722456" y="478936"/>
                </a:lnTo>
                <a:lnTo>
                  <a:pt x="1726900" y="493534"/>
                </a:lnTo>
                <a:lnTo>
                  <a:pt x="1731026" y="508132"/>
                </a:lnTo>
                <a:lnTo>
                  <a:pt x="1734834" y="522413"/>
                </a:lnTo>
                <a:lnTo>
                  <a:pt x="1738960" y="537328"/>
                </a:lnTo>
                <a:lnTo>
                  <a:pt x="1742134" y="552560"/>
                </a:lnTo>
                <a:lnTo>
                  <a:pt x="1745308" y="567476"/>
                </a:lnTo>
                <a:lnTo>
                  <a:pt x="1748799" y="583026"/>
                </a:lnTo>
                <a:lnTo>
                  <a:pt x="1751338" y="598576"/>
                </a:lnTo>
                <a:lnTo>
                  <a:pt x="1753877" y="614443"/>
                </a:lnTo>
                <a:lnTo>
                  <a:pt x="1756733" y="629993"/>
                </a:lnTo>
                <a:lnTo>
                  <a:pt x="1758637" y="645861"/>
                </a:lnTo>
                <a:lnTo>
                  <a:pt x="1760542" y="662045"/>
                </a:lnTo>
                <a:lnTo>
                  <a:pt x="1762128" y="678547"/>
                </a:lnTo>
                <a:lnTo>
                  <a:pt x="1763398" y="694732"/>
                </a:lnTo>
                <a:lnTo>
                  <a:pt x="1764985" y="711551"/>
                </a:lnTo>
                <a:lnTo>
                  <a:pt x="1765937" y="728053"/>
                </a:lnTo>
                <a:lnTo>
                  <a:pt x="1766572" y="744555"/>
                </a:lnTo>
                <a:lnTo>
                  <a:pt x="1766889" y="761375"/>
                </a:lnTo>
                <a:lnTo>
                  <a:pt x="1766889" y="778512"/>
                </a:lnTo>
                <a:lnTo>
                  <a:pt x="1766889" y="795648"/>
                </a:lnTo>
                <a:lnTo>
                  <a:pt x="1766572" y="812468"/>
                </a:lnTo>
                <a:lnTo>
                  <a:pt x="1765937" y="829287"/>
                </a:lnTo>
                <a:lnTo>
                  <a:pt x="1764985" y="845789"/>
                </a:lnTo>
                <a:lnTo>
                  <a:pt x="1763398" y="862608"/>
                </a:lnTo>
                <a:lnTo>
                  <a:pt x="1762128" y="878793"/>
                </a:lnTo>
                <a:lnTo>
                  <a:pt x="1760542" y="895295"/>
                </a:lnTo>
                <a:lnTo>
                  <a:pt x="1758637" y="911163"/>
                </a:lnTo>
                <a:lnTo>
                  <a:pt x="1756733" y="927030"/>
                </a:lnTo>
                <a:lnTo>
                  <a:pt x="1753877" y="943215"/>
                </a:lnTo>
                <a:lnTo>
                  <a:pt x="1751338" y="958765"/>
                </a:lnTo>
                <a:lnTo>
                  <a:pt x="1748799" y="974315"/>
                </a:lnTo>
                <a:lnTo>
                  <a:pt x="1745308" y="989547"/>
                </a:lnTo>
                <a:lnTo>
                  <a:pt x="1742134" y="1004780"/>
                </a:lnTo>
                <a:lnTo>
                  <a:pt x="1738960" y="1020013"/>
                </a:lnTo>
                <a:lnTo>
                  <a:pt x="1734834" y="1034928"/>
                </a:lnTo>
                <a:lnTo>
                  <a:pt x="1731026" y="1049526"/>
                </a:lnTo>
                <a:lnTo>
                  <a:pt x="1726900" y="1063806"/>
                </a:lnTo>
                <a:lnTo>
                  <a:pt x="1722456" y="1078087"/>
                </a:lnTo>
                <a:lnTo>
                  <a:pt x="1718013" y="1092368"/>
                </a:lnTo>
                <a:lnTo>
                  <a:pt x="1713253" y="1106331"/>
                </a:lnTo>
                <a:lnTo>
                  <a:pt x="1708175" y="1119660"/>
                </a:lnTo>
                <a:lnTo>
                  <a:pt x="1703097" y="1133305"/>
                </a:lnTo>
                <a:lnTo>
                  <a:pt x="1697701" y="1146317"/>
                </a:lnTo>
                <a:lnTo>
                  <a:pt x="1691988" y="1159645"/>
                </a:lnTo>
                <a:lnTo>
                  <a:pt x="1686276" y="1172339"/>
                </a:lnTo>
                <a:lnTo>
                  <a:pt x="1680245" y="1185033"/>
                </a:lnTo>
                <a:lnTo>
                  <a:pt x="1674215" y="1197092"/>
                </a:lnTo>
                <a:lnTo>
                  <a:pt x="1668185" y="1209151"/>
                </a:lnTo>
                <a:lnTo>
                  <a:pt x="1661520" y="1221211"/>
                </a:lnTo>
                <a:lnTo>
                  <a:pt x="1654855" y="1232635"/>
                </a:lnTo>
                <a:lnTo>
                  <a:pt x="1647873" y="1243742"/>
                </a:lnTo>
                <a:lnTo>
                  <a:pt x="1641208" y="1255167"/>
                </a:lnTo>
                <a:lnTo>
                  <a:pt x="1634226" y="1265639"/>
                </a:lnTo>
                <a:lnTo>
                  <a:pt x="1626609" y="1276112"/>
                </a:lnTo>
                <a:lnTo>
                  <a:pt x="1619309" y="1286267"/>
                </a:lnTo>
                <a:lnTo>
                  <a:pt x="1611692" y="1296104"/>
                </a:lnTo>
                <a:lnTo>
                  <a:pt x="1603758" y="1305942"/>
                </a:lnTo>
                <a:lnTo>
                  <a:pt x="1595823" y="1315145"/>
                </a:lnTo>
                <a:lnTo>
                  <a:pt x="1588206" y="1324348"/>
                </a:lnTo>
                <a:lnTo>
                  <a:pt x="1579955" y="1333234"/>
                </a:lnTo>
                <a:lnTo>
                  <a:pt x="1571703" y="1341168"/>
                </a:lnTo>
                <a:lnTo>
                  <a:pt x="1563134" y="1349419"/>
                </a:lnTo>
                <a:lnTo>
                  <a:pt x="1554565" y="1357035"/>
                </a:lnTo>
                <a:lnTo>
                  <a:pt x="1545995" y="1364651"/>
                </a:lnTo>
                <a:lnTo>
                  <a:pt x="1537109" y="1371950"/>
                </a:lnTo>
                <a:lnTo>
                  <a:pt x="1528222" y="1378615"/>
                </a:lnTo>
                <a:lnTo>
                  <a:pt x="1519336" y="1384962"/>
                </a:lnTo>
                <a:lnTo>
                  <a:pt x="1510132" y="1390991"/>
                </a:lnTo>
                <a:lnTo>
                  <a:pt x="1500928" y="1396703"/>
                </a:lnTo>
                <a:lnTo>
                  <a:pt x="1491407" y="1402098"/>
                </a:lnTo>
                <a:lnTo>
                  <a:pt x="1481885" y="1407176"/>
                </a:lnTo>
                <a:lnTo>
                  <a:pt x="1472364" y="1411619"/>
                </a:lnTo>
                <a:lnTo>
                  <a:pt x="1462526" y="1416062"/>
                </a:lnTo>
                <a:lnTo>
                  <a:pt x="1453004" y="1419552"/>
                </a:lnTo>
                <a:lnTo>
                  <a:pt x="1443166" y="1423361"/>
                </a:lnTo>
                <a:lnTo>
                  <a:pt x="1433010" y="1426217"/>
                </a:lnTo>
                <a:lnTo>
                  <a:pt x="1423171" y="1429073"/>
                </a:lnTo>
                <a:lnTo>
                  <a:pt x="1413015" y="1431612"/>
                </a:lnTo>
                <a:lnTo>
                  <a:pt x="1402541" y="1433198"/>
                </a:lnTo>
                <a:lnTo>
                  <a:pt x="1392385" y="1434785"/>
                </a:lnTo>
                <a:lnTo>
                  <a:pt x="1389025" y="1435100"/>
                </a:lnTo>
                <a:lnTo>
                  <a:pt x="2498718" y="1435100"/>
                </a:lnTo>
                <a:lnTo>
                  <a:pt x="2499035" y="1443628"/>
                </a:lnTo>
                <a:lnTo>
                  <a:pt x="2499353" y="1451841"/>
                </a:lnTo>
                <a:lnTo>
                  <a:pt x="2499671" y="1459737"/>
                </a:lnTo>
                <a:lnTo>
                  <a:pt x="2500306" y="1467950"/>
                </a:lnTo>
                <a:lnTo>
                  <a:pt x="2501259" y="1475846"/>
                </a:lnTo>
                <a:lnTo>
                  <a:pt x="2502529" y="1483743"/>
                </a:lnTo>
                <a:lnTo>
                  <a:pt x="2503799" y="1491639"/>
                </a:lnTo>
                <a:lnTo>
                  <a:pt x="2505070" y="1499220"/>
                </a:lnTo>
                <a:lnTo>
                  <a:pt x="2506975" y="1506801"/>
                </a:lnTo>
                <a:lnTo>
                  <a:pt x="2508881" y="1514381"/>
                </a:lnTo>
                <a:lnTo>
                  <a:pt x="2510786" y="1521962"/>
                </a:lnTo>
                <a:lnTo>
                  <a:pt x="2513009" y="1529227"/>
                </a:lnTo>
                <a:lnTo>
                  <a:pt x="2515868" y="1536491"/>
                </a:lnTo>
                <a:lnTo>
                  <a:pt x="2518091" y="1543440"/>
                </a:lnTo>
                <a:lnTo>
                  <a:pt x="2520949" y="1550389"/>
                </a:lnTo>
                <a:lnTo>
                  <a:pt x="2524125" y="1557338"/>
                </a:lnTo>
                <a:lnTo>
                  <a:pt x="295375" y="1557338"/>
                </a:lnTo>
                <a:lnTo>
                  <a:pt x="295275" y="1557338"/>
                </a:lnTo>
                <a:lnTo>
                  <a:pt x="0" y="1557338"/>
                </a:lnTo>
                <a:lnTo>
                  <a:pt x="0" y="1221141"/>
                </a:lnTo>
                <a:lnTo>
                  <a:pt x="6325" y="1216057"/>
                </a:lnTo>
                <a:lnTo>
                  <a:pt x="12966" y="1211608"/>
                </a:lnTo>
                <a:lnTo>
                  <a:pt x="19607" y="1206842"/>
                </a:lnTo>
                <a:lnTo>
                  <a:pt x="25932" y="1203029"/>
                </a:lnTo>
                <a:lnTo>
                  <a:pt x="32890" y="1198898"/>
                </a:lnTo>
                <a:lnTo>
                  <a:pt x="39847" y="1195402"/>
                </a:lnTo>
                <a:lnTo>
                  <a:pt x="46805" y="1192225"/>
                </a:lnTo>
                <a:lnTo>
                  <a:pt x="54078" y="1189047"/>
                </a:lnTo>
                <a:lnTo>
                  <a:pt x="61036" y="1186505"/>
                </a:lnTo>
                <a:lnTo>
                  <a:pt x="68626" y="1184281"/>
                </a:lnTo>
                <a:lnTo>
                  <a:pt x="75899" y="1182374"/>
                </a:lnTo>
                <a:lnTo>
                  <a:pt x="83489" y="1180785"/>
                </a:lnTo>
                <a:lnTo>
                  <a:pt x="91395" y="1179514"/>
                </a:lnTo>
                <a:lnTo>
                  <a:pt x="98985" y="1178561"/>
                </a:lnTo>
                <a:lnTo>
                  <a:pt x="106892" y="1177925"/>
                </a:lnTo>
                <a:lnTo>
                  <a:pt x="114482" y="1177925"/>
                </a:lnTo>
                <a:lnTo>
                  <a:pt x="125550" y="1178243"/>
                </a:lnTo>
                <a:lnTo>
                  <a:pt x="135986" y="1179196"/>
                </a:lnTo>
                <a:lnTo>
                  <a:pt x="146106" y="1180785"/>
                </a:lnTo>
                <a:lnTo>
                  <a:pt x="156226" y="1183010"/>
                </a:lnTo>
                <a:lnTo>
                  <a:pt x="166030" y="1185869"/>
                </a:lnTo>
                <a:lnTo>
                  <a:pt x="175834" y="1189365"/>
                </a:lnTo>
                <a:lnTo>
                  <a:pt x="185321" y="1193496"/>
                </a:lnTo>
                <a:lnTo>
                  <a:pt x="195125" y="1197945"/>
                </a:lnTo>
                <a:lnTo>
                  <a:pt x="203980" y="1203347"/>
                </a:lnTo>
                <a:lnTo>
                  <a:pt x="212835" y="1208749"/>
                </a:lnTo>
                <a:lnTo>
                  <a:pt x="221689" y="1214786"/>
                </a:lnTo>
                <a:lnTo>
                  <a:pt x="229912" y="1221777"/>
                </a:lnTo>
                <a:lnTo>
                  <a:pt x="237818" y="1228768"/>
                </a:lnTo>
                <a:lnTo>
                  <a:pt x="245408" y="1236712"/>
                </a:lnTo>
                <a:lnTo>
                  <a:pt x="252998" y="1244338"/>
                </a:lnTo>
                <a:lnTo>
                  <a:pt x="260272" y="1252918"/>
                </a:lnTo>
                <a:lnTo>
                  <a:pt x="267229" y="1261816"/>
                </a:lnTo>
                <a:lnTo>
                  <a:pt x="273238" y="1271349"/>
                </a:lnTo>
                <a:lnTo>
                  <a:pt x="279563" y="1280882"/>
                </a:lnTo>
                <a:lnTo>
                  <a:pt x="285571" y="1291050"/>
                </a:lnTo>
                <a:lnTo>
                  <a:pt x="290631" y="1301536"/>
                </a:lnTo>
                <a:lnTo>
                  <a:pt x="295691" y="1312023"/>
                </a:lnTo>
                <a:lnTo>
                  <a:pt x="300435" y="1323144"/>
                </a:lnTo>
                <a:lnTo>
                  <a:pt x="304230" y="1334584"/>
                </a:lnTo>
                <a:lnTo>
                  <a:pt x="308025" y="1346341"/>
                </a:lnTo>
                <a:lnTo>
                  <a:pt x="311504" y="1358099"/>
                </a:lnTo>
                <a:lnTo>
                  <a:pt x="314034" y="1370492"/>
                </a:lnTo>
                <a:lnTo>
                  <a:pt x="316247" y="1382567"/>
                </a:lnTo>
                <a:lnTo>
                  <a:pt x="318145" y="1395595"/>
                </a:lnTo>
                <a:lnTo>
                  <a:pt x="319410" y="1408306"/>
                </a:lnTo>
                <a:lnTo>
                  <a:pt x="320359" y="1421334"/>
                </a:lnTo>
                <a:lnTo>
                  <a:pt x="320675" y="1434363"/>
                </a:lnTo>
                <a:lnTo>
                  <a:pt x="320359" y="1442942"/>
                </a:lnTo>
                <a:lnTo>
                  <a:pt x="320042" y="1451204"/>
                </a:lnTo>
                <a:lnTo>
                  <a:pt x="319726" y="1459148"/>
                </a:lnTo>
                <a:lnTo>
                  <a:pt x="319094" y="1467410"/>
                </a:lnTo>
                <a:lnTo>
                  <a:pt x="318145" y="1475355"/>
                </a:lnTo>
                <a:lnTo>
                  <a:pt x="316564" y="1483299"/>
                </a:lnTo>
                <a:lnTo>
                  <a:pt x="315299" y="1491243"/>
                </a:lnTo>
                <a:lnTo>
                  <a:pt x="314034" y="1498869"/>
                </a:lnTo>
                <a:lnTo>
                  <a:pt x="312452" y="1506496"/>
                </a:lnTo>
                <a:lnTo>
                  <a:pt x="310555" y="1514122"/>
                </a:lnTo>
                <a:lnTo>
                  <a:pt x="308341" y="1521748"/>
                </a:lnTo>
                <a:lnTo>
                  <a:pt x="306368" y="1528262"/>
                </a:lnTo>
                <a:lnTo>
                  <a:pt x="308296" y="1521962"/>
                </a:lnTo>
                <a:lnTo>
                  <a:pt x="310519" y="1514381"/>
                </a:lnTo>
                <a:lnTo>
                  <a:pt x="312425" y="1506801"/>
                </a:lnTo>
                <a:lnTo>
                  <a:pt x="314013" y="1499220"/>
                </a:lnTo>
                <a:lnTo>
                  <a:pt x="315283" y="1491639"/>
                </a:lnTo>
                <a:lnTo>
                  <a:pt x="316554" y="1483743"/>
                </a:lnTo>
                <a:lnTo>
                  <a:pt x="318142" y="1475846"/>
                </a:lnTo>
                <a:lnTo>
                  <a:pt x="319094" y="1467950"/>
                </a:lnTo>
                <a:lnTo>
                  <a:pt x="319730" y="1459737"/>
                </a:lnTo>
                <a:lnTo>
                  <a:pt x="320047" y="1451841"/>
                </a:lnTo>
                <a:lnTo>
                  <a:pt x="320365" y="1443628"/>
                </a:lnTo>
                <a:lnTo>
                  <a:pt x="320682" y="1435100"/>
                </a:lnTo>
                <a:lnTo>
                  <a:pt x="1333540" y="1435100"/>
                </a:lnTo>
                <a:lnTo>
                  <a:pt x="1330180" y="1434785"/>
                </a:lnTo>
                <a:lnTo>
                  <a:pt x="1319706" y="1433198"/>
                </a:lnTo>
                <a:lnTo>
                  <a:pt x="1309550" y="1431612"/>
                </a:lnTo>
                <a:lnTo>
                  <a:pt x="1299712" y="1429073"/>
                </a:lnTo>
                <a:lnTo>
                  <a:pt x="1289556" y="1426217"/>
                </a:lnTo>
                <a:lnTo>
                  <a:pt x="1279717" y="1423361"/>
                </a:lnTo>
                <a:lnTo>
                  <a:pt x="1269561" y="1419552"/>
                </a:lnTo>
                <a:lnTo>
                  <a:pt x="1259722" y="1416062"/>
                </a:lnTo>
                <a:lnTo>
                  <a:pt x="1250201" y="1411619"/>
                </a:lnTo>
                <a:lnTo>
                  <a:pt x="1240680" y="1407176"/>
                </a:lnTo>
                <a:lnTo>
                  <a:pt x="1231158" y="1402098"/>
                </a:lnTo>
                <a:lnTo>
                  <a:pt x="1221955" y="1396703"/>
                </a:lnTo>
                <a:lnTo>
                  <a:pt x="1212751" y="1390991"/>
                </a:lnTo>
                <a:lnTo>
                  <a:pt x="1203547" y="1384962"/>
                </a:lnTo>
                <a:lnTo>
                  <a:pt x="1194343" y="1378615"/>
                </a:lnTo>
                <a:lnTo>
                  <a:pt x="1185456" y="1371950"/>
                </a:lnTo>
                <a:lnTo>
                  <a:pt x="1176570" y="1364651"/>
                </a:lnTo>
                <a:lnTo>
                  <a:pt x="1168001" y="1357035"/>
                </a:lnTo>
                <a:lnTo>
                  <a:pt x="1159431" y="1349419"/>
                </a:lnTo>
                <a:lnTo>
                  <a:pt x="1151180" y="1341168"/>
                </a:lnTo>
                <a:lnTo>
                  <a:pt x="1142611" y="1333234"/>
                </a:lnTo>
                <a:lnTo>
                  <a:pt x="1134676" y="1324348"/>
                </a:lnTo>
                <a:lnTo>
                  <a:pt x="1126424" y="1315145"/>
                </a:lnTo>
                <a:lnTo>
                  <a:pt x="1118490" y="1305942"/>
                </a:lnTo>
                <a:lnTo>
                  <a:pt x="1110873" y="1296104"/>
                </a:lnTo>
                <a:lnTo>
                  <a:pt x="1103573" y="1286267"/>
                </a:lnTo>
                <a:lnTo>
                  <a:pt x="1095956" y="1276112"/>
                </a:lnTo>
                <a:lnTo>
                  <a:pt x="1088657" y="1265639"/>
                </a:lnTo>
                <a:lnTo>
                  <a:pt x="1081357" y="1255167"/>
                </a:lnTo>
                <a:lnTo>
                  <a:pt x="1074375" y="1243742"/>
                </a:lnTo>
                <a:lnTo>
                  <a:pt x="1068027" y="1232635"/>
                </a:lnTo>
                <a:lnTo>
                  <a:pt x="1061045" y="1221211"/>
                </a:lnTo>
                <a:lnTo>
                  <a:pt x="1054697" y="1209151"/>
                </a:lnTo>
                <a:lnTo>
                  <a:pt x="1048350" y="1197092"/>
                </a:lnTo>
                <a:lnTo>
                  <a:pt x="1042320" y="1185033"/>
                </a:lnTo>
                <a:lnTo>
                  <a:pt x="1036290" y="1172339"/>
                </a:lnTo>
                <a:lnTo>
                  <a:pt x="1030577" y="1159645"/>
                </a:lnTo>
                <a:lnTo>
                  <a:pt x="1025181" y="1146317"/>
                </a:lnTo>
                <a:lnTo>
                  <a:pt x="1019469" y="1133305"/>
                </a:lnTo>
                <a:lnTo>
                  <a:pt x="1014391" y="1119660"/>
                </a:lnTo>
                <a:lnTo>
                  <a:pt x="1009630" y="1106331"/>
                </a:lnTo>
                <a:lnTo>
                  <a:pt x="1004552" y="1092368"/>
                </a:lnTo>
                <a:lnTo>
                  <a:pt x="1000109" y="1078087"/>
                </a:lnTo>
                <a:lnTo>
                  <a:pt x="995665" y="1063806"/>
                </a:lnTo>
                <a:lnTo>
                  <a:pt x="991540" y="1049526"/>
                </a:lnTo>
                <a:lnTo>
                  <a:pt x="987414" y="1034928"/>
                </a:lnTo>
                <a:lnTo>
                  <a:pt x="983923" y="1020013"/>
                </a:lnTo>
                <a:lnTo>
                  <a:pt x="980431" y="1004780"/>
                </a:lnTo>
                <a:lnTo>
                  <a:pt x="976940" y="989547"/>
                </a:lnTo>
                <a:lnTo>
                  <a:pt x="974084" y="974315"/>
                </a:lnTo>
                <a:lnTo>
                  <a:pt x="971227" y="958765"/>
                </a:lnTo>
                <a:lnTo>
                  <a:pt x="968371" y="943215"/>
                </a:lnTo>
                <a:lnTo>
                  <a:pt x="966150" y="927030"/>
                </a:lnTo>
                <a:lnTo>
                  <a:pt x="963928" y="911163"/>
                </a:lnTo>
                <a:lnTo>
                  <a:pt x="962341" y="895295"/>
                </a:lnTo>
                <a:lnTo>
                  <a:pt x="960437" y="878793"/>
                </a:lnTo>
                <a:lnTo>
                  <a:pt x="958850" y="862608"/>
                </a:lnTo>
                <a:lnTo>
                  <a:pt x="957898" y="845789"/>
                </a:lnTo>
                <a:lnTo>
                  <a:pt x="956946" y="829287"/>
                </a:lnTo>
                <a:lnTo>
                  <a:pt x="956311" y="812468"/>
                </a:lnTo>
                <a:lnTo>
                  <a:pt x="955993" y="795648"/>
                </a:lnTo>
                <a:lnTo>
                  <a:pt x="955676" y="778512"/>
                </a:lnTo>
                <a:lnTo>
                  <a:pt x="955993" y="761375"/>
                </a:lnTo>
                <a:lnTo>
                  <a:pt x="956311" y="744555"/>
                </a:lnTo>
                <a:lnTo>
                  <a:pt x="956946" y="728053"/>
                </a:lnTo>
                <a:lnTo>
                  <a:pt x="957898" y="711551"/>
                </a:lnTo>
                <a:lnTo>
                  <a:pt x="958850" y="694732"/>
                </a:lnTo>
                <a:lnTo>
                  <a:pt x="960437" y="678547"/>
                </a:lnTo>
                <a:lnTo>
                  <a:pt x="962341" y="662045"/>
                </a:lnTo>
                <a:lnTo>
                  <a:pt x="963928" y="645861"/>
                </a:lnTo>
                <a:lnTo>
                  <a:pt x="966150" y="629993"/>
                </a:lnTo>
                <a:lnTo>
                  <a:pt x="968371" y="614443"/>
                </a:lnTo>
                <a:lnTo>
                  <a:pt x="971227" y="598576"/>
                </a:lnTo>
                <a:lnTo>
                  <a:pt x="974084" y="583026"/>
                </a:lnTo>
                <a:lnTo>
                  <a:pt x="976940" y="567476"/>
                </a:lnTo>
                <a:lnTo>
                  <a:pt x="980431" y="552560"/>
                </a:lnTo>
                <a:lnTo>
                  <a:pt x="983923" y="537328"/>
                </a:lnTo>
                <a:lnTo>
                  <a:pt x="987414" y="522413"/>
                </a:lnTo>
                <a:lnTo>
                  <a:pt x="991540" y="508132"/>
                </a:lnTo>
                <a:lnTo>
                  <a:pt x="995665" y="493534"/>
                </a:lnTo>
                <a:lnTo>
                  <a:pt x="1000109" y="478936"/>
                </a:lnTo>
                <a:lnTo>
                  <a:pt x="1004552" y="464973"/>
                </a:lnTo>
                <a:lnTo>
                  <a:pt x="1009630" y="451009"/>
                </a:lnTo>
                <a:lnTo>
                  <a:pt x="1014391" y="437364"/>
                </a:lnTo>
                <a:lnTo>
                  <a:pt x="1019469" y="424035"/>
                </a:lnTo>
                <a:lnTo>
                  <a:pt x="1025181" y="410706"/>
                </a:lnTo>
                <a:lnTo>
                  <a:pt x="1030577" y="397695"/>
                </a:lnTo>
                <a:lnTo>
                  <a:pt x="1036290" y="384684"/>
                </a:lnTo>
                <a:lnTo>
                  <a:pt x="1042320" y="372307"/>
                </a:lnTo>
                <a:lnTo>
                  <a:pt x="1048350" y="360248"/>
                </a:lnTo>
                <a:lnTo>
                  <a:pt x="1054697" y="347872"/>
                </a:lnTo>
                <a:lnTo>
                  <a:pt x="1061045" y="336130"/>
                </a:lnTo>
                <a:lnTo>
                  <a:pt x="1068027" y="324705"/>
                </a:lnTo>
                <a:lnTo>
                  <a:pt x="1074375" y="313281"/>
                </a:lnTo>
                <a:lnTo>
                  <a:pt x="1081357" y="302174"/>
                </a:lnTo>
                <a:lnTo>
                  <a:pt x="1088657" y="291701"/>
                </a:lnTo>
                <a:lnTo>
                  <a:pt x="1095956" y="281229"/>
                </a:lnTo>
                <a:lnTo>
                  <a:pt x="1103573" y="271074"/>
                </a:lnTo>
                <a:lnTo>
                  <a:pt x="1110873" y="260919"/>
                </a:lnTo>
                <a:lnTo>
                  <a:pt x="1118490" y="251398"/>
                </a:lnTo>
                <a:lnTo>
                  <a:pt x="1126424" y="241878"/>
                </a:lnTo>
                <a:lnTo>
                  <a:pt x="1134676" y="232992"/>
                </a:lnTo>
                <a:lnTo>
                  <a:pt x="1142611" y="224106"/>
                </a:lnTo>
                <a:lnTo>
                  <a:pt x="1151180" y="215855"/>
                </a:lnTo>
                <a:lnTo>
                  <a:pt x="1159431" y="207604"/>
                </a:lnTo>
                <a:lnTo>
                  <a:pt x="1168001" y="199988"/>
                </a:lnTo>
                <a:lnTo>
                  <a:pt x="1176570" y="192689"/>
                </a:lnTo>
                <a:lnTo>
                  <a:pt x="1185456" y="185707"/>
                </a:lnTo>
                <a:lnTo>
                  <a:pt x="1194343" y="178726"/>
                </a:lnTo>
                <a:lnTo>
                  <a:pt x="1203547" y="172379"/>
                </a:lnTo>
                <a:lnTo>
                  <a:pt x="1212751" y="166349"/>
                </a:lnTo>
                <a:lnTo>
                  <a:pt x="1221955" y="160637"/>
                </a:lnTo>
                <a:lnTo>
                  <a:pt x="1231158" y="155242"/>
                </a:lnTo>
                <a:lnTo>
                  <a:pt x="1240680" y="150165"/>
                </a:lnTo>
                <a:lnTo>
                  <a:pt x="1250201" y="145404"/>
                </a:lnTo>
                <a:lnTo>
                  <a:pt x="1259722" y="141279"/>
                </a:lnTo>
                <a:lnTo>
                  <a:pt x="1269561" y="137471"/>
                </a:lnTo>
                <a:lnTo>
                  <a:pt x="1279717" y="133980"/>
                </a:lnTo>
                <a:lnTo>
                  <a:pt x="1289556" y="131124"/>
                </a:lnTo>
                <a:lnTo>
                  <a:pt x="1299712" y="128268"/>
                </a:lnTo>
                <a:lnTo>
                  <a:pt x="1309550" y="126046"/>
                </a:lnTo>
                <a:lnTo>
                  <a:pt x="1319706" y="124142"/>
                </a:lnTo>
                <a:lnTo>
                  <a:pt x="1330180" y="122555"/>
                </a:lnTo>
                <a:lnTo>
                  <a:pt x="1332716" y="122238"/>
                </a:lnTo>
                <a:lnTo>
                  <a:pt x="320682" y="122238"/>
                </a:lnTo>
                <a:lnTo>
                  <a:pt x="320365" y="113710"/>
                </a:lnTo>
                <a:lnTo>
                  <a:pt x="320047" y="105497"/>
                </a:lnTo>
                <a:lnTo>
                  <a:pt x="319730" y="97601"/>
                </a:lnTo>
                <a:lnTo>
                  <a:pt x="319094" y="89388"/>
                </a:lnTo>
                <a:lnTo>
                  <a:pt x="318142" y="81492"/>
                </a:lnTo>
                <a:lnTo>
                  <a:pt x="316554" y="73595"/>
                </a:lnTo>
                <a:lnTo>
                  <a:pt x="315283" y="65699"/>
                </a:lnTo>
                <a:lnTo>
                  <a:pt x="314663" y="61841"/>
                </a:lnTo>
                <a:lnTo>
                  <a:pt x="315299" y="65819"/>
                </a:lnTo>
                <a:lnTo>
                  <a:pt x="316564" y="73729"/>
                </a:lnTo>
                <a:lnTo>
                  <a:pt x="318145" y="81640"/>
                </a:lnTo>
                <a:lnTo>
                  <a:pt x="319094" y="89551"/>
                </a:lnTo>
                <a:lnTo>
                  <a:pt x="319726" y="97779"/>
                </a:lnTo>
                <a:lnTo>
                  <a:pt x="320042" y="105689"/>
                </a:lnTo>
                <a:lnTo>
                  <a:pt x="320359" y="113917"/>
                </a:lnTo>
                <a:lnTo>
                  <a:pt x="320675" y="122461"/>
                </a:lnTo>
                <a:lnTo>
                  <a:pt x="320359" y="135435"/>
                </a:lnTo>
                <a:lnTo>
                  <a:pt x="319410" y="148408"/>
                </a:lnTo>
                <a:lnTo>
                  <a:pt x="318145" y="161066"/>
                </a:lnTo>
                <a:lnTo>
                  <a:pt x="316248" y="174040"/>
                </a:lnTo>
                <a:lnTo>
                  <a:pt x="314034" y="186064"/>
                </a:lnTo>
                <a:lnTo>
                  <a:pt x="311504" y="198089"/>
                </a:lnTo>
                <a:lnTo>
                  <a:pt x="308025" y="210113"/>
                </a:lnTo>
                <a:lnTo>
                  <a:pt x="304230" y="221822"/>
                </a:lnTo>
                <a:lnTo>
                  <a:pt x="300435" y="232897"/>
                </a:lnTo>
                <a:lnTo>
                  <a:pt x="295691" y="244289"/>
                </a:lnTo>
                <a:lnTo>
                  <a:pt x="290631" y="254731"/>
                </a:lnTo>
                <a:lnTo>
                  <a:pt x="285572" y="265173"/>
                </a:lnTo>
                <a:lnTo>
                  <a:pt x="279563" y="275299"/>
                </a:lnTo>
                <a:lnTo>
                  <a:pt x="273238" y="284792"/>
                </a:lnTo>
                <a:lnTo>
                  <a:pt x="267229" y="293969"/>
                </a:lnTo>
                <a:lnTo>
                  <a:pt x="260272" y="302829"/>
                </a:lnTo>
                <a:lnTo>
                  <a:pt x="252998" y="311373"/>
                </a:lnTo>
                <a:lnTo>
                  <a:pt x="245408" y="319600"/>
                </a:lnTo>
                <a:lnTo>
                  <a:pt x="237818" y="327195"/>
                </a:lnTo>
                <a:lnTo>
                  <a:pt x="229912" y="334157"/>
                </a:lnTo>
                <a:lnTo>
                  <a:pt x="221689" y="341118"/>
                </a:lnTo>
                <a:lnTo>
                  <a:pt x="212835" y="346814"/>
                </a:lnTo>
                <a:lnTo>
                  <a:pt x="203980" y="352826"/>
                </a:lnTo>
                <a:lnTo>
                  <a:pt x="195125" y="357889"/>
                </a:lnTo>
                <a:lnTo>
                  <a:pt x="185321" y="362319"/>
                </a:lnTo>
                <a:lnTo>
                  <a:pt x="175834" y="366117"/>
                </a:lnTo>
                <a:lnTo>
                  <a:pt x="166030" y="369914"/>
                </a:lnTo>
                <a:lnTo>
                  <a:pt x="156226" y="372762"/>
                </a:lnTo>
                <a:lnTo>
                  <a:pt x="146106" y="374660"/>
                </a:lnTo>
                <a:lnTo>
                  <a:pt x="135986" y="376559"/>
                </a:lnTo>
                <a:lnTo>
                  <a:pt x="125550" y="377508"/>
                </a:lnTo>
                <a:lnTo>
                  <a:pt x="114482" y="377825"/>
                </a:lnTo>
                <a:lnTo>
                  <a:pt x="106892" y="377825"/>
                </a:lnTo>
                <a:lnTo>
                  <a:pt x="98985" y="377192"/>
                </a:lnTo>
                <a:lnTo>
                  <a:pt x="91396" y="376243"/>
                </a:lnTo>
                <a:lnTo>
                  <a:pt x="83489" y="375293"/>
                </a:lnTo>
                <a:lnTo>
                  <a:pt x="75899" y="373395"/>
                </a:lnTo>
                <a:lnTo>
                  <a:pt x="68626" y="371496"/>
                </a:lnTo>
                <a:lnTo>
                  <a:pt x="61036" y="369281"/>
                </a:lnTo>
                <a:lnTo>
                  <a:pt x="54078" y="366749"/>
                </a:lnTo>
                <a:lnTo>
                  <a:pt x="46805" y="363585"/>
                </a:lnTo>
                <a:lnTo>
                  <a:pt x="39847" y="360421"/>
                </a:lnTo>
                <a:lnTo>
                  <a:pt x="32890" y="356624"/>
                </a:lnTo>
                <a:lnTo>
                  <a:pt x="25932" y="352826"/>
                </a:lnTo>
                <a:lnTo>
                  <a:pt x="19607" y="349029"/>
                </a:lnTo>
                <a:lnTo>
                  <a:pt x="12966" y="344283"/>
                </a:lnTo>
                <a:lnTo>
                  <a:pt x="6325" y="339536"/>
                </a:lnTo>
                <a:lnTo>
                  <a:pt x="0" y="334789"/>
                </a:lnTo>
                <a:lnTo>
                  <a:pt x="0" y="0"/>
                </a:lnTo>
                <a:close/>
              </a:path>
            </a:pathLst>
          </a:custGeom>
          <a:solidFill>
            <a:srgbClr val="24BAD6"/>
          </a:solidFill>
          <a:ln>
            <a:noFill/>
          </a:ln>
          <a:scene3d>
            <a:camera prst="orthographicFront">
              <a:rot lat="21525008" lon="1435896" rev="18007447"/>
            </a:camera>
            <a:lightRig rig="threePt" dir="t"/>
          </a:scene3d>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65" name="KSO_Shape"/>
          <p:cNvSpPr>
            <a:spLocks noChangeAspect="1"/>
          </p:cNvSpPr>
          <p:nvPr/>
        </p:nvSpPr>
        <p:spPr bwMode="auto">
          <a:xfrm>
            <a:off x="9462266" y="2923025"/>
            <a:ext cx="486580" cy="268430"/>
          </a:xfrm>
          <a:custGeom>
            <a:avLst/>
            <a:gdLst>
              <a:gd name="T0" fmla="*/ 2808263 w 2820988"/>
              <a:gd name="T1" fmla="*/ 1211608 h 1557338"/>
              <a:gd name="T2" fmla="*/ 2501270 w 2820988"/>
              <a:gd name="T3" fmla="*/ 1475355 h 1557338"/>
              <a:gd name="T4" fmla="*/ 2523539 w 2820988"/>
              <a:gd name="T5" fmla="*/ 1312023 h 1557338"/>
              <a:gd name="T6" fmla="*/ 2634566 w 2820988"/>
              <a:gd name="T7" fmla="*/ 1193496 h 1557338"/>
              <a:gd name="T8" fmla="*/ 1466344 w 2820988"/>
              <a:gd name="T9" fmla="*/ 848781 h 1557338"/>
              <a:gd name="T10" fmla="*/ 1490962 w 2820988"/>
              <a:gd name="T11" fmla="*/ 925897 h 1557338"/>
              <a:gd name="T12" fmla="*/ 1430538 w 2820988"/>
              <a:gd name="T13" fmla="*/ 988035 h 1557338"/>
              <a:gd name="T14" fmla="*/ 1267203 w 2820988"/>
              <a:gd name="T15" fmla="*/ 636746 h 1557338"/>
              <a:gd name="T16" fmla="*/ 1272944 w 2820988"/>
              <a:gd name="T17" fmla="*/ 550740 h 1557338"/>
              <a:gd name="T18" fmla="*/ 1269244 w 2820988"/>
              <a:gd name="T19" fmla="*/ 432921 h 1557338"/>
              <a:gd name="T20" fmla="*/ 1150862 w 2820988"/>
              <a:gd name="T21" fmla="*/ 507497 h 1557338"/>
              <a:gd name="T22" fmla="*/ 1121346 w 2820988"/>
              <a:gd name="T23" fmla="*/ 630311 h 1557338"/>
              <a:gd name="T24" fmla="*/ 1181648 w 2820988"/>
              <a:gd name="T25" fmla="*/ 739161 h 1557338"/>
              <a:gd name="T26" fmla="*/ 1323832 w 2820988"/>
              <a:gd name="T27" fmla="*/ 989230 h 1557338"/>
              <a:gd name="T28" fmla="*/ 1240997 w 2820988"/>
              <a:gd name="T29" fmla="*/ 899103 h 1557338"/>
              <a:gd name="T30" fmla="*/ 1151814 w 2820988"/>
              <a:gd name="T31" fmla="*/ 1019378 h 1557338"/>
              <a:gd name="T32" fmla="*/ 1279082 w 2820988"/>
              <a:gd name="T33" fmla="*/ 1089194 h 1557338"/>
              <a:gd name="T34" fmla="*/ 1495215 w 2820988"/>
              <a:gd name="T35" fmla="*/ 1071105 h 1557338"/>
              <a:gd name="T36" fmla="*/ 1606297 w 2820988"/>
              <a:gd name="T37" fmla="*/ 972728 h 1557338"/>
              <a:gd name="T38" fmla="*/ 1618040 w 2820988"/>
              <a:gd name="T39" fmla="*/ 839760 h 1557338"/>
              <a:gd name="T40" fmla="*/ 1540600 w 2820988"/>
              <a:gd name="T41" fmla="*/ 744555 h 1557338"/>
              <a:gd name="T42" fmla="*/ 1419680 w 2820988"/>
              <a:gd name="T43" fmla="*/ 530664 h 1557338"/>
              <a:gd name="T44" fmla="*/ 1600901 w 2820988"/>
              <a:gd name="T45" fmla="*/ 570967 h 1557338"/>
              <a:gd name="T46" fmla="*/ 1538061 w 2820988"/>
              <a:gd name="T47" fmla="*/ 472272 h 1557338"/>
              <a:gd name="T48" fmla="*/ 1412380 w 2820988"/>
              <a:gd name="T49" fmla="*/ 425304 h 1557338"/>
              <a:gd name="T50" fmla="*/ 2751839 w 2820988"/>
              <a:gd name="T51" fmla="*/ 1183971 h 1557338"/>
              <a:gd name="T52" fmla="*/ 2766566 w 2820988"/>
              <a:gd name="T53" fmla="*/ 367019 h 1557338"/>
              <a:gd name="T54" fmla="*/ 39784 w 2820988"/>
              <a:gd name="T55" fmla="*/ 360671 h 1557338"/>
              <a:gd name="T56" fmla="*/ 83357 w 2820988"/>
              <a:gd name="T57" fmla="*/ 1180480 h 1557338"/>
              <a:gd name="T58" fmla="*/ 314017 w 2820988"/>
              <a:gd name="T59" fmla="*/ 57827 h 1557338"/>
              <a:gd name="T60" fmla="*/ 2752273 w 2820988"/>
              <a:gd name="T61" fmla="*/ 371496 h 1557338"/>
              <a:gd name="T62" fmla="*/ 2616114 w 2820988"/>
              <a:gd name="T63" fmla="*/ 352826 h 1557338"/>
              <a:gd name="T64" fmla="*/ 2515268 w 2820988"/>
              <a:gd name="T65" fmla="*/ 221822 h 1557338"/>
              <a:gd name="T66" fmla="*/ 2503815 w 2820988"/>
              <a:gd name="T67" fmla="*/ 65819 h 1557338"/>
              <a:gd name="T68" fmla="*/ 2518091 w 2820988"/>
              <a:gd name="T69" fmla="*/ 13898 h 1557338"/>
              <a:gd name="T70" fmla="*/ 1389849 w 2820988"/>
              <a:gd name="T71" fmla="*/ 122238 h 1557338"/>
              <a:gd name="T72" fmla="*/ 1528222 w 2820988"/>
              <a:gd name="T73" fmla="*/ 178726 h 1557338"/>
              <a:gd name="T74" fmla="*/ 1647873 w 2820988"/>
              <a:gd name="T75" fmla="*/ 313281 h 1557338"/>
              <a:gd name="T76" fmla="*/ 1731026 w 2820988"/>
              <a:gd name="T77" fmla="*/ 508132 h 1557338"/>
              <a:gd name="T78" fmla="*/ 1766572 w 2820988"/>
              <a:gd name="T79" fmla="*/ 744555 h 1557338"/>
              <a:gd name="T80" fmla="*/ 1745308 w 2820988"/>
              <a:gd name="T81" fmla="*/ 989547 h 1557338"/>
              <a:gd name="T82" fmla="*/ 1674215 w 2820988"/>
              <a:gd name="T83" fmla="*/ 1197092 h 1557338"/>
              <a:gd name="T84" fmla="*/ 1563134 w 2820988"/>
              <a:gd name="T85" fmla="*/ 1349419 h 1557338"/>
              <a:gd name="T86" fmla="*/ 1423171 w 2820988"/>
              <a:gd name="T87" fmla="*/ 1429073 h 1557338"/>
              <a:gd name="T88" fmla="*/ 2508881 w 2820988"/>
              <a:gd name="T89" fmla="*/ 1514381 h 1557338"/>
              <a:gd name="T90" fmla="*/ 32890 w 2820988"/>
              <a:gd name="T91" fmla="*/ 1198898 h 1557338"/>
              <a:gd name="T92" fmla="*/ 156226 w 2820988"/>
              <a:gd name="T93" fmla="*/ 1183010 h 1557338"/>
              <a:gd name="T94" fmla="*/ 279563 w 2820988"/>
              <a:gd name="T95" fmla="*/ 1280882 h 1557338"/>
              <a:gd name="T96" fmla="*/ 320042 w 2820988"/>
              <a:gd name="T97" fmla="*/ 1451204 h 1557338"/>
              <a:gd name="T98" fmla="*/ 315283 w 2820988"/>
              <a:gd name="T99" fmla="*/ 1491639 h 1557338"/>
              <a:gd name="T100" fmla="*/ 1269561 w 2820988"/>
              <a:gd name="T101" fmla="*/ 1419552 h 1557338"/>
              <a:gd name="T102" fmla="*/ 1134676 w 2820988"/>
              <a:gd name="T103" fmla="*/ 1324348 h 1557338"/>
              <a:gd name="T104" fmla="*/ 1030577 w 2820988"/>
              <a:gd name="T105" fmla="*/ 1159645 h 1557338"/>
              <a:gd name="T106" fmla="*/ 968371 w 2820988"/>
              <a:gd name="T107" fmla="*/ 943215 h 1557338"/>
              <a:gd name="T108" fmla="*/ 958850 w 2820988"/>
              <a:gd name="T109" fmla="*/ 694732 h 1557338"/>
              <a:gd name="T110" fmla="*/ 1004552 w 2820988"/>
              <a:gd name="T111" fmla="*/ 464973 h 1557338"/>
              <a:gd name="T112" fmla="*/ 1095956 w 2820988"/>
              <a:gd name="T113" fmla="*/ 281229 h 1557338"/>
              <a:gd name="T114" fmla="*/ 1221955 w 2820988"/>
              <a:gd name="T115" fmla="*/ 160637 h 1557338"/>
              <a:gd name="T116" fmla="*/ 320047 w 2820988"/>
              <a:gd name="T117" fmla="*/ 105497 h 1557338"/>
              <a:gd name="T118" fmla="*/ 320359 w 2820988"/>
              <a:gd name="T119" fmla="*/ 135435 h 1557338"/>
              <a:gd name="T120" fmla="*/ 260272 w 2820988"/>
              <a:gd name="T121" fmla="*/ 302829 h 1557338"/>
              <a:gd name="T122" fmla="*/ 125550 w 2820988"/>
              <a:gd name="T123" fmla="*/ 377508 h 1557338"/>
              <a:gd name="T124" fmla="*/ 12966 w 2820988"/>
              <a:gd name="T125" fmla="*/ 344283 h 1557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20988" h="1557338">
                <a:moveTo>
                  <a:pt x="2705826" y="1177925"/>
                </a:moveTo>
                <a:lnTo>
                  <a:pt x="2713779" y="1177925"/>
                </a:lnTo>
                <a:lnTo>
                  <a:pt x="2721732" y="1178561"/>
                </a:lnTo>
                <a:lnTo>
                  <a:pt x="2729367" y="1179514"/>
                </a:lnTo>
                <a:lnTo>
                  <a:pt x="2737321" y="1180785"/>
                </a:lnTo>
                <a:lnTo>
                  <a:pt x="2744956" y="1182374"/>
                </a:lnTo>
                <a:lnTo>
                  <a:pt x="2752273" y="1184281"/>
                </a:lnTo>
                <a:lnTo>
                  <a:pt x="2759590" y="1186505"/>
                </a:lnTo>
                <a:lnTo>
                  <a:pt x="2766906" y="1189047"/>
                </a:lnTo>
                <a:lnTo>
                  <a:pt x="2774223" y="1192225"/>
                </a:lnTo>
                <a:lnTo>
                  <a:pt x="2781222" y="1195402"/>
                </a:lnTo>
                <a:lnTo>
                  <a:pt x="2788221" y="1198898"/>
                </a:lnTo>
                <a:lnTo>
                  <a:pt x="2794902" y="1203029"/>
                </a:lnTo>
                <a:lnTo>
                  <a:pt x="2801582" y="1206842"/>
                </a:lnTo>
                <a:lnTo>
                  <a:pt x="2808263" y="1211608"/>
                </a:lnTo>
                <a:lnTo>
                  <a:pt x="2814626" y="1216057"/>
                </a:lnTo>
                <a:lnTo>
                  <a:pt x="2820988" y="1221141"/>
                </a:lnTo>
                <a:lnTo>
                  <a:pt x="2820988" y="1557338"/>
                </a:lnTo>
                <a:lnTo>
                  <a:pt x="2524175" y="1557338"/>
                </a:lnTo>
                <a:lnTo>
                  <a:pt x="2520994" y="1550347"/>
                </a:lnTo>
                <a:lnTo>
                  <a:pt x="2518131" y="1543357"/>
                </a:lnTo>
                <a:lnTo>
                  <a:pt x="2515904" y="1536366"/>
                </a:lnTo>
                <a:lnTo>
                  <a:pt x="2513041" y="1529057"/>
                </a:lnTo>
                <a:lnTo>
                  <a:pt x="2510814" y="1521748"/>
                </a:lnTo>
                <a:lnTo>
                  <a:pt x="2508905" y="1514122"/>
                </a:lnTo>
                <a:lnTo>
                  <a:pt x="2506996" y="1506496"/>
                </a:lnTo>
                <a:lnTo>
                  <a:pt x="2505088" y="1498869"/>
                </a:lnTo>
                <a:lnTo>
                  <a:pt x="2503815" y="1491243"/>
                </a:lnTo>
                <a:lnTo>
                  <a:pt x="2502543" y="1483299"/>
                </a:lnTo>
                <a:lnTo>
                  <a:pt x="2501270" y="1475355"/>
                </a:lnTo>
                <a:lnTo>
                  <a:pt x="2500316" y="1467410"/>
                </a:lnTo>
                <a:lnTo>
                  <a:pt x="2499680" y="1459148"/>
                </a:lnTo>
                <a:lnTo>
                  <a:pt x="2499361" y="1451204"/>
                </a:lnTo>
                <a:lnTo>
                  <a:pt x="2499043" y="1442942"/>
                </a:lnTo>
                <a:lnTo>
                  <a:pt x="2498725" y="1434363"/>
                </a:lnTo>
                <a:lnTo>
                  <a:pt x="2499043" y="1421334"/>
                </a:lnTo>
                <a:lnTo>
                  <a:pt x="2499998" y="1408306"/>
                </a:lnTo>
                <a:lnTo>
                  <a:pt x="2501270" y="1395595"/>
                </a:lnTo>
                <a:lnTo>
                  <a:pt x="2502861" y="1382567"/>
                </a:lnTo>
                <a:lnTo>
                  <a:pt x="2505088" y="1370492"/>
                </a:lnTo>
                <a:lnTo>
                  <a:pt x="2508269" y="1358099"/>
                </a:lnTo>
                <a:lnTo>
                  <a:pt x="2511132" y="1346341"/>
                </a:lnTo>
                <a:lnTo>
                  <a:pt x="2515268" y="1334584"/>
                </a:lnTo>
                <a:lnTo>
                  <a:pt x="2519085" y="1323144"/>
                </a:lnTo>
                <a:lnTo>
                  <a:pt x="2523539" y="1312023"/>
                </a:lnTo>
                <a:lnTo>
                  <a:pt x="2528629" y="1301536"/>
                </a:lnTo>
                <a:lnTo>
                  <a:pt x="2534037" y="1291050"/>
                </a:lnTo>
                <a:lnTo>
                  <a:pt x="2539764" y="1280882"/>
                </a:lnTo>
                <a:lnTo>
                  <a:pt x="2546126" y="1271349"/>
                </a:lnTo>
                <a:lnTo>
                  <a:pt x="2552489" y="1261816"/>
                </a:lnTo>
                <a:lnTo>
                  <a:pt x="2559487" y="1252918"/>
                </a:lnTo>
                <a:lnTo>
                  <a:pt x="2566486" y="1244338"/>
                </a:lnTo>
                <a:lnTo>
                  <a:pt x="2574121" y="1236712"/>
                </a:lnTo>
                <a:lnTo>
                  <a:pt x="2581756" y="1228768"/>
                </a:lnTo>
                <a:lnTo>
                  <a:pt x="2590028" y="1221777"/>
                </a:lnTo>
                <a:lnTo>
                  <a:pt x="2598299" y="1214786"/>
                </a:lnTo>
                <a:lnTo>
                  <a:pt x="2607207" y="1208749"/>
                </a:lnTo>
                <a:lnTo>
                  <a:pt x="2616114" y="1203347"/>
                </a:lnTo>
                <a:lnTo>
                  <a:pt x="2625340" y="1197945"/>
                </a:lnTo>
                <a:lnTo>
                  <a:pt x="2634566" y="1193496"/>
                </a:lnTo>
                <a:lnTo>
                  <a:pt x="2644109" y="1189365"/>
                </a:lnTo>
                <a:lnTo>
                  <a:pt x="2653971" y="1185869"/>
                </a:lnTo>
                <a:lnTo>
                  <a:pt x="2663833" y="1183010"/>
                </a:lnTo>
                <a:lnTo>
                  <a:pt x="2674331" y="1180785"/>
                </a:lnTo>
                <a:lnTo>
                  <a:pt x="2684830" y="1179196"/>
                </a:lnTo>
                <a:lnTo>
                  <a:pt x="2695010" y="1178243"/>
                </a:lnTo>
                <a:lnTo>
                  <a:pt x="2705826" y="1177925"/>
                </a:lnTo>
                <a:close/>
                <a:moveTo>
                  <a:pt x="1401764" y="820739"/>
                </a:moveTo>
                <a:lnTo>
                  <a:pt x="1413913" y="823926"/>
                </a:lnTo>
                <a:lnTo>
                  <a:pt x="1424463" y="827112"/>
                </a:lnTo>
                <a:lnTo>
                  <a:pt x="1434694" y="830618"/>
                </a:lnTo>
                <a:lnTo>
                  <a:pt x="1443965" y="835079"/>
                </a:lnTo>
                <a:lnTo>
                  <a:pt x="1452277" y="839221"/>
                </a:lnTo>
                <a:lnTo>
                  <a:pt x="1459631" y="844001"/>
                </a:lnTo>
                <a:lnTo>
                  <a:pt x="1466344" y="848781"/>
                </a:lnTo>
                <a:lnTo>
                  <a:pt x="1469541" y="851330"/>
                </a:lnTo>
                <a:lnTo>
                  <a:pt x="1472099" y="854198"/>
                </a:lnTo>
                <a:lnTo>
                  <a:pt x="1477214" y="859616"/>
                </a:lnTo>
                <a:lnTo>
                  <a:pt x="1481371" y="865351"/>
                </a:lnTo>
                <a:lnTo>
                  <a:pt x="1485207" y="871406"/>
                </a:lnTo>
                <a:lnTo>
                  <a:pt x="1488084" y="877779"/>
                </a:lnTo>
                <a:lnTo>
                  <a:pt x="1490322" y="884152"/>
                </a:lnTo>
                <a:lnTo>
                  <a:pt x="1492241" y="891163"/>
                </a:lnTo>
                <a:lnTo>
                  <a:pt x="1493519" y="898492"/>
                </a:lnTo>
                <a:lnTo>
                  <a:pt x="1493839" y="905821"/>
                </a:lnTo>
                <a:lnTo>
                  <a:pt x="1493519" y="909964"/>
                </a:lnTo>
                <a:lnTo>
                  <a:pt x="1493200" y="914106"/>
                </a:lnTo>
                <a:lnTo>
                  <a:pt x="1492880" y="917930"/>
                </a:lnTo>
                <a:lnTo>
                  <a:pt x="1492241" y="922073"/>
                </a:lnTo>
                <a:lnTo>
                  <a:pt x="1490962" y="925897"/>
                </a:lnTo>
                <a:lnTo>
                  <a:pt x="1490003" y="929721"/>
                </a:lnTo>
                <a:lnTo>
                  <a:pt x="1488724" y="933544"/>
                </a:lnTo>
                <a:lnTo>
                  <a:pt x="1487125" y="937050"/>
                </a:lnTo>
                <a:lnTo>
                  <a:pt x="1485527" y="940874"/>
                </a:lnTo>
                <a:lnTo>
                  <a:pt x="1483609" y="944379"/>
                </a:lnTo>
                <a:lnTo>
                  <a:pt x="1481371" y="947884"/>
                </a:lnTo>
                <a:lnTo>
                  <a:pt x="1479133" y="951071"/>
                </a:lnTo>
                <a:lnTo>
                  <a:pt x="1476895" y="954576"/>
                </a:lnTo>
                <a:lnTo>
                  <a:pt x="1474337" y="957763"/>
                </a:lnTo>
                <a:lnTo>
                  <a:pt x="1468263" y="964454"/>
                </a:lnTo>
                <a:lnTo>
                  <a:pt x="1461549" y="970190"/>
                </a:lnTo>
                <a:lnTo>
                  <a:pt x="1454196" y="975607"/>
                </a:lnTo>
                <a:lnTo>
                  <a:pt x="1446523" y="980069"/>
                </a:lnTo>
                <a:lnTo>
                  <a:pt x="1438850" y="984530"/>
                </a:lnTo>
                <a:lnTo>
                  <a:pt x="1430538" y="988035"/>
                </a:lnTo>
                <a:lnTo>
                  <a:pt x="1421586" y="991222"/>
                </a:lnTo>
                <a:lnTo>
                  <a:pt x="1411675" y="993452"/>
                </a:lnTo>
                <a:lnTo>
                  <a:pt x="1401764" y="995364"/>
                </a:lnTo>
                <a:lnTo>
                  <a:pt x="1401764" y="820739"/>
                </a:lnTo>
                <a:close/>
                <a:moveTo>
                  <a:pt x="1323976" y="520701"/>
                </a:moveTo>
                <a:lnTo>
                  <a:pt x="1323976" y="674689"/>
                </a:lnTo>
                <a:lnTo>
                  <a:pt x="1315364" y="671211"/>
                </a:lnTo>
                <a:lnTo>
                  <a:pt x="1307391" y="667733"/>
                </a:lnTo>
                <a:lnTo>
                  <a:pt x="1300055" y="663939"/>
                </a:lnTo>
                <a:lnTo>
                  <a:pt x="1293038" y="660144"/>
                </a:lnTo>
                <a:lnTo>
                  <a:pt x="1286659" y="655717"/>
                </a:lnTo>
                <a:lnTo>
                  <a:pt x="1281237" y="651291"/>
                </a:lnTo>
                <a:lnTo>
                  <a:pt x="1275815" y="646548"/>
                </a:lnTo>
                <a:lnTo>
                  <a:pt x="1271349" y="641805"/>
                </a:lnTo>
                <a:lnTo>
                  <a:pt x="1267203" y="636746"/>
                </a:lnTo>
                <a:lnTo>
                  <a:pt x="1263695" y="631686"/>
                </a:lnTo>
                <a:lnTo>
                  <a:pt x="1260505" y="625995"/>
                </a:lnTo>
                <a:lnTo>
                  <a:pt x="1258272" y="620620"/>
                </a:lnTo>
                <a:lnTo>
                  <a:pt x="1256359" y="615244"/>
                </a:lnTo>
                <a:lnTo>
                  <a:pt x="1255083" y="609553"/>
                </a:lnTo>
                <a:lnTo>
                  <a:pt x="1254445" y="604177"/>
                </a:lnTo>
                <a:lnTo>
                  <a:pt x="1254126" y="598170"/>
                </a:lnTo>
                <a:lnTo>
                  <a:pt x="1254445" y="591529"/>
                </a:lnTo>
                <a:lnTo>
                  <a:pt x="1255083" y="585205"/>
                </a:lnTo>
                <a:lnTo>
                  <a:pt x="1256678" y="579514"/>
                </a:lnTo>
                <a:lnTo>
                  <a:pt x="1258591" y="573506"/>
                </a:lnTo>
                <a:lnTo>
                  <a:pt x="1261143" y="567498"/>
                </a:lnTo>
                <a:lnTo>
                  <a:pt x="1264651" y="562123"/>
                </a:lnTo>
                <a:lnTo>
                  <a:pt x="1268479" y="556432"/>
                </a:lnTo>
                <a:lnTo>
                  <a:pt x="1272944" y="550740"/>
                </a:lnTo>
                <a:lnTo>
                  <a:pt x="1277728" y="545997"/>
                </a:lnTo>
                <a:lnTo>
                  <a:pt x="1283150" y="540938"/>
                </a:lnTo>
                <a:lnTo>
                  <a:pt x="1288892" y="536827"/>
                </a:lnTo>
                <a:lnTo>
                  <a:pt x="1294952" y="532717"/>
                </a:lnTo>
                <a:lnTo>
                  <a:pt x="1301650" y="529239"/>
                </a:lnTo>
                <a:lnTo>
                  <a:pt x="1308666" y="526077"/>
                </a:lnTo>
                <a:lnTo>
                  <a:pt x="1316002" y="523231"/>
                </a:lnTo>
                <a:lnTo>
                  <a:pt x="1323976" y="520701"/>
                </a:lnTo>
                <a:close/>
                <a:moveTo>
                  <a:pt x="1323832" y="379924"/>
                </a:moveTo>
                <a:lnTo>
                  <a:pt x="1323832" y="424035"/>
                </a:lnTo>
                <a:lnTo>
                  <a:pt x="1312089" y="424987"/>
                </a:lnTo>
                <a:lnTo>
                  <a:pt x="1300981" y="426574"/>
                </a:lnTo>
                <a:lnTo>
                  <a:pt x="1290190" y="428160"/>
                </a:lnTo>
                <a:lnTo>
                  <a:pt x="1279717" y="430382"/>
                </a:lnTo>
                <a:lnTo>
                  <a:pt x="1269244" y="432921"/>
                </a:lnTo>
                <a:lnTo>
                  <a:pt x="1259088" y="435459"/>
                </a:lnTo>
                <a:lnTo>
                  <a:pt x="1249566" y="438950"/>
                </a:lnTo>
                <a:lnTo>
                  <a:pt x="1240045" y="442124"/>
                </a:lnTo>
                <a:lnTo>
                  <a:pt x="1231158" y="445615"/>
                </a:lnTo>
                <a:lnTo>
                  <a:pt x="1222272" y="450057"/>
                </a:lnTo>
                <a:lnTo>
                  <a:pt x="1213703" y="454183"/>
                </a:lnTo>
                <a:lnTo>
                  <a:pt x="1205451" y="458943"/>
                </a:lnTo>
                <a:lnTo>
                  <a:pt x="1197199" y="464338"/>
                </a:lnTo>
                <a:lnTo>
                  <a:pt x="1189582" y="469416"/>
                </a:lnTo>
                <a:lnTo>
                  <a:pt x="1182600" y="475445"/>
                </a:lnTo>
                <a:lnTo>
                  <a:pt x="1175300" y="481157"/>
                </a:lnTo>
                <a:lnTo>
                  <a:pt x="1168635" y="487504"/>
                </a:lnTo>
                <a:lnTo>
                  <a:pt x="1161970" y="494169"/>
                </a:lnTo>
                <a:lnTo>
                  <a:pt x="1156258" y="500833"/>
                </a:lnTo>
                <a:lnTo>
                  <a:pt x="1150862" y="507497"/>
                </a:lnTo>
                <a:lnTo>
                  <a:pt x="1145784" y="514479"/>
                </a:lnTo>
                <a:lnTo>
                  <a:pt x="1141341" y="521778"/>
                </a:lnTo>
                <a:lnTo>
                  <a:pt x="1136898" y="529394"/>
                </a:lnTo>
                <a:lnTo>
                  <a:pt x="1133407" y="537010"/>
                </a:lnTo>
                <a:lnTo>
                  <a:pt x="1130233" y="544627"/>
                </a:lnTo>
                <a:lnTo>
                  <a:pt x="1127059" y="552560"/>
                </a:lnTo>
                <a:lnTo>
                  <a:pt x="1124837" y="560812"/>
                </a:lnTo>
                <a:lnTo>
                  <a:pt x="1122933" y="568745"/>
                </a:lnTo>
                <a:lnTo>
                  <a:pt x="1121664" y="577314"/>
                </a:lnTo>
                <a:lnTo>
                  <a:pt x="1120077" y="586199"/>
                </a:lnTo>
                <a:lnTo>
                  <a:pt x="1119442" y="595085"/>
                </a:lnTo>
                <a:lnTo>
                  <a:pt x="1119442" y="603971"/>
                </a:lnTo>
                <a:lnTo>
                  <a:pt x="1119442" y="612856"/>
                </a:lnTo>
                <a:lnTo>
                  <a:pt x="1120077" y="621742"/>
                </a:lnTo>
                <a:lnTo>
                  <a:pt x="1121346" y="630311"/>
                </a:lnTo>
                <a:lnTo>
                  <a:pt x="1122616" y="638879"/>
                </a:lnTo>
                <a:lnTo>
                  <a:pt x="1124203" y="647130"/>
                </a:lnTo>
                <a:lnTo>
                  <a:pt x="1126424" y="655064"/>
                </a:lnTo>
                <a:lnTo>
                  <a:pt x="1128646" y="662997"/>
                </a:lnTo>
                <a:lnTo>
                  <a:pt x="1131820" y="670931"/>
                </a:lnTo>
                <a:lnTo>
                  <a:pt x="1134993" y="678547"/>
                </a:lnTo>
                <a:lnTo>
                  <a:pt x="1138802" y="685846"/>
                </a:lnTo>
                <a:lnTo>
                  <a:pt x="1142611" y="693463"/>
                </a:lnTo>
                <a:lnTo>
                  <a:pt x="1147371" y="700127"/>
                </a:lnTo>
                <a:lnTo>
                  <a:pt x="1152132" y="707108"/>
                </a:lnTo>
                <a:lnTo>
                  <a:pt x="1157210" y="714090"/>
                </a:lnTo>
                <a:lnTo>
                  <a:pt x="1162605" y="720754"/>
                </a:lnTo>
                <a:lnTo>
                  <a:pt x="1168635" y="726784"/>
                </a:lnTo>
                <a:lnTo>
                  <a:pt x="1175300" y="733131"/>
                </a:lnTo>
                <a:lnTo>
                  <a:pt x="1181648" y="739161"/>
                </a:lnTo>
                <a:lnTo>
                  <a:pt x="1189265" y="745190"/>
                </a:lnTo>
                <a:lnTo>
                  <a:pt x="1196882" y="750585"/>
                </a:lnTo>
                <a:lnTo>
                  <a:pt x="1205134" y="755980"/>
                </a:lnTo>
                <a:lnTo>
                  <a:pt x="1213703" y="761057"/>
                </a:lnTo>
                <a:lnTo>
                  <a:pt x="1222589" y="766452"/>
                </a:lnTo>
                <a:lnTo>
                  <a:pt x="1232111" y="770895"/>
                </a:lnTo>
                <a:lnTo>
                  <a:pt x="1241949" y="775655"/>
                </a:lnTo>
                <a:lnTo>
                  <a:pt x="1252105" y="780416"/>
                </a:lnTo>
                <a:lnTo>
                  <a:pt x="1263213" y="784224"/>
                </a:lnTo>
                <a:lnTo>
                  <a:pt x="1274322" y="788349"/>
                </a:lnTo>
                <a:lnTo>
                  <a:pt x="1286064" y="792157"/>
                </a:lnTo>
                <a:lnTo>
                  <a:pt x="1298125" y="795648"/>
                </a:lnTo>
                <a:lnTo>
                  <a:pt x="1310502" y="799456"/>
                </a:lnTo>
                <a:lnTo>
                  <a:pt x="1323832" y="802313"/>
                </a:lnTo>
                <a:lnTo>
                  <a:pt x="1323832" y="989230"/>
                </a:lnTo>
                <a:lnTo>
                  <a:pt x="1316533" y="986056"/>
                </a:lnTo>
                <a:lnTo>
                  <a:pt x="1309550" y="982566"/>
                </a:lnTo>
                <a:lnTo>
                  <a:pt x="1302568" y="978440"/>
                </a:lnTo>
                <a:lnTo>
                  <a:pt x="1295903" y="974315"/>
                </a:lnTo>
                <a:lnTo>
                  <a:pt x="1289556" y="969237"/>
                </a:lnTo>
                <a:lnTo>
                  <a:pt x="1282891" y="963842"/>
                </a:lnTo>
                <a:lnTo>
                  <a:pt x="1276861" y="958130"/>
                </a:lnTo>
                <a:lnTo>
                  <a:pt x="1270830" y="951783"/>
                </a:lnTo>
                <a:lnTo>
                  <a:pt x="1265118" y="945119"/>
                </a:lnTo>
                <a:lnTo>
                  <a:pt x="1259722" y="938454"/>
                </a:lnTo>
                <a:lnTo>
                  <a:pt x="1255279" y="931155"/>
                </a:lnTo>
                <a:lnTo>
                  <a:pt x="1250836" y="923539"/>
                </a:lnTo>
                <a:lnTo>
                  <a:pt x="1247027" y="915605"/>
                </a:lnTo>
                <a:lnTo>
                  <a:pt x="1243536" y="907354"/>
                </a:lnTo>
                <a:lnTo>
                  <a:pt x="1240997" y="899103"/>
                </a:lnTo>
                <a:lnTo>
                  <a:pt x="1238458" y="890218"/>
                </a:lnTo>
                <a:lnTo>
                  <a:pt x="1097861" y="902594"/>
                </a:lnTo>
                <a:lnTo>
                  <a:pt x="1100082" y="913701"/>
                </a:lnTo>
                <a:lnTo>
                  <a:pt x="1102621" y="924174"/>
                </a:lnTo>
                <a:lnTo>
                  <a:pt x="1105478" y="934329"/>
                </a:lnTo>
                <a:lnTo>
                  <a:pt x="1108651" y="944167"/>
                </a:lnTo>
                <a:lnTo>
                  <a:pt x="1112142" y="953687"/>
                </a:lnTo>
                <a:lnTo>
                  <a:pt x="1115951" y="962890"/>
                </a:lnTo>
                <a:lnTo>
                  <a:pt x="1120077" y="971776"/>
                </a:lnTo>
                <a:lnTo>
                  <a:pt x="1124520" y="980662"/>
                </a:lnTo>
                <a:lnTo>
                  <a:pt x="1129598" y="988913"/>
                </a:lnTo>
                <a:lnTo>
                  <a:pt x="1134359" y="996846"/>
                </a:lnTo>
                <a:lnTo>
                  <a:pt x="1140072" y="1004780"/>
                </a:lnTo>
                <a:lnTo>
                  <a:pt x="1145784" y="1012079"/>
                </a:lnTo>
                <a:lnTo>
                  <a:pt x="1151814" y="1019378"/>
                </a:lnTo>
                <a:lnTo>
                  <a:pt x="1158479" y="1026360"/>
                </a:lnTo>
                <a:lnTo>
                  <a:pt x="1165144" y="1032389"/>
                </a:lnTo>
                <a:lnTo>
                  <a:pt x="1172126" y="1038736"/>
                </a:lnTo>
                <a:lnTo>
                  <a:pt x="1179744" y="1044766"/>
                </a:lnTo>
                <a:lnTo>
                  <a:pt x="1187361" y="1050161"/>
                </a:lnTo>
                <a:lnTo>
                  <a:pt x="1195295" y="1055555"/>
                </a:lnTo>
                <a:lnTo>
                  <a:pt x="1203547" y="1060316"/>
                </a:lnTo>
                <a:lnTo>
                  <a:pt x="1212116" y="1065076"/>
                </a:lnTo>
                <a:lnTo>
                  <a:pt x="1221002" y="1069201"/>
                </a:lnTo>
                <a:lnTo>
                  <a:pt x="1229889" y="1073327"/>
                </a:lnTo>
                <a:lnTo>
                  <a:pt x="1239093" y="1077135"/>
                </a:lnTo>
                <a:lnTo>
                  <a:pt x="1248614" y="1080626"/>
                </a:lnTo>
                <a:lnTo>
                  <a:pt x="1258453" y="1083799"/>
                </a:lnTo>
                <a:lnTo>
                  <a:pt x="1268609" y="1086338"/>
                </a:lnTo>
                <a:lnTo>
                  <a:pt x="1279082" y="1089194"/>
                </a:lnTo>
                <a:lnTo>
                  <a:pt x="1289873" y="1091416"/>
                </a:lnTo>
                <a:lnTo>
                  <a:pt x="1300981" y="1093320"/>
                </a:lnTo>
                <a:lnTo>
                  <a:pt x="1312089" y="1094907"/>
                </a:lnTo>
                <a:lnTo>
                  <a:pt x="1323832" y="1096493"/>
                </a:lnTo>
                <a:lnTo>
                  <a:pt x="1323832" y="1177417"/>
                </a:lnTo>
                <a:lnTo>
                  <a:pt x="1401589" y="1177417"/>
                </a:lnTo>
                <a:lnTo>
                  <a:pt x="1401589" y="1093954"/>
                </a:lnTo>
                <a:lnTo>
                  <a:pt x="1414602" y="1092368"/>
                </a:lnTo>
                <a:lnTo>
                  <a:pt x="1427297" y="1090146"/>
                </a:lnTo>
                <a:lnTo>
                  <a:pt x="1439674" y="1087925"/>
                </a:lnTo>
                <a:lnTo>
                  <a:pt x="1451417" y="1085069"/>
                </a:lnTo>
                <a:lnTo>
                  <a:pt x="1462843" y="1082213"/>
                </a:lnTo>
                <a:lnTo>
                  <a:pt x="1474268" y="1078722"/>
                </a:lnTo>
                <a:lnTo>
                  <a:pt x="1484742" y="1074914"/>
                </a:lnTo>
                <a:lnTo>
                  <a:pt x="1495215" y="1071105"/>
                </a:lnTo>
                <a:lnTo>
                  <a:pt x="1505371" y="1066345"/>
                </a:lnTo>
                <a:lnTo>
                  <a:pt x="1514893" y="1061902"/>
                </a:lnTo>
                <a:lnTo>
                  <a:pt x="1524414" y="1056508"/>
                </a:lnTo>
                <a:lnTo>
                  <a:pt x="1533300" y="1051113"/>
                </a:lnTo>
                <a:lnTo>
                  <a:pt x="1541870" y="1045718"/>
                </a:lnTo>
                <a:lnTo>
                  <a:pt x="1550121" y="1039371"/>
                </a:lnTo>
                <a:lnTo>
                  <a:pt x="1558056" y="1033024"/>
                </a:lnTo>
                <a:lnTo>
                  <a:pt x="1565673" y="1026360"/>
                </a:lnTo>
                <a:lnTo>
                  <a:pt x="1572972" y="1019378"/>
                </a:lnTo>
                <a:lnTo>
                  <a:pt x="1579637" y="1012079"/>
                </a:lnTo>
                <a:lnTo>
                  <a:pt x="1585667" y="1004463"/>
                </a:lnTo>
                <a:lnTo>
                  <a:pt x="1591698" y="996846"/>
                </a:lnTo>
                <a:lnTo>
                  <a:pt x="1597093" y="989230"/>
                </a:lnTo>
                <a:lnTo>
                  <a:pt x="1601536" y="980979"/>
                </a:lnTo>
                <a:lnTo>
                  <a:pt x="1606297" y="972728"/>
                </a:lnTo>
                <a:lnTo>
                  <a:pt x="1610105" y="964794"/>
                </a:lnTo>
                <a:lnTo>
                  <a:pt x="1613279" y="956226"/>
                </a:lnTo>
                <a:lnTo>
                  <a:pt x="1616453" y="947340"/>
                </a:lnTo>
                <a:lnTo>
                  <a:pt x="1618992" y="938454"/>
                </a:lnTo>
                <a:lnTo>
                  <a:pt x="1620896" y="928934"/>
                </a:lnTo>
                <a:lnTo>
                  <a:pt x="1622483" y="919414"/>
                </a:lnTo>
                <a:lnTo>
                  <a:pt x="1624070" y="909893"/>
                </a:lnTo>
                <a:lnTo>
                  <a:pt x="1624705" y="900055"/>
                </a:lnTo>
                <a:lnTo>
                  <a:pt x="1624705" y="890218"/>
                </a:lnTo>
                <a:lnTo>
                  <a:pt x="1624705" y="881332"/>
                </a:lnTo>
                <a:lnTo>
                  <a:pt x="1624070" y="872764"/>
                </a:lnTo>
                <a:lnTo>
                  <a:pt x="1622800" y="864195"/>
                </a:lnTo>
                <a:lnTo>
                  <a:pt x="1621848" y="855627"/>
                </a:lnTo>
                <a:lnTo>
                  <a:pt x="1620261" y="847693"/>
                </a:lnTo>
                <a:lnTo>
                  <a:pt x="1618040" y="839760"/>
                </a:lnTo>
                <a:lnTo>
                  <a:pt x="1615818" y="831826"/>
                </a:lnTo>
                <a:lnTo>
                  <a:pt x="1612962" y="824844"/>
                </a:lnTo>
                <a:lnTo>
                  <a:pt x="1609788" y="817228"/>
                </a:lnTo>
                <a:lnTo>
                  <a:pt x="1606614" y="810246"/>
                </a:lnTo>
                <a:lnTo>
                  <a:pt x="1602488" y="803265"/>
                </a:lnTo>
                <a:lnTo>
                  <a:pt x="1598362" y="796600"/>
                </a:lnTo>
                <a:lnTo>
                  <a:pt x="1593602" y="790253"/>
                </a:lnTo>
                <a:lnTo>
                  <a:pt x="1588841" y="783906"/>
                </a:lnTo>
                <a:lnTo>
                  <a:pt x="1583446" y="777877"/>
                </a:lnTo>
                <a:lnTo>
                  <a:pt x="1577733" y="772165"/>
                </a:lnTo>
                <a:lnTo>
                  <a:pt x="1571703" y="766135"/>
                </a:lnTo>
                <a:lnTo>
                  <a:pt x="1565038" y="760423"/>
                </a:lnTo>
                <a:lnTo>
                  <a:pt x="1557421" y="755345"/>
                </a:lnTo>
                <a:lnTo>
                  <a:pt x="1549169" y="749950"/>
                </a:lnTo>
                <a:lnTo>
                  <a:pt x="1540600" y="744555"/>
                </a:lnTo>
                <a:lnTo>
                  <a:pt x="1531079" y="739795"/>
                </a:lnTo>
                <a:lnTo>
                  <a:pt x="1521240" y="734718"/>
                </a:lnTo>
                <a:lnTo>
                  <a:pt x="1510449" y="730275"/>
                </a:lnTo>
                <a:lnTo>
                  <a:pt x="1499024" y="725515"/>
                </a:lnTo>
                <a:lnTo>
                  <a:pt x="1486963" y="721072"/>
                </a:lnTo>
                <a:lnTo>
                  <a:pt x="1474586" y="716629"/>
                </a:lnTo>
                <a:lnTo>
                  <a:pt x="1461256" y="712503"/>
                </a:lnTo>
                <a:lnTo>
                  <a:pt x="1447291" y="708061"/>
                </a:lnTo>
                <a:lnTo>
                  <a:pt x="1432692" y="704252"/>
                </a:lnTo>
                <a:lnTo>
                  <a:pt x="1417458" y="700444"/>
                </a:lnTo>
                <a:lnTo>
                  <a:pt x="1401589" y="696953"/>
                </a:lnTo>
                <a:lnTo>
                  <a:pt x="1401589" y="522413"/>
                </a:lnTo>
                <a:lnTo>
                  <a:pt x="1407937" y="524951"/>
                </a:lnTo>
                <a:lnTo>
                  <a:pt x="1414284" y="527807"/>
                </a:lnTo>
                <a:lnTo>
                  <a:pt x="1419680" y="530664"/>
                </a:lnTo>
                <a:lnTo>
                  <a:pt x="1425393" y="533837"/>
                </a:lnTo>
                <a:lnTo>
                  <a:pt x="1430471" y="537645"/>
                </a:lnTo>
                <a:lnTo>
                  <a:pt x="1435231" y="541136"/>
                </a:lnTo>
                <a:lnTo>
                  <a:pt x="1439992" y="545579"/>
                </a:lnTo>
                <a:lnTo>
                  <a:pt x="1443800" y="549704"/>
                </a:lnTo>
                <a:lnTo>
                  <a:pt x="1447926" y="554465"/>
                </a:lnTo>
                <a:lnTo>
                  <a:pt x="1451417" y="558907"/>
                </a:lnTo>
                <a:lnTo>
                  <a:pt x="1454591" y="564302"/>
                </a:lnTo>
                <a:lnTo>
                  <a:pt x="1457765" y="569697"/>
                </a:lnTo>
                <a:lnTo>
                  <a:pt x="1460304" y="575409"/>
                </a:lnTo>
                <a:lnTo>
                  <a:pt x="1462526" y="581122"/>
                </a:lnTo>
                <a:lnTo>
                  <a:pt x="1464747" y="587469"/>
                </a:lnTo>
                <a:lnTo>
                  <a:pt x="1466334" y="593816"/>
                </a:lnTo>
                <a:lnTo>
                  <a:pt x="1602488" y="579218"/>
                </a:lnTo>
                <a:lnTo>
                  <a:pt x="1600901" y="570967"/>
                </a:lnTo>
                <a:lnTo>
                  <a:pt x="1598680" y="563033"/>
                </a:lnTo>
                <a:lnTo>
                  <a:pt x="1595823" y="555099"/>
                </a:lnTo>
                <a:lnTo>
                  <a:pt x="1593284" y="547483"/>
                </a:lnTo>
                <a:lnTo>
                  <a:pt x="1590428" y="539867"/>
                </a:lnTo>
                <a:lnTo>
                  <a:pt x="1586937" y="532568"/>
                </a:lnTo>
                <a:lnTo>
                  <a:pt x="1583446" y="525903"/>
                </a:lnTo>
                <a:lnTo>
                  <a:pt x="1579637" y="519239"/>
                </a:lnTo>
                <a:lnTo>
                  <a:pt x="1575194" y="512575"/>
                </a:lnTo>
                <a:lnTo>
                  <a:pt x="1571068" y="505910"/>
                </a:lnTo>
                <a:lnTo>
                  <a:pt x="1565990" y="500198"/>
                </a:lnTo>
                <a:lnTo>
                  <a:pt x="1560912" y="494169"/>
                </a:lnTo>
                <a:lnTo>
                  <a:pt x="1555834" y="488139"/>
                </a:lnTo>
                <a:lnTo>
                  <a:pt x="1550121" y="482744"/>
                </a:lnTo>
                <a:lnTo>
                  <a:pt x="1544409" y="477349"/>
                </a:lnTo>
                <a:lnTo>
                  <a:pt x="1538061" y="472272"/>
                </a:lnTo>
                <a:lnTo>
                  <a:pt x="1531396" y="467512"/>
                </a:lnTo>
                <a:lnTo>
                  <a:pt x="1524731" y="462751"/>
                </a:lnTo>
                <a:lnTo>
                  <a:pt x="1518066" y="458626"/>
                </a:lnTo>
                <a:lnTo>
                  <a:pt x="1510449" y="454183"/>
                </a:lnTo>
                <a:lnTo>
                  <a:pt x="1502832" y="450375"/>
                </a:lnTo>
                <a:lnTo>
                  <a:pt x="1495215" y="446884"/>
                </a:lnTo>
                <a:lnTo>
                  <a:pt x="1486963" y="443393"/>
                </a:lnTo>
                <a:lnTo>
                  <a:pt x="1478712" y="440537"/>
                </a:lnTo>
                <a:lnTo>
                  <a:pt x="1469825" y="437364"/>
                </a:lnTo>
                <a:lnTo>
                  <a:pt x="1460939" y="434825"/>
                </a:lnTo>
                <a:lnTo>
                  <a:pt x="1451735" y="432286"/>
                </a:lnTo>
                <a:lnTo>
                  <a:pt x="1442213" y="430382"/>
                </a:lnTo>
                <a:lnTo>
                  <a:pt x="1432692" y="428160"/>
                </a:lnTo>
                <a:lnTo>
                  <a:pt x="1422536" y="426574"/>
                </a:lnTo>
                <a:lnTo>
                  <a:pt x="1412380" y="425304"/>
                </a:lnTo>
                <a:lnTo>
                  <a:pt x="1401589" y="424035"/>
                </a:lnTo>
                <a:lnTo>
                  <a:pt x="1401589" y="379924"/>
                </a:lnTo>
                <a:lnTo>
                  <a:pt x="1323832" y="379924"/>
                </a:lnTo>
                <a:close/>
                <a:moveTo>
                  <a:pt x="2820988" y="334963"/>
                </a:moveTo>
                <a:lnTo>
                  <a:pt x="2820988" y="1220788"/>
                </a:lnTo>
                <a:lnTo>
                  <a:pt x="2814585" y="1215710"/>
                </a:lnTo>
                <a:lnTo>
                  <a:pt x="2808183" y="1211267"/>
                </a:lnTo>
                <a:lnTo>
                  <a:pt x="2801460" y="1206506"/>
                </a:lnTo>
                <a:lnTo>
                  <a:pt x="2794737" y="1202697"/>
                </a:lnTo>
                <a:lnTo>
                  <a:pt x="2788014" y="1198571"/>
                </a:lnTo>
                <a:lnTo>
                  <a:pt x="2780972" y="1195080"/>
                </a:lnTo>
                <a:lnTo>
                  <a:pt x="2773929" y="1191906"/>
                </a:lnTo>
                <a:lnTo>
                  <a:pt x="2766566" y="1188732"/>
                </a:lnTo>
                <a:lnTo>
                  <a:pt x="2759203" y="1186193"/>
                </a:lnTo>
                <a:lnTo>
                  <a:pt x="2751839" y="1183971"/>
                </a:lnTo>
                <a:lnTo>
                  <a:pt x="2744476" y="1182067"/>
                </a:lnTo>
                <a:lnTo>
                  <a:pt x="2736793" y="1180480"/>
                </a:lnTo>
                <a:lnTo>
                  <a:pt x="2728790" y="1179211"/>
                </a:lnTo>
                <a:lnTo>
                  <a:pt x="2721107" y="1178258"/>
                </a:lnTo>
                <a:lnTo>
                  <a:pt x="2713103" y="1177623"/>
                </a:lnTo>
                <a:lnTo>
                  <a:pt x="2705100" y="1177623"/>
                </a:lnTo>
                <a:lnTo>
                  <a:pt x="2705100" y="378127"/>
                </a:lnTo>
                <a:lnTo>
                  <a:pt x="2713103" y="378127"/>
                </a:lnTo>
                <a:lnTo>
                  <a:pt x="2721107" y="377493"/>
                </a:lnTo>
                <a:lnTo>
                  <a:pt x="2728790" y="376540"/>
                </a:lnTo>
                <a:lnTo>
                  <a:pt x="2736793" y="375588"/>
                </a:lnTo>
                <a:lnTo>
                  <a:pt x="2744476" y="373684"/>
                </a:lnTo>
                <a:lnTo>
                  <a:pt x="2751839" y="371780"/>
                </a:lnTo>
                <a:lnTo>
                  <a:pt x="2759203" y="369558"/>
                </a:lnTo>
                <a:lnTo>
                  <a:pt x="2766566" y="367019"/>
                </a:lnTo>
                <a:lnTo>
                  <a:pt x="2773929" y="363845"/>
                </a:lnTo>
                <a:lnTo>
                  <a:pt x="2780972" y="360671"/>
                </a:lnTo>
                <a:lnTo>
                  <a:pt x="2788014" y="356862"/>
                </a:lnTo>
                <a:lnTo>
                  <a:pt x="2794737" y="353054"/>
                </a:lnTo>
                <a:lnTo>
                  <a:pt x="2801460" y="349245"/>
                </a:lnTo>
                <a:lnTo>
                  <a:pt x="2808183" y="344484"/>
                </a:lnTo>
                <a:lnTo>
                  <a:pt x="2814585" y="339724"/>
                </a:lnTo>
                <a:lnTo>
                  <a:pt x="2820988" y="334963"/>
                </a:lnTo>
                <a:close/>
                <a:moveTo>
                  <a:pt x="0" y="334963"/>
                </a:moveTo>
                <a:lnTo>
                  <a:pt x="6315" y="339724"/>
                </a:lnTo>
                <a:lnTo>
                  <a:pt x="12946" y="344484"/>
                </a:lnTo>
                <a:lnTo>
                  <a:pt x="19576" y="349245"/>
                </a:lnTo>
                <a:lnTo>
                  <a:pt x="25891" y="353054"/>
                </a:lnTo>
                <a:lnTo>
                  <a:pt x="32838" y="356862"/>
                </a:lnTo>
                <a:lnTo>
                  <a:pt x="39784" y="360671"/>
                </a:lnTo>
                <a:lnTo>
                  <a:pt x="46730" y="363845"/>
                </a:lnTo>
                <a:lnTo>
                  <a:pt x="53993" y="367019"/>
                </a:lnTo>
                <a:lnTo>
                  <a:pt x="60939" y="369558"/>
                </a:lnTo>
                <a:lnTo>
                  <a:pt x="68517" y="371780"/>
                </a:lnTo>
                <a:lnTo>
                  <a:pt x="75779" y="373684"/>
                </a:lnTo>
                <a:lnTo>
                  <a:pt x="83357" y="375588"/>
                </a:lnTo>
                <a:lnTo>
                  <a:pt x="91251" y="376540"/>
                </a:lnTo>
                <a:lnTo>
                  <a:pt x="98829" y="377493"/>
                </a:lnTo>
                <a:lnTo>
                  <a:pt x="106722" y="378127"/>
                </a:lnTo>
                <a:lnTo>
                  <a:pt x="114300" y="378127"/>
                </a:lnTo>
                <a:lnTo>
                  <a:pt x="114300" y="1177623"/>
                </a:lnTo>
                <a:lnTo>
                  <a:pt x="106722" y="1177623"/>
                </a:lnTo>
                <a:lnTo>
                  <a:pt x="98829" y="1178258"/>
                </a:lnTo>
                <a:lnTo>
                  <a:pt x="91251" y="1179211"/>
                </a:lnTo>
                <a:lnTo>
                  <a:pt x="83357" y="1180480"/>
                </a:lnTo>
                <a:lnTo>
                  <a:pt x="75779" y="1182067"/>
                </a:lnTo>
                <a:lnTo>
                  <a:pt x="68517" y="1183971"/>
                </a:lnTo>
                <a:lnTo>
                  <a:pt x="60939" y="1186193"/>
                </a:lnTo>
                <a:lnTo>
                  <a:pt x="53993" y="1188732"/>
                </a:lnTo>
                <a:lnTo>
                  <a:pt x="46730" y="1191906"/>
                </a:lnTo>
                <a:lnTo>
                  <a:pt x="39784" y="1195080"/>
                </a:lnTo>
                <a:lnTo>
                  <a:pt x="32838" y="1198571"/>
                </a:lnTo>
                <a:lnTo>
                  <a:pt x="25891" y="1202697"/>
                </a:lnTo>
                <a:lnTo>
                  <a:pt x="19576" y="1206506"/>
                </a:lnTo>
                <a:lnTo>
                  <a:pt x="12946" y="1211267"/>
                </a:lnTo>
                <a:lnTo>
                  <a:pt x="6315" y="1215710"/>
                </a:lnTo>
                <a:lnTo>
                  <a:pt x="0" y="1220788"/>
                </a:lnTo>
                <a:lnTo>
                  <a:pt x="0" y="334963"/>
                </a:lnTo>
                <a:close/>
                <a:moveTo>
                  <a:pt x="313822" y="56889"/>
                </a:moveTo>
                <a:lnTo>
                  <a:pt x="314017" y="57827"/>
                </a:lnTo>
                <a:lnTo>
                  <a:pt x="314013" y="57802"/>
                </a:lnTo>
                <a:lnTo>
                  <a:pt x="313822" y="56889"/>
                </a:lnTo>
                <a:close/>
                <a:moveTo>
                  <a:pt x="2524175" y="0"/>
                </a:moveTo>
                <a:lnTo>
                  <a:pt x="2820988" y="0"/>
                </a:lnTo>
                <a:lnTo>
                  <a:pt x="2820988" y="334789"/>
                </a:lnTo>
                <a:lnTo>
                  <a:pt x="2814626" y="339536"/>
                </a:lnTo>
                <a:lnTo>
                  <a:pt x="2808263" y="344283"/>
                </a:lnTo>
                <a:lnTo>
                  <a:pt x="2801582" y="349029"/>
                </a:lnTo>
                <a:lnTo>
                  <a:pt x="2794902" y="352826"/>
                </a:lnTo>
                <a:lnTo>
                  <a:pt x="2788221" y="356624"/>
                </a:lnTo>
                <a:lnTo>
                  <a:pt x="2781222" y="360421"/>
                </a:lnTo>
                <a:lnTo>
                  <a:pt x="2774223" y="363585"/>
                </a:lnTo>
                <a:lnTo>
                  <a:pt x="2766906" y="366749"/>
                </a:lnTo>
                <a:lnTo>
                  <a:pt x="2759590" y="369281"/>
                </a:lnTo>
                <a:lnTo>
                  <a:pt x="2752273" y="371496"/>
                </a:lnTo>
                <a:lnTo>
                  <a:pt x="2744956" y="373395"/>
                </a:lnTo>
                <a:lnTo>
                  <a:pt x="2737321" y="375293"/>
                </a:lnTo>
                <a:lnTo>
                  <a:pt x="2729367" y="376243"/>
                </a:lnTo>
                <a:lnTo>
                  <a:pt x="2721732" y="377192"/>
                </a:lnTo>
                <a:lnTo>
                  <a:pt x="2713779" y="377825"/>
                </a:lnTo>
                <a:lnTo>
                  <a:pt x="2705826" y="377825"/>
                </a:lnTo>
                <a:lnTo>
                  <a:pt x="2695010" y="377508"/>
                </a:lnTo>
                <a:lnTo>
                  <a:pt x="2684830" y="376559"/>
                </a:lnTo>
                <a:lnTo>
                  <a:pt x="2674331" y="374660"/>
                </a:lnTo>
                <a:lnTo>
                  <a:pt x="2663833" y="372762"/>
                </a:lnTo>
                <a:lnTo>
                  <a:pt x="2653971" y="369914"/>
                </a:lnTo>
                <a:lnTo>
                  <a:pt x="2644109" y="366117"/>
                </a:lnTo>
                <a:lnTo>
                  <a:pt x="2634566" y="362319"/>
                </a:lnTo>
                <a:lnTo>
                  <a:pt x="2625340" y="357889"/>
                </a:lnTo>
                <a:lnTo>
                  <a:pt x="2616114" y="352826"/>
                </a:lnTo>
                <a:lnTo>
                  <a:pt x="2607207" y="346814"/>
                </a:lnTo>
                <a:lnTo>
                  <a:pt x="2598299" y="341118"/>
                </a:lnTo>
                <a:lnTo>
                  <a:pt x="2590028" y="334157"/>
                </a:lnTo>
                <a:lnTo>
                  <a:pt x="2581756" y="327195"/>
                </a:lnTo>
                <a:lnTo>
                  <a:pt x="2574121" y="319600"/>
                </a:lnTo>
                <a:lnTo>
                  <a:pt x="2566486" y="311373"/>
                </a:lnTo>
                <a:lnTo>
                  <a:pt x="2559487" y="302829"/>
                </a:lnTo>
                <a:lnTo>
                  <a:pt x="2552489" y="293969"/>
                </a:lnTo>
                <a:lnTo>
                  <a:pt x="2546126" y="284792"/>
                </a:lnTo>
                <a:lnTo>
                  <a:pt x="2539764" y="275299"/>
                </a:lnTo>
                <a:lnTo>
                  <a:pt x="2534037" y="265173"/>
                </a:lnTo>
                <a:lnTo>
                  <a:pt x="2528629" y="254731"/>
                </a:lnTo>
                <a:lnTo>
                  <a:pt x="2523539" y="244289"/>
                </a:lnTo>
                <a:lnTo>
                  <a:pt x="2519085" y="232897"/>
                </a:lnTo>
                <a:lnTo>
                  <a:pt x="2515268" y="221822"/>
                </a:lnTo>
                <a:lnTo>
                  <a:pt x="2511132" y="210113"/>
                </a:lnTo>
                <a:lnTo>
                  <a:pt x="2508269" y="198089"/>
                </a:lnTo>
                <a:lnTo>
                  <a:pt x="2505088" y="186064"/>
                </a:lnTo>
                <a:lnTo>
                  <a:pt x="2502861" y="174040"/>
                </a:lnTo>
                <a:lnTo>
                  <a:pt x="2501270" y="161066"/>
                </a:lnTo>
                <a:lnTo>
                  <a:pt x="2499998" y="148408"/>
                </a:lnTo>
                <a:lnTo>
                  <a:pt x="2499043" y="135435"/>
                </a:lnTo>
                <a:lnTo>
                  <a:pt x="2498725" y="122461"/>
                </a:lnTo>
                <a:lnTo>
                  <a:pt x="2499043" y="113917"/>
                </a:lnTo>
                <a:lnTo>
                  <a:pt x="2499361" y="105689"/>
                </a:lnTo>
                <a:lnTo>
                  <a:pt x="2499680" y="97779"/>
                </a:lnTo>
                <a:lnTo>
                  <a:pt x="2500316" y="89551"/>
                </a:lnTo>
                <a:lnTo>
                  <a:pt x="2501270" y="81640"/>
                </a:lnTo>
                <a:lnTo>
                  <a:pt x="2502543" y="73729"/>
                </a:lnTo>
                <a:lnTo>
                  <a:pt x="2503815" y="65819"/>
                </a:lnTo>
                <a:lnTo>
                  <a:pt x="2505088" y="57908"/>
                </a:lnTo>
                <a:lnTo>
                  <a:pt x="2506996" y="50313"/>
                </a:lnTo>
                <a:lnTo>
                  <a:pt x="2508905" y="43035"/>
                </a:lnTo>
                <a:lnTo>
                  <a:pt x="2510814" y="35441"/>
                </a:lnTo>
                <a:lnTo>
                  <a:pt x="2513041" y="28163"/>
                </a:lnTo>
                <a:lnTo>
                  <a:pt x="2515904" y="20885"/>
                </a:lnTo>
                <a:lnTo>
                  <a:pt x="2518131" y="13923"/>
                </a:lnTo>
                <a:lnTo>
                  <a:pt x="2520994" y="6645"/>
                </a:lnTo>
                <a:lnTo>
                  <a:pt x="2524175" y="0"/>
                </a:lnTo>
                <a:close/>
                <a:moveTo>
                  <a:pt x="0" y="0"/>
                </a:moveTo>
                <a:lnTo>
                  <a:pt x="295275" y="0"/>
                </a:lnTo>
                <a:lnTo>
                  <a:pt x="295375" y="0"/>
                </a:lnTo>
                <a:lnTo>
                  <a:pt x="2524125" y="0"/>
                </a:lnTo>
                <a:lnTo>
                  <a:pt x="2520949" y="6633"/>
                </a:lnTo>
                <a:lnTo>
                  <a:pt x="2518091" y="13898"/>
                </a:lnTo>
                <a:lnTo>
                  <a:pt x="2515868" y="20847"/>
                </a:lnTo>
                <a:lnTo>
                  <a:pt x="2513009" y="28111"/>
                </a:lnTo>
                <a:lnTo>
                  <a:pt x="2510786" y="35376"/>
                </a:lnTo>
                <a:lnTo>
                  <a:pt x="2508881" y="42957"/>
                </a:lnTo>
                <a:lnTo>
                  <a:pt x="2506975" y="50222"/>
                </a:lnTo>
                <a:lnTo>
                  <a:pt x="2505070" y="57802"/>
                </a:lnTo>
                <a:lnTo>
                  <a:pt x="2503799" y="65699"/>
                </a:lnTo>
                <a:lnTo>
                  <a:pt x="2502529" y="73595"/>
                </a:lnTo>
                <a:lnTo>
                  <a:pt x="2501259" y="81492"/>
                </a:lnTo>
                <a:lnTo>
                  <a:pt x="2500306" y="89388"/>
                </a:lnTo>
                <a:lnTo>
                  <a:pt x="2499671" y="97601"/>
                </a:lnTo>
                <a:lnTo>
                  <a:pt x="2499353" y="105497"/>
                </a:lnTo>
                <a:lnTo>
                  <a:pt x="2499035" y="113710"/>
                </a:lnTo>
                <a:lnTo>
                  <a:pt x="2498718" y="122238"/>
                </a:lnTo>
                <a:lnTo>
                  <a:pt x="1389849" y="122238"/>
                </a:lnTo>
                <a:lnTo>
                  <a:pt x="1392385" y="122555"/>
                </a:lnTo>
                <a:lnTo>
                  <a:pt x="1402541" y="124142"/>
                </a:lnTo>
                <a:lnTo>
                  <a:pt x="1413015" y="126046"/>
                </a:lnTo>
                <a:lnTo>
                  <a:pt x="1423171" y="128268"/>
                </a:lnTo>
                <a:lnTo>
                  <a:pt x="1433010" y="131124"/>
                </a:lnTo>
                <a:lnTo>
                  <a:pt x="1443166" y="133980"/>
                </a:lnTo>
                <a:lnTo>
                  <a:pt x="1453004" y="137471"/>
                </a:lnTo>
                <a:lnTo>
                  <a:pt x="1462526" y="141279"/>
                </a:lnTo>
                <a:lnTo>
                  <a:pt x="1472364" y="145404"/>
                </a:lnTo>
                <a:lnTo>
                  <a:pt x="1481885" y="150165"/>
                </a:lnTo>
                <a:lnTo>
                  <a:pt x="1491407" y="155242"/>
                </a:lnTo>
                <a:lnTo>
                  <a:pt x="1500928" y="160637"/>
                </a:lnTo>
                <a:lnTo>
                  <a:pt x="1510132" y="166349"/>
                </a:lnTo>
                <a:lnTo>
                  <a:pt x="1519336" y="172379"/>
                </a:lnTo>
                <a:lnTo>
                  <a:pt x="1528222" y="178726"/>
                </a:lnTo>
                <a:lnTo>
                  <a:pt x="1537109" y="185707"/>
                </a:lnTo>
                <a:lnTo>
                  <a:pt x="1545995" y="192689"/>
                </a:lnTo>
                <a:lnTo>
                  <a:pt x="1554565" y="199988"/>
                </a:lnTo>
                <a:lnTo>
                  <a:pt x="1563134" y="207604"/>
                </a:lnTo>
                <a:lnTo>
                  <a:pt x="1571703" y="215855"/>
                </a:lnTo>
                <a:lnTo>
                  <a:pt x="1579955" y="224106"/>
                </a:lnTo>
                <a:lnTo>
                  <a:pt x="1588206" y="232992"/>
                </a:lnTo>
                <a:lnTo>
                  <a:pt x="1595823" y="241878"/>
                </a:lnTo>
                <a:lnTo>
                  <a:pt x="1603758" y="251398"/>
                </a:lnTo>
                <a:lnTo>
                  <a:pt x="1611692" y="260919"/>
                </a:lnTo>
                <a:lnTo>
                  <a:pt x="1619309" y="271074"/>
                </a:lnTo>
                <a:lnTo>
                  <a:pt x="1626609" y="281229"/>
                </a:lnTo>
                <a:lnTo>
                  <a:pt x="1634226" y="291701"/>
                </a:lnTo>
                <a:lnTo>
                  <a:pt x="1641208" y="302174"/>
                </a:lnTo>
                <a:lnTo>
                  <a:pt x="1647873" y="313281"/>
                </a:lnTo>
                <a:lnTo>
                  <a:pt x="1654855" y="324705"/>
                </a:lnTo>
                <a:lnTo>
                  <a:pt x="1661520" y="336130"/>
                </a:lnTo>
                <a:lnTo>
                  <a:pt x="1668185" y="347872"/>
                </a:lnTo>
                <a:lnTo>
                  <a:pt x="1674215" y="360248"/>
                </a:lnTo>
                <a:lnTo>
                  <a:pt x="1680245" y="372307"/>
                </a:lnTo>
                <a:lnTo>
                  <a:pt x="1686276" y="384684"/>
                </a:lnTo>
                <a:lnTo>
                  <a:pt x="1691988" y="397695"/>
                </a:lnTo>
                <a:lnTo>
                  <a:pt x="1697701" y="410706"/>
                </a:lnTo>
                <a:lnTo>
                  <a:pt x="1703097" y="424035"/>
                </a:lnTo>
                <a:lnTo>
                  <a:pt x="1708175" y="437364"/>
                </a:lnTo>
                <a:lnTo>
                  <a:pt x="1713253" y="451009"/>
                </a:lnTo>
                <a:lnTo>
                  <a:pt x="1718013" y="464973"/>
                </a:lnTo>
                <a:lnTo>
                  <a:pt x="1722456" y="478936"/>
                </a:lnTo>
                <a:lnTo>
                  <a:pt x="1726900" y="493534"/>
                </a:lnTo>
                <a:lnTo>
                  <a:pt x="1731026" y="508132"/>
                </a:lnTo>
                <a:lnTo>
                  <a:pt x="1734834" y="522413"/>
                </a:lnTo>
                <a:lnTo>
                  <a:pt x="1738960" y="537328"/>
                </a:lnTo>
                <a:lnTo>
                  <a:pt x="1742134" y="552560"/>
                </a:lnTo>
                <a:lnTo>
                  <a:pt x="1745308" y="567476"/>
                </a:lnTo>
                <a:lnTo>
                  <a:pt x="1748799" y="583026"/>
                </a:lnTo>
                <a:lnTo>
                  <a:pt x="1751338" y="598576"/>
                </a:lnTo>
                <a:lnTo>
                  <a:pt x="1753877" y="614443"/>
                </a:lnTo>
                <a:lnTo>
                  <a:pt x="1756733" y="629993"/>
                </a:lnTo>
                <a:lnTo>
                  <a:pt x="1758637" y="645861"/>
                </a:lnTo>
                <a:lnTo>
                  <a:pt x="1760542" y="662045"/>
                </a:lnTo>
                <a:lnTo>
                  <a:pt x="1762128" y="678547"/>
                </a:lnTo>
                <a:lnTo>
                  <a:pt x="1763398" y="694732"/>
                </a:lnTo>
                <a:lnTo>
                  <a:pt x="1764985" y="711551"/>
                </a:lnTo>
                <a:lnTo>
                  <a:pt x="1765937" y="728053"/>
                </a:lnTo>
                <a:lnTo>
                  <a:pt x="1766572" y="744555"/>
                </a:lnTo>
                <a:lnTo>
                  <a:pt x="1766889" y="761375"/>
                </a:lnTo>
                <a:lnTo>
                  <a:pt x="1766889" y="778512"/>
                </a:lnTo>
                <a:lnTo>
                  <a:pt x="1766889" y="795648"/>
                </a:lnTo>
                <a:lnTo>
                  <a:pt x="1766572" y="812468"/>
                </a:lnTo>
                <a:lnTo>
                  <a:pt x="1765937" y="829287"/>
                </a:lnTo>
                <a:lnTo>
                  <a:pt x="1764985" y="845789"/>
                </a:lnTo>
                <a:lnTo>
                  <a:pt x="1763398" y="862608"/>
                </a:lnTo>
                <a:lnTo>
                  <a:pt x="1762128" y="878793"/>
                </a:lnTo>
                <a:lnTo>
                  <a:pt x="1760542" y="895295"/>
                </a:lnTo>
                <a:lnTo>
                  <a:pt x="1758637" y="911163"/>
                </a:lnTo>
                <a:lnTo>
                  <a:pt x="1756733" y="927030"/>
                </a:lnTo>
                <a:lnTo>
                  <a:pt x="1753877" y="943215"/>
                </a:lnTo>
                <a:lnTo>
                  <a:pt x="1751338" y="958765"/>
                </a:lnTo>
                <a:lnTo>
                  <a:pt x="1748799" y="974315"/>
                </a:lnTo>
                <a:lnTo>
                  <a:pt x="1745308" y="989547"/>
                </a:lnTo>
                <a:lnTo>
                  <a:pt x="1742134" y="1004780"/>
                </a:lnTo>
                <a:lnTo>
                  <a:pt x="1738960" y="1020013"/>
                </a:lnTo>
                <a:lnTo>
                  <a:pt x="1734834" y="1034928"/>
                </a:lnTo>
                <a:lnTo>
                  <a:pt x="1731026" y="1049526"/>
                </a:lnTo>
                <a:lnTo>
                  <a:pt x="1726900" y="1063806"/>
                </a:lnTo>
                <a:lnTo>
                  <a:pt x="1722456" y="1078087"/>
                </a:lnTo>
                <a:lnTo>
                  <a:pt x="1718013" y="1092368"/>
                </a:lnTo>
                <a:lnTo>
                  <a:pt x="1713253" y="1106331"/>
                </a:lnTo>
                <a:lnTo>
                  <a:pt x="1708175" y="1119660"/>
                </a:lnTo>
                <a:lnTo>
                  <a:pt x="1703097" y="1133305"/>
                </a:lnTo>
                <a:lnTo>
                  <a:pt x="1697701" y="1146317"/>
                </a:lnTo>
                <a:lnTo>
                  <a:pt x="1691988" y="1159645"/>
                </a:lnTo>
                <a:lnTo>
                  <a:pt x="1686276" y="1172339"/>
                </a:lnTo>
                <a:lnTo>
                  <a:pt x="1680245" y="1185033"/>
                </a:lnTo>
                <a:lnTo>
                  <a:pt x="1674215" y="1197092"/>
                </a:lnTo>
                <a:lnTo>
                  <a:pt x="1668185" y="1209151"/>
                </a:lnTo>
                <a:lnTo>
                  <a:pt x="1661520" y="1221211"/>
                </a:lnTo>
                <a:lnTo>
                  <a:pt x="1654855" y="1232635"/>
                </a:lnTo>
                <a:lnTo>
                  <a:pt x="1647873" y="1243742"/>
                </a:lnTo>
                <a:lnTo>
                  <a:pt x="1641208" y="1255167"/>
                </a:lnTo>
                <a:lnTo>
                  <a:pt x="1634226" y="1265639"/>
                </a:lnTo>
                <a:lnTo>
                  <a:pt x="1626609" y="1276112"/>
                </a:lnTo>
                <a:lnTo>
                  <a:pt x="1619309" y="1286267"/>
                </a:lnTo>
                <a:lnTo>
                  <a:pt x="1611692" y="1296104"/>
                </a:lnTo>
                <a:lnTo>
                  <a:pt x="1603758" y="1305942"/>
                </a:lnTo>
                <a:lnTo>
                  <a:pt x="1595823" y="1315145"/>
                </a:lnTo>
                <a:lnTo>
                  <a:pt x="1588206" y="1324348"/>
                </a:lnTo>
                <a:lnTo>
                  <a:pt x="1579955" y="1333234"/>
                </a:lnTo>
                <a:lnTo>
                  <a:pt x="1571703" y="1341168"/>
                </a:lnTo>
                <a:lnTo>
                  <a:pt x="1563134" y="1349419"/>
                </a:lnTo>
                <a:lnTo>
                  <a:pt x="1554565" y="1357035"/>
                </a:lnTo>
                <a:lnTo>
                  <a:pt x="1545995" y="1364651"/>
                </a:lnTo>
                <a:lnTo>
                  <a:pt x="1537109" y="1371950"/>
                </a:lnTo>
                <a:lnTo>
                  <a:pt x="1528222" y="1378615"/>
                </a:lnTo>
                <a:lnTo>
                  <a:pt x="1519336" y="1384962"/>
                </a:lnTo>
                <a:lnTo>
                  <a:pt x="1510132" y="1390991"/>
                </a:lnTo>
                <a:lnTo>
                  <a:pt x="1500928" y="1396703"/>
                </a:lnTo>
                <a:lnTo>
                  <a:pt x="1491407" y="1402098"/>
                </a:lnTo>
                <a:lnTo>
                  <a:pt x="1481885" y="1407176"/>
                </a:lnTo>
                <a:lnTo>
                  <a:pt x="1472364" y="1411619"/>
                </a:lnTo>
                <a:lnTo>
                  <a:pt x="1462526" y="1416062"/>
                </a:lnTo>
                <a:lnTo>
                  <a:pt x="1453004" y="1419552"/>
                </a:lnTo>
                <a:lnTo>
                  <a:pt x="1443166" y="1423361"/>
                </a:lnTo>
                <a:lnTo>
                  <a:pt x="1433010" y="1426217"/>
                </a:lnTo>
                <a:lnTo>
                  <a:pt x="1423171" y="1429073"/>
                </a:lnTo>
                <a:lnTo>
                  <a:pt x="1413015" y="1431612"/>
                </a:lnTo>
                <a:lnTo>
                  <a:pt x="1402541" y="1433198"/>
                </a:lnTo>
                <a:lnTo>
                  <a:pt x="1392385" y="1434785"/>
                </a:lnTo>
                <a:lnTo>
                  <a:pt x="1389025" y="1435100"/>
                </a:lnTo>
                <a:lnTo>
                  <a:pt x="2498718" y="1435100"/>
                </a:lnTo>
                <a:lnTo>
                  <a:pt x="2499035" y="1443628"/>
                </a:lnTo>
                <a:lnTo>
                  <a:pt x="2499353" y="1451841"/>
                </a:lnTo>
                <a:lnTo>
                  <a:pt x="2499671" y="1459737"/>
                </a:lnTo>
                <a:lnTo>
                  <a:pt x="2500306" y="1467950"/>
                </a:lnTo>
                <a:lnTo>
                  <a:pt x="2501259" y="1475846"/>
                </a:lnTo>
                <a:lnTo>
                  <a:pt x="2502529" y="1483743"/>
                </a:lnTo>
                <a:lnTo>
                  <a:pt x="2503799" y="1491639"/>
                </a:lnTo>
                <a:lnTo>
                  <a:pt x="2505070" y="1499220"/>
                </a:lnTo>
                <a:lnTo>
                  <a:pt x="2506975" y="1506801"/>
                </a:lnTo>
                <a:lnTo>
                  <a:pt x="2508881" y="1514381"/>
                </a:lnTo>
                <a:lnTo>
                  <a:pt x="2510786" y="1521962"/>
                </a:lnTo>
                <a:lnTo>
                  <a:pt x="2513009" y="1529227"/>
                </a:lnTo>
                <a:lnTo>
                  <a:pt x="2515868" y="1536491"/>
                </a:lnTo>
                <a:lnTo>
                  <a:pt x="2518091" y="1543440"/>
                </a:lnTo>
                <a:lnTo>
                  <a:pt x="2520949" y="1550389"/>
                </a:lnTo>
                <a:lnTo>
                  <a:pt x="2524125" y="1557338"/>
                </a:lnTo>
                <a:lnTo>
                  <a:pt x="295375" y="1557338"/>
                </a:lnTo>
                <a:lnTo>
                  <a:pt x="295275" y="1557338"/>
                </a:lnTo>
                <a:lnTo>
                  <a:pt x="0" y="1557338"/>
                </a:lnTo>
                <a:lnTo>
                  <a:pt x="0" y="1221141"/>
                </a:lnTo>
                <a:lnTo>
                  <a:pt x="6325" y="1216057"/>
                </a:lnTo>
                <a:lnTo>
                  <a:pt x="12966" y="1211608"/>
                </a:lnTo>
                <a:lnTo>
                  <a:pt x="19607" y="1206842"/>
                </a:lnTo>
                <a:lnTo>
                  <a:pt x="25932" y="1203029"/>
                </a:lnTo>
                <a:lnTo>
                  <a:pt x="32890" y="1198898"/>
                </a:lnTo>
                <a:lnTo>
                  <a:pt x="39847" y="1195402"/>
                </a:lnTo>
                <a:lnTo>
                  <a:pt x="46805" y="1192225"/>
                </a:lnTo>
                <a:lnTo>
                  <a:pt x="54078" y="1189047"/>
                </a:lnTo>
                <a:lnTo>
                  <a:pt x="61036" y="1186505"/>
                </a:lnTo>
                <a:lnTo>
                  <a:pt x="68626" y="1184281"/>
                </a:lnTo>
                <a:lnTo>
                  <a:pt x="75899" y="1182374"/>
                </a:lnTo>
                <a:lnTo>
                  <a:pt x="83489" y="1180785"/>
                </a:lnTo>
                <a:lnTo>
                  <a:pt x="91395" y="1179514"/>
                </a:lnTo>
                <a:lnTo>
                  <a:pt x="98985" y="1178561"/>
                </a:lnTo>
                <a:lnTo>
                  <a:pt x="106892" y="1177925"/>
                </a:lnTo>
                <a:lnTo>
                  <a:pt x="114482" y="1177925"/>
                </a:lnTo>
                <a:lnTo>
                  <a:pt x="125550" y="1178243"/>
                </a:lnTo>
                <a:lnTo>
                  <a:pt x="135986" y="1179196"/>
                </a:lnTo>
                <a:lnTo>
                  <a:pt x="146106" y="1180785"/>
                </a:lnTo>
                <a:lnTo>
                  <a:pt x="156226" y="1183010"/>
                </a:lnTo>
                <a:lnTo>
                  <a:pt x="166030" y="1185869"/>
                </a:lnTo>
                <a:lnTo>
                  <a:pt x="175834" y="1189365"/>
                </a:lnTo>
                <a:lnTo>
                  <a:pt x="185321" y="1193496"/>
                </a:lnTo>
                <a:lnTo>
                  <a:pt x="195125" y="1197945"/>
                </a:lnTo>
                <a:lnTo>
                  <a:pt x="203980" y="1203347"/>
                </a:lnTo>
                <a:lnTo>
                  <a:pt x="212835" y="1208749"/>
                </a:lnTo>
                <a:lnTo>
                  <a:pt x="221689" y="1214786"/>
                </a:lnTo>
                <a:lnTo>
                  <a:pt x="229912" y="1221777"/>
                </a:lnTo>
                <a:lnTo>
                  <a:pt x="237818" y="1228768"/>
                </a:lnTo>
                <a:lnTo>
                  <a:pt x="245408" y="1236712"/>
                </a:lnTo>
                <a:lnTo>
                  <a:pt x="252998" y="1244338"/>
                </a:lnTo>
                <a:lnTo>
                  <a:pt x="260272" y="1252918"/>
                </a:lnTo>
                <a:lnTo>
                  <a:pt x="267229" y="1261816"/>
                </a:lnTo>
                <a:lnTo>
                  <a:pt x="273238" y="1271349"/>
                </a:lnTo>
                <a:lnTo>
                  <a:pt x="279563" y="1280882"/>
                </a:lnTo>
                <a:lnTo>
                  <a:pt x="285571" y="1291050"/>
                </a:lnTo>
                <a:lnTo>
                  <a:pt x="290631" y="1301536"/>
                </a:lnTo>
                <a:lnTo>
                  <a:pt x="295691" y="1312023"/>
                </a:lnTo>
                <a:lnTo>
                  <a:pt x="300435" y="1323144"/>
                </a:lnTo>
                <a:lnTo>
                  <a:pt x="304230" y="1334584"/>
                </a:lnTo>
                <a:lnTo>
                  <a:pt x="308025" y="1346341"/>
                </a:lnTo>
                <a:lnTo>
                  <a:pt x="311504" y="1358099"/>
                </a:lnTo>
                <a:lnTo>
                  <a:pt x="314034" y="1370492"/>
                </a:lnTo>
                <a:lnTo>
                  <a:pt x="316247" y="1382567"/>
                </a:lnTo>
                <a:lnTo>
                  <a:pt x="318145" y="1395595"/>
                </a:lnTo>
                <a:lnTo>
                  <a:pt x="319410" y="1408306"/>
                </a:lnTo>
                <a:lnTo>
                  <a:pt x="320359" y="1421334"/>
                </a:lnTo>
                <a:lnTo>
                  <a:pt x="320675" y="1434363"/>
                </a:lnTo>
                <a:lnTo>
                  <a:pt x="320359" y="1442942"/>
                </a:lnTo>
                <a:lnTo>
                  <a:pt x="320042" y="1451204"/>
                </a:lnTo>
                <a:lnTo>
                  <a:pt x="319726" y="1459148"/>
                </a:lnTo>
                <a:lnTo>
                  <a:pt x="319094" y="1467410"/>
                </a:lnTo>
                <a:lnTo>
                  <a:pt x="318145" y="1475355"/>
                </a:lnTo>
                <a:lnTo>
                  <a:pt x="316564" y="1483299"/>
                </a:lnTo>
                <a:lnTo>
                  <a:pt x="315299" y="1491243"/>
                </a:lnTo>
                <a:lnTo>
                  <a:pt x="314034" y="1498869"/>
                </a:lnTo>
                <a:lnTo>
                  <a:pt x="312452" y="1506496"/>
                </a:lnTo>
                <a:lnTo>
                  <a:pt x="310555" y="1514122"/>
                </a:lnTo>
                <a:lnTo>
                  <a:pt x="308341" y="1521748"/>
                </a:lnTo>
                <a:lnTo>
                  <a:pt x="306368" y="1528262"/>
                </a:lnTo>
                <a:lnTo>
                  <a:pt x="308296" y="1521962"/>
                </a:lnTo>
                <a:lnTo>
                  <a:pt x="310519" y="1514381"/>
                </a:lnTo>
                <a:lnTo>
                  <a:pt x="312425" y="1506801"/>
                </a:lnTo>
                <a:lnTo>
                  <a:pt x="314013" y="1499220"/>
                </a:lnTo>
                <a:lnTo>
                  <a:pt x="315283" y="1491639"/>
                </a:lnTo>
                <a:lnTo>
                  <a:pt x="316554" y="1483743"/>
                </a:lnTo>
                <a:lnTo>
                  <a:pt x="318142" y="1475846"/>
                </a:lnTo>
                <a:lnTo>
                  <a:pt x="319094" y="1467950"/>
                </a:lnTo>
                <a:lnTo>
                  <a:pt x="319730" y="1459737"/>
                </a:lnTo>
                <a:lnTo>
                  <a:pt x="320047" y="1451841"/>
                </a:lnTo>
                <a:lnTo>
                  <a:pt x="320365" y="1443628"/>
                </a:lnTo>
                <a:lnTo>
                  <a:pt x="320682" y="1435100"/>
                </a:lnTo>
                <a:lnTo>
                  <a:pt x="1333540" y="1435100"/>
                </a:lnTo>
                <a:lnTo>
                  <a:pt x="1330180" y="1434785"/>
                </a:lnTo>
                <a:lnTo>
                  <a:pt x="1319706" y="1433198"/>
                </a:lnTo>
                <a:lnTo>
                  <a:pt x="1309550" y="1431612"/>
                </a:lnTo>
                <a:lnTo>
                  <a:pt x="1299712" y="1429073"/>
                </a:lnTo>
                <a:lnTo>
                  <a:pt x="1289556" y="1426217"/>
                </a:lnTo>
                <a:lnTo>
                  <a:pt x="1279717" y="1423361"/>
                </a:lnTo>
                <a:lnTo>
                  <a:pt x="1269561" y="1419552"/>
                </a:lnTo>
                <a:lnTo>
                  <a:pt x="1259722" y="1416062"/>
                </a:lnTo>
                <a:lnTo>
                  <a:pt x="1250201" y="1411619"/>
                </a:lnTo>
                <a:lnTo>
                  <a:pt x="1240680" y="1407176"/>
                </a:lnTo>
                <a:lnTo>
                  <a:pt x="1231158" y="1402098"/>
                </a:lnTo>
                <a:lnTo>
                  <a:pt x="1221955" y="1396703"/>
                </a:lnTo>
                <a:lnTo>
                  <a:pt x="1212751" y="1390991"/>
                </a:lnTo>
                <a:lnTo>
                  <a:pt x="1203547" y="1384962"/>
                </a:lnTo>
                <a:lnTo>
                  <a:pt x="1194343" y="1378615"/>
                </a:lnTo>
                <a:lnTo>
                  <a:pt x="1185456" y="1371950"/>
                </a:lnTo>
                <a:lnTo>
                  <a:pt x="1176570" y="1364651"/>
                </a:lnTo>
                <a:lnTo>
                  <a:pt x="1168001" y="1357035"/>
                </a:lnTo>
                <a:lnTo>
                  <a:pt x="1159431" y="1349419"/>
                </a:lnTo>
                <a:lnTo>
                  <a:pt x="1151180" y="1341168"/>
                </a:lnTo>
                <a:lnTo>
                  <a:pt x="1142611" y="1333234"/>
                </a:lnTo>
                <a:lnTo>
                  <a:pt x="1134676" y="1324348"/>
                </a:lnTo>
                <a:lnTo>
                  <a:pt x="1126424" y="1315145"/>
                </a:lnTo>
                <a:lnTo>
                  <a:pt x="1118490" y="1305942"/>
                </a:lnTo>
                <a:lnTo>
                  <a:pt x="1110873" y="1296104"/>
                </a:lnTo>
                <a:lnTo>
                  <a:pt x="1103573" y="1286267"/>
                </a:lnTo>
                <a:lnTo>
                  <a:pt x="1095956" y="1276112"/>
                </a:lnTo>
                <a:lnTo>
                  <a:pt x="1088657" y="1265639"/>
                </a:lnTo>
                <a:lnTo>
                  <a:pt x="1081357" y="1255167"/>
                </a:lnTo>
                <a:lnTo>
                  <a:pt x="1074375" y="1243742"/>
                </a:lnTo>
                <a:lnTo>
                  <a:pt x="1068027" y="1232635"/>
                </a:lnTo>
                <a:lnTo>
                  <a:pt x="1061045" y="1221211"/>
                </a:lnTo>
                <a:lnTo>
                  <a:pt x="1054697" y="1209151"/>
                </a:lnTo>
                <a:lnTo>
                  <a:pt x="1048350" y="1197092"/>
                </a:lnTo>
                <a:lnTo>
                  <a:pt x="1042320" y="1185033"/>
                </a:lnTo>
                <a:lnTo>
                  <a:pt x="1036290" y="1172339"/>
                </a:lnTo>
                <a:lnTo>
                  <a:pt x="1030577" y="1159645"/>
                </a:lnTo>
                <a:lnTo>
                  <a:pt x="1025181" y="1146317"/>
                </a:lnTo>
                <a:lnTo>
                  <a:pt x="1019469" y="1133305"/>
                </a:lnTo>
                <a:lnTo>
                  <a:pt x="1014391" y="1119660"/>
                </a:lnTo>
                <a:lnTo>
                  <a:pt x="1009630" y="1106331"/>
                </a:lnTo>
                <a:lnTo>
                  <a:pt x="1004552" y="1092368"/>
                </a:lnTo>
                <a:lnTo>
                  <a:pt x="1000109" y="1078087"/>
                </a:lnTo>
                <a:lnTo>
                  <a:pt x="995665" y="1063806"/>
                </a:lnTo>
                <a:lnTo>
                  <a:pt x="991540" y="1049526"/>
                </a:lnTo>
                <a:lnTo>
                  <a:pt x="987414" y="1034928"/>
                </a:lnTo>
                <a:lnTo>
                  <a:pt x="983923" y="1020013"/>
                </a:lnTo>
                <a:lnTo>
                  <a:pt x="980431" y="1004780"/>
                </a:lnTo>
                <a:lnTo>
                  <a:pt x="976940" y="989547"/>
                </a:lnTo>
                <a:lnTo>
                  <a:pt x="974084" y="974315"/>
                </a:lnTo>
                <a:lnTo>
                  <a:pt x="971227" y="958765"/>
                </a:lnTo>
                <a:lnTo>
                  <a:pt x="968371" y="943215"/>
                </a:lnTo>
                <a:lnTo>
                  <a:pt x="966150" y="927030"/>
                </a:lnTo>
                <a:lnTo>
                  <a:pt x="963928" y="911163"/>
                </a:lnTo>
                <a:lnTo>
                  <a:pt x="962341" y="895295"/>
                </a:lnTo>
                <a:lnTo>
                  <a:pt x="960437" y="878793"/>
                </a:lnTo>
                <a:lnTo>
                  <a:pt x="958850" y="862608"/>
                </a:lnTo>
                <a:lnTo>
                  <a:pt x="957898" y="845789"/>
                </a:lnTo>
                <a:lnTo>
                  <a:pt x="956946" y="829287"/>
                </a:lnTo>
                <a:lnTo>
                  <a:pt x="956311" y="812468"/>
                </a:lnTo>
                <a:lnTo>
                  <a:pt x="955993" y="795648"/>
                </a:lnTo>
                <a:lnTo>
                  <a:pt x="955676" y="778512"/>
                </a:lnTo>
                <a:lnTo>
                  <a:pt x="955993" y="761375"/>
                </a:lnTo>
                <a:lnTo>
                  <a:pt x="956311" y="744555"/>
                </a:lnTo>
                <a:lnTo>
                  <a:pt x="956946" y="728053"/>
                </a:lnTo>
                <a:lnTo>
                  <a:pt x="957898" y="711551"/>
                </a:lnTo>
                <a:lnTo>
                  <a:pt x="958850" y="694732"/>
                </a:lnTo>
                <a:lnTo>
                  <a:pt x="960437" y="678547"/>
                </a:lnTo>
                <a:lnTo>
                  <a:pt x="962341" y="662045"/>
                </a:lnTo>
                <a:lnTo>
                  <a:pt x="963928" y="645861"/>
                </a:lnTo>
                <a:lnTo>
                  <a:pt x="966150" y="629993"/>
                </a:lnTo>
                <a:lnTo>
                  <a:pt x="968371" y="614443"/>
                </a:lnTo>
                <a:lnTo>
                  <a:pt x="971227" y="598576"/>
                </a:lnTo>
                <a:lnTo>
                  <a:pt x="974084" y="583026"/>
                </a:lnTo>
                <a:lnTo>
                  <a:pt x="976940" y="567476"/>
                </a:lnTo>
                <a:lnTo>
                  <a:pt x="980431" y="552560"/>
                </a:lnTo>
                <a:lnTo>
                  <a:pt x="983923" y="537328"/>
                </a:lnTo>
                <a:lnTo>
                  <a:pt x="987414" y="522413"/>
                </a:lnTo>
                <a:lnTo>
                  <a:pt x="991540" y="508132"/>
                </a:lnTo>
                <a:lnTo>
                  <a:pt x="995665" y="493534"/>
                </a:lnTo>
                <a:lnTo>
                  <a:pt x="1000109" y="478936"/>
                </a:lnTo>
                <a:lnTo>
                  <a:pt x="1004552" y="464973"/>
                </a:lnTo>
                <a:lnTo>
                  <a:pt x="1009630" y="451009"/>
                </a:lnTo>
                <a:lnTo>
                  <a:pt x="1014391" y="437364"/>
                </a:lnTo>
                <a:lnTo>
                  <a:pt x="1019469" y="424035"/>
                </a:lnTo>
                <a:lnTo>
                  <a:pt x="1025181" y="410706"/>
                </a:lnTo>
                <a:lnTo>
                  <a:pt x="1030577" y="397695"/>
                </a:lnTo>
                <a:lnTo>
                  <a:pt x="1036290" y="384684"/>
                </a:lnTo>
                <a:lnTo>
                  <a:pt x="1042320" y="372307"/>
                </a:lnTo>
                <a:lnTo>
                  <a:pt x="1048350" y="360248"/>
                </a:lnTo>
                <a:lnTo>
                  <a:pt x="1054697" y="347872"/>
                </a:lnTo>
                <a:lnTo>
                  <a:pt x="1061045" y="336130"/>
                </a:lnTo>
                <a:lnTo>
                  <a:pt x="1068027" y="324705"/>
                </a:lnTo>
                <a:lnTo>
                  <a:pt x="1074375" y="313281"/>
                </a:lnTo>
                <a:lnTo>
                  <a:pt x="1081357" y="302174"/>
                </a:lnTo>
                <a:lnTo>
                  <a:pt x="1088657" y="291701"/>
                </a:lnTo>
                <a:lnTo>
                  <a:pt x="1095956" y="281229"/>
                </a:lnTo>
                <a:lnTo>
                  <a:pt x="1103573" y="271074"/>
                </a:lnTo>
                <a:lnTo>
                  <a:pt x="1110873" y="260919"/>
                </a:lnTo>
                <a:lnTo>
                  <a:pt x="1118490" y="251398"/>
                </a:lnTo>
                <a:lnTo>
                  <a:pt x="1126424" y="241878"/>
                </a:lnTo>
                <a:lnTo>
                  <a:pt x="1134676" y="232992"/>
                </a:lnTo>
                <a:lnTo>
                  <a:pt x="1142611" y="224106"/>
                </a:lnTo>
                <a:lnTo>
                  <a:pt x="1151180" y="215855"/>
                </a:lnTo>
                <a:lnTo>
                  <a:pt x="1159431" y="207604"/>
                </a:lnTo>
                <a:lnTo>
                  <a:pt x="1168001" y="199988"/>
                </a:lnTo>
                <a:lnTo>
                  <a:pt x="1176570" y="192689"/>
                </a:lnTo>
                <a:lnTo>
                  <a:pt x="1185456" y="185707"/>
                </a:lnTo>
                <a:lnTo>
                  <a:pt x="1194343" y="178726"/>
                </a:lnTo>
                <a:lnTo>
                  <a:pt x="1203547" y="172379"/>
                </a:lnTo>
                <a:lnTo>
                  <a:pt x="1212751" y="166349"/>
                </a:lnTo>
                <a:lnTo>
                  <a:pt x="1221955" y="160637"/>
                </a:lnTo>
                <a:lnTo>
                  <a:pt x="1231158" y="155242"/>
                </a:lnTo>
                <a:lnTo>
                  <a:pt x="1240680" y="150165"/>
                </a:lnTo>
                <a:lnTo>
                  <a:pt x="1250201" y="145404"/>
                </a:lnTo>
                <a:lnTo>
                  <a:pt x="1259722" y="141279"/>
                </a:lnTo>
                <a:lnTo>
                  <a:pt x="1269561" y="137471"/>
                </a:lnTo>
                <a:lnTo>
                  <a:pt x="1279717" y="133980"/>
                </a:lnTo>
                <a:lnTo>
                  <a:pt x="1289556" y="131124"/>
                </a:lnTo>
                <a:lnTo>
                  <a:pt x="1299712" y="128268"/>
                </a:lnTo>
                <a:lnTo>
                  <a:pt x="1309550" y="126046"/>
                </a:lnTo>
                <a:lnTo>
                  <a:pt x="1319706" y="124142"/>
                </a:lnTo>
                <a:lnTo>
                  <a:pt x="1330180" y="122555"/>
                </a:lnTo>
                <a:lnTo>
                  <a:pt x="1332716" y="122238"/>
                </a:lnTo>
                <a:lnTo>
                  <a:pt x="320682" y="122238"/>
                </a:lnTo>
                <a:lnTo>
                  <a:pt x="320365" y="113710"/>
                </a:lnTo>
                <a:lnTo>
                  <a:pt x="320047" y="105497"/>
                </a:lnTo>
                <a:lnTo>
                  <a:pt x="319730" y="97601"/>
                </a:lnTo>
                <a:lnTo>
                  <a:pt x="319094" y="89388"/>
                </a:lnTo>
                <a:lnTo>
                  <a:pt x="318142" y="81492"/>
                </a:lnTo>
                <a:lnTo>
                  <a:pt x="316554" y="73595"/>
                </a:lnTo>
                <a:lnTo>
                  <a:pt x="315283" y="65699"/>
                </a:lnTo>
                <a:lnTo>
                  <a:pt x="314663" y="61841"/>
                </a:lnTo>
                <a:lnTo>
                  <a:pt x="315299" y="65819"/>
                </a:lnTo>
                <a:lnTo>
                  <a:pt x="316564" y="73729"/>
                </a:lnTo>
                <a:lnTo>
                  <a:pt x="318145" y="81640"/>
                </a:lnTo>
                <a:lnTo>
                  <a:pt x="319094" y="89551"/>
                </a:lnTo>
                <a:lnTo>
                  <a:pt x="319726" y="97779"/>
                </a:lnTo>
                <a:lnTo>
                  <a:pt x="320042" y="105689"/>
                </a:lnTo>
                <a:lnTo>
                  <a:pt x="320359" y="113917"/>
                </a:lnTo>
                <a:lnTo>
                  <a:pt x="320675" y="122461"/>
                </a:lnTo>
                <a:lnTo>
                  <a:pt x="320359" y="135435"/>
                </a:lnTo>
                <a:lnTo>
                  <a:pt x="319410" y="148408"/>
                </a:lnTo>
                <a:lnTo>
                  <a:pt x="318145" y="161066"/>
                </a:lnTo>
                <a:lnTo>
                  <a:pt x="316248" y="174040"/>
                </a:lnTo>
                <a:lnTo>
                  <a:pt x="314034" y="186064"/>
                </a:lnTo>
                <a:lnTo>
                  <a:pt x="311504" y="198089"/>
                </a:lnTo>
                <a:lnTo>
                  <a:pt x="308025" y="210113"/>
                </a:lnTo>
                <a:lnTo>
                  <a:pt x="304230" y="221822"/>
                </a:lnTo>
                <a:lnTo>
                  <a:pt x="300435" y="232897"/>
                </a:lnTo>
                <a:lnTo>
                  <a:pt x="295691" y="244289"/>
                </a:lnTo>
                <a:lnTo>
                  <a:pt x="290631" y="254731"/>
                </a:lnTo>
                <a:lnTo>
                  <a:pt x="285572" y="265173"/>
                </a:lnTo>
                <a:lnTo>
                  <a:pt x="279563" y="275299"/>
                </a:lnTo>
                <a:lnTo>
                  <a:pt x="273238" y="284792"/>
                </a:lnTo>
                <a:lnTo>
                  <a:pt x="267229" y="293969"/>
                </a:lnTo>
                <a:lnTo>
                  <a:pt x="260272" y="302829"/>
                </a:lnTo>
                <a:lnTo>
                  <a:pt x="252998" y="311373"/>
                </a:lnTo>
                <a:lnTo>
                  <a:pt x="245408" y="319600"/>
                </a:lnTo>
                <a:lnTo>
                  <a:pt x="237818" y="327195"/>
                </a:lnTo>
                <a:lnTo>
                  <a:pt x="229912" y="334157"/>
                </a:lnTo>
                <a:lnTo>
                  <a:pt x="221689" y="341118"/>
                </a:lnTo>
                <a:lnTo>
                  <a:pt x="212835" y="346814"/>
                </a:lnTo>
                <a:lnTo>
                  <a:pt x="203980" y="352826"/>
                </a:lnTo>
                <a:lnTo>
                  <a:pt x="195125" y="357889"/>
                </a:lnTo>
                <a:lnTo>
                  <a:pt x="185321" y="362319"/>
                </a:lnTo>
                <a:lnTo>
                  <a:pt x="175834" y="366117"/>
                </a:lnTo>
                <a:lnTo>
                  <a:pt x="166030" y="369914"/>
                </a:lnTo>
                <a:lnTo>
                  <a:pt x="156226" y="372762"/>
                </a:lnTo>
                <a:lnTo>
                  <a:pt x="146106" y="374660"/>
                </a:lnTo>
                <a:lnTo>
                  <a:pt x="135986" y="376559"/>
                </a:lnTo>
                <a:lnTo>
                  <a:pt x="125550" y="377508"/>
                </a:lnTo>
                <a:lnTo>
                  <a:pt x="114482" y="377825"/>
                </a:lnTo>
                <a:lnTo>
                  <a:pt x="106892" y="377825"/>
                </a:lnTo>
                <a:lnTo>
                  <a:pt x="98985" y="377192"/>
                </a:lnTo>
                <a:lnTo>
                  <a:pt x="91396" y="376243"/>
                </a:lnTo>
                <a:lnTo>
                  <a:pt x="83489" y="375293"/>
                </a:lnTo>
                <a:lnTo>
                  <a:pt x="75899" y="373395"/>
                </a:lnTo>
                <a:lnTo>
                  <a:pt x="68626" y="371496"/>
                </a:lnTo>
                <a:lnTo>
                  <a:pt x="61036" y="369281"/>
                </a:lnTo>
                <a:lnTo>
                  <a:pt x="54078" y="366749"/>
                </a:lnTo>
                <a:lnTo>
                  <a:pt x="46805" y="363585"/>
                </a:lnTo>
                <a:lnTo>
                  <a:pt x="39847" y="360421"/>
                </a:lnTo>
                <a:lnTo>
                  <a:pt x="32890" y="356624"/>
                </a:lnTo>
                <a:lnTo>
                  <a:pt x="25932" y="352826"/>
                </a:lnTo>
                <a:lnTo>
                  <a:pt x="19607" y="349029"/>
                </a:lnTo>
                <a:lnTo>
                  <a:pt x="12966" y="344283"/>
                </a:lnTo>
                <a:lnTo>
                  <a:pt x="6325" y="339536"/>
                </a:lnTo>
                <a:lnTo>
                  <a:pt x="0" y="334789"/>
                </a:lnTo>
                <a:lnTo>
                  <a:pt x="0" y="0"/>
                </a:lnTo>
                <a:close/>
              </a:path>
            </a:pathLst>
          </a:custGeom>
          <a:solidFill>
            <a:srgbClr val="24BAD6"/>
          </a:solidFill>
          <a:ln>
            <a:noFill/>
          </a:ln>
          <a:scene3d>
            <a:camera prst="orthographicFront">
              <a:rot lat="21525008" lon="1435896" rev="18007447"/>
            </a:camera>
            <a:lightRig rig="threePt" dir="t"/>
          </a:scene3d>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2143" y="6253447"/>
            <a:ext cx="2805014" cy="402030"/>
          </a:xfrm>
          <a:prstGeom prst="rect">
            <a:avLst/>
          </a:prstGeom>
        </p:spPr>
      </p:pic>
    </p:spTree>
    <p:extLst>
      <p:ext uri="{BB962C8B-B14F-4D97-AF65-F5344CB8AC3E}">
        <p14:creationId xmlns:p14="http://schemas.microsoft.com/office/powerpoint/2010/main" val="1721007750"/>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矩形 3"/>
          <p:cNvSpPr/>
          <p:nvPr/>
        </p:nvSpPr>
        <p:spPr>
          <a:xfrm>
            <a:off x="1" y="857251"/>
            <a:ext cx="12192000" cy="51435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a:spLocks noChangeAspect="1"/>
          </p:cNvSpPr>
          <p:nvPr/>
        </p:nvSpPr>
        <p:spPr>
          <a:xfrm>
            <a:off x="-1" y="352425"/>
            <a:ext cx="3324473" cy="823914"/>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a:spLocks noChangeAspect="1"/>
          </p:cNvSpPr>
          <p:nvPr/>
        </p:nvSpPr>
        <p:spPr>
          <a:xfrm>
            <a:off x="9410700" y="539888"/>
            <a:ext cx="2781300" cy="823914"/>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0" y="370007"/>
            <a:ext cx="4953000" cy="523220"/>
          </a:xfrm>
          <a:prstGeom prst="rect">
            <a:avLst/>
          </a:prstGeom>
          <a:noFill/>
        </p:spPr>
        <p:txBody>
          <a:bodyPr wrap="square" rtlCol="0">
            <a:spAutoFit/>
          </a:bodyPr>
          <a:lstStyle/>
          <a:p>
            <a:r>
              <a:rPr lang="zh-CN" altLang="en-US" sz="2800" b="1" dirty="0" smtClean="0">
                <a:solidFill>
                  <a:srgbClr val="24BAD6"/>
                </a:solidFill>
                <a:latin typeface="微软雅黑" panose="020B0503020204020204" pitchFamily="34" charset="-122"/>
                <a:ea typeface="微软雅黑" panose="020B0503020204020204" pitchFamily="34" charset="-122"/>
              </a:rPr>
              <a:t>推荐</a:t>
            </a:r>
            <a:r>
              <a:rPr lang="zh-CN" altLang="en-US" sz="2800" b="1" dirty="0" smtClean="0">
                <a:solidFill>
                  <a:srgbClr val="C1C0C7"/>
                </a:solidFill>
                <a:latin typeface="微软雅黑" panose="020B0503020204020204" pitchFamily="34" charset="-122"/>
                <a:ea typeface="微软雅黑" panose="020B0503020204020204" pitchFamily="34" charset="-122"/>
              </a:rPr>
              <a:t>司机朋友来加入</a:t>
            </a:r>
            <a:endParaRPr lang="zh-CN" altLang="en-US" sz="2800" b="1" dirty="0">
              <a:solidFill>
                <a:srgbClr val="C1C0C7"/>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9674179" y="840582"/>
            <a:ext cx="2517821" cy="523220"/>
          </a:xfrm>
          <a:prstGeom prst="rect">
            <a:avLst/>
          </a:prstGeom>
          <a:noFill/>
        </p:spPr>
        <p:txBody>
          <a:bodyPr wrap="square" rtlCol="0">
            <a:spAutoFit/>
          </a:bodyPr>
          <a:lstStyle/>
          <a:p>
            <a:r>
              <a:rPr lang="zh-CN" altLang="en-US" sz="2800" b="1" dirty="0" smtClean="0">
                <a:solidFill>
                  <a:srgbClr val="24BAD6"/>
                </a:solidFill>
                <a:latin typeface="微软雅黑" panose="020B0503020204020204" pitchFamily="34" charset="-122"/>
                <a:ea typeface="微软雅黑" panose="020B0503020204020204" pitchFamily="34" charset="-122"/>
              </a:rPr>
              <a:t>    奖励</a:t>
            </a:r>
            <a:r>
              <a:rPr lang="zh-CN" altLang="en-US" sz="2800" b="1" dirty="0">
                <a:solidFill>
                  <a:srgbClr val="C1C0C7"/>
                </a:solidFill>
                <a:latin typeface="微软雅黑" panose="020B0503020204020204" pitchFamily="34" charset="-122"/>
                <a:ea typeface="微软雅黑" panose="020B0503020204020204" pitchFamily="34" charset="-122"/>
              </a:rPr>
              <a:t>条件</a:t>
            </a:r>
          </a:p>
        </p:txBody>
      </p:sp>
      <p:sp>
        <p:nvSpPr>
          <p:cNvPr id="10" name="等腰三角形 9"/>
          <p:cNvSpPr>
            <a:spLocks noChangeAspect="1"/>
          </p:cNvSpPr>
          <p:nvPr/>
        </p:nvSpPr>
        <p:spPr>
          <a:xfrm rot="10800000">
            <a:off x="9410699" y="1363802"/>
            <a:ext cx="542925" cy="570929"/>
          </a:xfrm>
          <a:prstGeom prst="triangle">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flipH="1">
            <a:off x="6960394" y="2905125"/>
            <a:ext cx="5556" cy="2707481"/>
          </a:xfrm>
          <a:prstGeom prst="line">
            <a:avLst/>
          </a:prstGeom>
          <a:ln w="41275">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53" name="KSO_Shape"/>
          <p:cNvSpPr>
            <a:spLocks noChangeAspect="1"/>
          </p:cNvSpPr>
          <p:nvPr/>
        </p:nvSpPr>
        <p:spPr bwMode="auto">
          <a:xfrm>
            <a:off x="1288481" y="1433435"/>
            <a:ext cx="2645344" cy="2363174"/>
          </a:xfrm>
          <a:custGeom>
            <a:avLst/>
            <a:gdLst>
              <a:gd name="T0" fmla="*/ 1654742 w 2208213"/>
              <a:gd name="T1" fmla="*/ 1031478 h 1971676"/>
              <a:gd name="T2" fmla="*/ 1730943 w 2208213"/>
              <a:gd name="T3" fmla="*/ 1144614 h 1971676"/>
              <a:gd name="T4" fmla="*/ 1718335 w 2208213"/>
              <a:gd name="T5" fmla="*/ 1281856 h 1971676"/>
              <a:gd name="T6" fmla="*/ 1653920 w 2208213"/>
              <a:gd name="T7" fmla="*/ 1372255 h 1971676"/>
              <a:gd name="T8" fmla="*/ 1630072 w 2208213"/>
              <a:gd name="T9" fmla="*/ 1459640 h 1971676"/>
              <a:gd name="T10" fmla="*/ 1678863 w 2208213"/>
              <a:gd name="T11" fmla="*/ 1507305 h 1971676"/>
              <a:gd name="T12" fmla="*/ 1841133 w 2208213"/>
              <a:gd name="T13" fmla="*/ 1527577 h 1971676"/>
              <a:gd name="T14" fmla="*/ 1889650 w 2208213"/>
              <a:gd name="T15" fmla="*/ 1577159 h 1971676"/>
              <a:gd name="T16" fmla="*/ 1905000 w 2208213"/>
              <a:gd name="T17" fmla="*/ 1701800 h 1971676"/>
              <a:gd name="T18" fmla="*/ 1172043 w 2208213"/>
              <a:gd name="T19" fmla="*/ 1576612 h 1971676"/>
              <a:gd name="T20" fmla="*/ 1214803 w 2208213"/>
              <a:gd name="T21" fmla="*/ 1525385 h 1971676"/>
              <a:gd name="T22" fmla="*/ 1355420 w 2208213"/>
              <a:gd name="T23" fmla="*/ 1510045 h 1971676"/>
              <a:gd name="T24" fmla="*/ 1429976 w 2208213"/>
              <a:gd name="T25" fmla="*/ 1475255 h 1971676"/>
              <a:gd name="T26" fmla="*/ 1420109 w 2208213"/>
              <a:gd name="T27" fmla="*/ 1391430 h 1971676"/>
              <a:gd name="T28" fmla="*/ 1359257 w 2208213"/>
              <a:gd name="T29" fmla="*/ 1306784 h 1971676"/>
              <a:gd name="T30" fmla="*/ 1327735 w 2208213"/>
              <a:gd name="T31" fmla="*/ 1175021 h 1971676"/>
              <a:gd name="T32" fmla="*/ 1386667 w 2208213"/>
              <a:gd name="T33" fmla="*/ 1050927 h 1971676"/>
              <a:gd name="T34" fmla="*/ 1510837 w 2208213"/>
              <a:gd name="T35" fmla="*/ 991757 h 1971676"/>
              <a:gd name="T36" fmla="*/ 478979 w 2208213"/>
              <a:gd name="T37" fmla="*/ 1020247 h 1971676"/>
              <a:gd name="T38" fmla="*/ 565196 w 2208213"/>
              <a:gd name="T39" fmla="*/ 1125438 h 1971676"/>
              <a:gd name="T40" fmla="*/ 565743 w 2208213"/>
              <a:gd name="T41" fmla="*/ 1264050 h 1971676"/>
              <a:gd name="T42" fmla="*/ 501970 w 2208213"/>
              <a:gd name="T43" fmla="*/ 1359928 h 1971676"/>
              <a:gd name="T44" fmla="*/ 469947 w 2208213"/>
              <a:gd name="T45" fmla="*/ 1448409 h 1971676"/>
              <a:gd name="T46" fmla="*/ 507170 w 2208213"/>
              <a:gd name="T47" fmla="*/ 1504566 h 1971676"/>
              <a:gd name="T48" fmla="*/ 664275 w 2208213"/>
              <a:gd name="T49" fmla="*/ 1521550 h 1971676"/>
              <a:gd name="T50" fmla="*/ 724764 w 2208213"/>
              <a:gd name="T51" fmla="*/ 1567845 h 1971676"/>
              <a:gd name="T52" fmla="*/ 745018 w 2208213"/>
              <a:gd name="T53" fmla="*/ 1658519 h 1971676"/>
              <a:gd name="T54" fmla="*/ 9032 w 2208213"/>
              <a:gd name="T55" fmla="*/ 1588116 h 1971676"/>
              <a:gd name="T56" fmla="*/ 48172 w 2208213"/>
              <a:gd name="T57" fmla="*/ 1529768 h 1971676"/>
              <a:gd name="T58" fmla="*/ 176811 w 2208213"/>
              <a:gd name="T59" fmla="*/ 1510319 h 1971676"/>
              <a:gd name="T60" fmla="*/ 263575 w 2208213"/>
              <a:gd name="T61" fmla="*/ 1488404 h 1971676"/>
              <a:gd name="T62" fmla="*/ 268502 w 2208213"/>
              <a:gd name="T63" fmla="*/ 1410880 h 1971676"/>
              <a:gd name="T64" fmla="*/ 217320 w 2208213"/>
              <a:gd name="T65" fmla="*/ 1329795 h 1971676"/>
              <a:gd name="T66" fmla="*/ 167506 w 2208213"/>
              <a:gd name="T67" fmla="*/ 1206523 h 1971676"/>
              <a:gd name="T68" fmla="*/ 208288 w 2208213"/>
              <a:gd name="T69" fmla="*/ 1073390 h 1971676"/>
              <a:gd name="T70" fmla="*/ 321326 w 2208213"/>
              <a:gd name="T71" fmla="*/ 997236 h 1971676"/>
              <a:gd name="T72" fmla="*/ 984561 w 2208213"/>
              <a:gd name="T73" fmla="*/ 853630 h 1971676"/>
              <a:gd name="T74" fmla="*/ 1230095 w 2208213"/>
              <a:gd name="T75" fmla="*/ 1291376 h 1971676"/>
              <a:gd name="T76" fmla="*/ 1232287 w 2208213"/>
              <a:gd name="T77" fmla="*/ 1359817 h 1971676"/>
              <a:gd name="T78" fmla="*/ 1163505 w 2208213"/>
              <a:gd name="T79" fmla="*/ 1374874 h 1971676"/>
              <a:gd name="T80" fmla="*/ 705322 w 2208213"/>
              <a:gd name="T81" fmla="*/ 1380076 h 1971676"/>
              <a:gd name="T82" fmla="*/ 663121 w 2208213"/>
              <a:gd name="T83" fmla="*/ 1319848 h 1971676"/>
              <a:gd name="T84" fmla="*/ 902077 w 2208213"/>
              <a:gd name="T85" fmla="*/ 877174 h 1971676"/>
              <a:gd name="T86" fmla="*/ 962490 w 2208213"/>
              <a:gd name="T87" fmla="*/ 547 h 1971676"/>
              <a:gd name="T88" fmla="*/ 1090035 w 2208213"/>
              <a:gd name="T89" fmla="*/ 53376 h 1971676"/>
              <a:gd name="T90" fmla="*/ 1154903 w 2208213"/>
              <a:gd name="T91" fmla="*/ 174089 h 1971676"/>
              <a:gd name="T92" fmla="*/ 1128901 w 2208213"/>
              <a:gd name="T93" fmla="*/ 307941 h 1971676"/>
              <a:gd name="T94" fmla="*/ 1066497 w 2208213"/>
              <a:gd name="T95" fmla="*/ 394164 h 1971676"/>
              <a:gd name="T96" fmla="*/ 1051991 w 2208213"/>
              <a:gd name="T97" fmla="*/ 479293 h 1971676"/>
              <a:gd name="T98" fmla="*/ 1118226 w 2208213"/>
              <a:gd name="T99" fmla="*/ 518983 h 1971676"/>
              <a:gd name="T100" fmla="*/ 1272321 w 2208213"/>
              <a:gd name="T101" fmla="*/ 543071 h 1971676"/>
              <a:gd name="T102" fmla="*/ 1313376 w 2208213"/>
              <a:gd name="T103" fmla="*/ 596721 h 1971676"/>
              <a:gd name="T104" fmla="*/ 579307 w 2208213"/>
              <a:gd name="T105" fmla="*/ 676102 h 1971676"/>
              <a:gd name="T106" fmla="*/ 597097 w 2208213"/>
              <a:gd name="T107" fmla="*/ 575097 h 1971676"/>
              <a:gd name="T108" fmla="*/ 643079 w 2208213"/>
              <a:gd name="T109" fmla="*/ 530480 h 1971676"/>
              <a:gd name="T110" fmla="*/ 795532 w 2208213"/>
              <a:gd name="T111" fmla="*/ 517614 h 1971676"/>
              <a:gd name="T112" fmla="*/ 851914 w 2208213"/>
              <a:gd name="T113" fmla="*/ 479293 h 1971676"/>
              <a:gd name="T114" fmla="*/ 837134 w 2208213"/>
              <a:gd name="T115" fmla="*/ 394164 h 1971676"/>
              <a:gd name="T116" fmla="*/ 774730 w 2208213"/>
              <a:gd name="T117" fmla="*/ 307941 h 1971676"/>
              <a:gd name="T118" fmla="*/ 749002 w 2208213"/>
              <a:gd name="T119" fmla="*/ 174089 h 1971676"/>
              <a:gd name="T120" fmla="*/ 814143 w 2208213"/>
              <a:gd name="T121" fmla="*/ 53376 h 1971676"/>
              <a:gd name="T122" fmla="*/ 941415 w 2208213"/>
              <a:gd name="T123" fmla="*/ 547 h 19716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208213" h="1971676">
                <a:moveTo>
                  <a:pt x="1775778" y="1147763"/>
                </a:moveTo>
                <a:lnTo>
                  <a:pt x="1787852" y="1148398"/>
                </a:lnTo>
                <a:lnTo>
                  <a:pt x="1800243" y="1149033"/>
                </a:lnTo>
                <a:lnTo>
                  <a:pt x="1811999" y="1150620"/>
                </a:lnTo>
                <a:lnTo>
                  <a:pt x="1823756" y="1152524"/>
                </a:lnTo>
                <a:lnTo>
                  <a:pt x="1835194" y="1155380"/>
                </a:lnTo>
                <a:lnTo>
                  <a:pt x="1846632" y="1158554"/>
                </a:lnTo>
                <a:lnTo>
                  <a:pt x="1857753" y="1162045"/>
                </a:lnTo>
                <a:lnTo>
                  <a:pt x="1868556" y="1166489"/>
                </a:lnTo>
                <a:lnTo>
                  <a:pt x="1878724" y="1170932"/>
                </a:lnTo>
                <a:lnTo>
                  <a:pt x="1889209" y="1176645"/>
                </a:lnTo>
                <a:lnTo>
                  <a:pt x="1899376" y="1182040"/>
                </a:lnTo>
                <a:lnTo>
                  <a:pt x="1908908" y="1188388"/>
                </a:lnTo>
                <a:lnTo>
                  <a:pt x="1918122" y="1195053"/>
                </a:lnTo>
                <a:lnTo>
                  <a:pt x="1927337" y="1202035"/>
                </a:lnTo>
                <a:lnTo>
                  <a:pt x="1935916" y="1209652"/>
                </a:lnTo>
                <a:lnTo>
                  <a:pt x="1944177" y="1217586"/>
                </a:lnTo>
                <a:lnTo>
                  <a:pt x="1952120" y="1225838"/>
                </a:lnTo>
                <a:lnTo>
                  <a:pt x="1959746" y="1234407"/>
                </a:lnTo>
                <a:lnTo>
                  <a:pt x="1966736" y="1243611"/>
                </a:lnTo>
                <a:lnTo>
                  <a:pt x="1973408" y="1252498"/>
                </a:lnTo>
                <a:lnTo>
                  <a:pt x="1979445" y="1262337"/>
                </a:lnTo>
                <a:lnTo>
                  <a:pt x="1985164" y="1272175"/>
                </a:lnTo>
                <a:lnTo>
                  <a:pt x="1990248" y="1282331"/>
                </a:lnTo>
                <a:lnTo>
                  <a:pt x="1995014" y="1293122"/>
                </a:lnTo>
                <a:lnTo>
                  <a:pt x="1999462" y="1303913"/>
                </a:lnTo>
                <a:lnTo>
                  <a:pt x="2003275" y="1315021"/>
                </a:lnTo>
                <a:lnTo>
                  <a:pt x="2006452" y="1326130"/>
                </a:lnTo>
                <a:lnTo>
                  <a:pt x="2009312" y="1337873"/>
                </a:lnTo>
                <a:lnTo>
                  <a:pt x="2011218" y="1349298"/>
                </a:lnTo>
                <a:lnTo>
                  <a:pt x="2012807" y="1361359"/>
                </a:lnTo>
                <a:lnTo>
                  <a:pt x="2013442" y="1373419"/>
                </a:lnTo>
                <a:lnTo>
                  <a:pt x="2014078" y="1385797"/>
                </a:lnTo>
                <a:lnTo>
                  <a:pt x="2013442" y="1397857"/>
                </a:lnTo>
                <a:lnTo>
                  <a:pt x="2012807" y="1408965"/>
                </a:lnTo>
                <a:lnTo>
                  <a:pt x="2011218" y="1420391"/>
                </a:lnTo>
                <a:lnTo>
                  <a:pt x="2009312" y="1431816"/>
                </a:lnTo>
                <a:lnTo>
                  <a:pt x="2006770" y="1442925"/>
                </a:lnTo>
                <a:lnTo>
                  <a:pt x="2003593" y="1454033"/>
                </a:lnTo>
                <a:lnTo>
                  <a:pt x="2000098" y="1464506"/>
                </a:lnTo>
                <a:lnTo>
                  <a:pt x="1996285" y="1474980"/>
                </a:lnTo>
                <a:lnTo>
                  <a:pt x="1991837" y="1485136"/>
                </a:lnTo>
                <a:lnTo>
                  <a:pt x="1986753" y="1495292"/>
                </a:lnTo>
                <a:lnTo>
                  <a:pt x="1981669" y="1504813"/>
                </a:lnTo>
                <a:lnTo>
                  <a:pt x="1975632" y="1514017"/>
                </a:lnTo>
                <a:lnTo>
                  <a:pt x="1969595" y="1523221"/>
                </a:lnTo>
                <a:lnTo>
                  <a:pt x="1962923" y="1532425"/>
                </a:lnTo>
                <a:lnTo>
                  <a:pt x="1955933" y="1540677"/>
                </a:lnTo>
                <a:lnTo>
                  <a:pt x="1948625" y="1548929"/>
                </a:lnTo>
                <a:lnTo>
                  <a:pt x="1948943" y="1548929"/>
                </a:lnTo>
                <a:lnTo>
                  <a:pt x="1942588" y="1554959"/>
                </a:lnTo>
                <a:lnTo>
                  <a:pt x="1937186" y="1561941"/>
                </a:lnTo>
                <a:lnTo>
                  <a:pt x="1931785" y="1568606"/>
                </a:lnTo>
                <a:lnTo>
                  <a:pt x="1926384" y="1575589"/>
                </a:lnTo>
                <a:lnTo>
                  <a:pt x="1921300" y="1582571"/>
                </a:lnTo>
                <a:lnTo>
                  <a:pt x="1917169" y="1589871"/>
                </a:lnTo>
                <a:lnTo>
                  <a:pt x="1912721" y="1597170"/>
                </a:lnTo>
                <a:lnTo>
                  <a:pt x="1908908" y="1604787"/>
                </a:lnTo>
                <a:lnTo>
                  <a:pt x="1905413" y="1612087"/>
                </a:lnTo>
                <a:lnTo>
                  <a:pt x="1901600" y="1619704"/>
                </a:lnTo>
                <a:lnTo>
                  <a:pt x="1899058" y="1627004"/>
                </a:lnTo>
                <a:lnTo>
                  <a:pt x="1896199" y="1634621"/>
                </a:lnTo>
                <a:lnTo>
                  <a:pt x="1894292" y="1641921"/>
                </a:lnTo>
                <a:lnTo>
                  <a:pt x="1892386" y="1649538"/>
                </a:lnTo>
                <a:lnTo>
                  <a:pt x="1890797" y="1657155"/>
                </a:lnTo>
                <a:lnTo>
                  <a:pt x="1889844" y="1664137"/>
                </a:lnTo>
                <a:lnTo>
                  <a:pt x="1889209" y="1671119"/>
                </a:lnTo>
                <a:lnTo>
                  <a:pt x="1888573" y="1678102"/>
                </a:lnTo>
                <a:lnTo>
                  <a:pt x="1889209" y="1685084"/>
                </a:lnTo>
                <a:lnTo>
                  <a:pt x="1889526" y="1691114"/>
                </a:lnTo>
                <a:lnTo>
                  <a:pt x="1890797" y="1697462"/>
                </a:lnTo>
                <a:lnTo>
                  <a:pt x="1891751" y="1703492"/>
                </a:lnTo>
                <a:lnTo>
                  <a:pt x="1893975" y="1709205"/>
                </a:lnTo>
                <a:lnTo>
                  <a:pt x="1896199" y="1714600"/>
                </a:lnTo>
                <a:lnTo>
                  <a:pt x="1899058" y="1719678"/>
                </a:lnTo>
                <a:lnTo>
                  <a:pt x="1902236" y="1724439"/>
                </a:lnTo>
                <a:lnTo>
                  <a:pt x="1906049" y="1728565"/>
                </a:lnTo>
                <a:lnTo>
                  <a:pt x="1910497" y="1732691"/>
                </a:lnTo>
                <a:lnTo>
                  <a:pt x="1914627" y="1735547"/>
                </a:lnTo>
                <a:lnTo>
                  <a:pt x="1920347" y="1738721"/>
                </a:lnTo>
                <a:lnTo>
                  <a:pt x="1925748" y="1741260"/>
                </a:lnTo>
                <a:lnTo>
                  <a:pt x="1932103" y="1743164"/>
                </a:lnTo>
                <a:lnTo>
                  <a:pt x="1935598" y="1744434"/>
                </a:lnTo>
                <a:lnTo>
                  <a:pt x="1946083" y="1746338"/>
                </a:lnTo>
                <a:lnTo>
                  <a:pt x="1957204" y="1747925"/>
                </a:lnTo>
                <a:lnTo>
                  <a:pt x="1968642" y="1749194"/>
                </a:lnTo>
                <a:lnTo>
                  <a:pt x="1980080" y="1750146"/>
                </a:lnTo>
                <a:lnTo>
                  <a:pt x="2002957" y="1751416"/>
                </a:lnTo>
                <a:lnTo>
                  <a:pt x="2026152" y="1752368"/>
                </a:lnTo>
                <a:lnTo>
                  <a:pt x="2049346" y="1753320"/>
                </a:lnTo>
                <a:lnTo>
                  <a:pt x="2060785" y="1754272"/>
                </a:lnTo>
                <a:lnTo>
                  <a:pt x="2071905" y="1754907"/>
                </a:lnTo>
                <a:lnTo>
                  <a:pt x="2083026" y="1756494"/>
                </a:lnTo>
                <a:lnTo>
                  <a:pt x="2093829" y="1758081"/>
                </a:lnTo>
                <a:lnTo>
                  <a:pt x="2104632" y="1759985"/>
                </a:lnTo>
                <a:lnTo>
                  <a:pt x="2114799" y="1762842"/>
                </a:lnTo>
                <a:lnTo>
                  <a:pt x="2124649" y="1766333"/>
                </a:lnTo>
                <a:lnTo>
                  <a:pt x="2134181" y="1769824"/>
                </a:lnTo>
                <a:lnTo>
                  <a:pt x="2143078" y="1774585"/>
                </a:lnTo>
                <a:lnTo>
                  <a:pt x="2147844" y="1777441"/>
                </a:lnTo>
                <a:lnTo>
                  <a:pt x="2151974" y="1780297"/>
                </a:lnTo>
                <a:lnTo>
                  <a:pt x="2156105" y="1783154"/>
                </a:lnTo>
                <a:lnTo>
                  <a:pt x="2160235" y="1786328"/>
                </a:lnTo>
                <a:lnTo>
                  <a:pt x="2164048" y="1790136"/>
                </a:lnTo>
                <a:lnTo>
                  <a:pt x="2167861" y="1793627"/>
                </a:lnTo>
                <a:lnTo>
                  <a:pt x="2171674" y="1797753"/>
                </a:lnTo>
                <a:lnTo>
                  <a:pt x="2175169" y="1801879"/>
                </a:lnTo>
                <a:lnTo>
                  <a:pt x="2178664" y="1806640"/>
                </a:lnTo>
                <a:lnTo>
                  <a:pt x="2181841" y="1811400"/>
                </a:lnTo>
                <a:lnTo>
                  <a:pt x="2184383" y="1816478"/>
                </a:lnTo>
                <a:lnTo>
                  <a:pt x="2187560" y="1821556"/>
                </a:lnTo>
                <a:lnTo>
                  <a:pt x="2190420" y="1827269"/>
                </a:lnTo>
                <a:lnTo>
                  <a:pt x="2192962" y="1833299"/>
                </a:lnTo>
                <a:lnTo>
                  <a:pt x="2195186" y="1839647"/>
                </a:lnTo>
                <a:lnTo>
                  <a:pt x="2197410" y="1845995"/>
                </a:lnTo>
                <a:lnTo>
                  <a:pt x="2199634" y="1852977"/>
                </a:lnTo>
                <a:lnTo>
                  <a:pt x="2201223" y="1859959"/>
                </a:lnTo>
                <a:lnTo>
                  <a:pt x="2202812" y="1867894"/>
                </a:lnTo>
                <a:lnTo>
                  <a:pt x="2204082" y="1875828"/>
                </a:lnTo>
                <a:lnTo>
                  <a:pt x="2205353" y="1884080"/>
                </a:lnTo>
                <a:lnTo>
                  <a:pt x="2206307" y="1892649"/>
                </a:lnTo>
                <a:lnTo>
                  <a:pt x="2206942" y="1902170"/>
                </a:lnTo>
                <a:lnTo>
                  <a:pt x="2207895" y="1911692"/>
                </a:lnTo>
                <a:lnTo>
                  <a:pt x="2208213" y="1921531"/>
                </a:lnTo>
                <a:lnTo>
                  <a:pt x="2208213" y="1931687"/>
                </a:lnTo>
                <a:lnTo>
                  <a:pt x="2208213" y="1971676"/>
                </a:lnTo>
                <a:lnTo>
                  <a:pt x="1343025" y="1971676"/>
                </a:lnTo>
                <a:lnTo>
                  <a:pt x="1343025" y="1931687"/>
                </a:lnTo>
                <a:lnTo>
                  <a:pt x="1343025" y="1920578"/>
                </a:lnTo>
                <a:lnTo>
                  <a:pt x="1343660" y="1910105"/>
                </a:lnTo>
                <a:lnTo>
                  <a:pt x="1344296" y="1899631"/>
                </a:lnTo>
                <a:lnTo>
                  <a:pt x="1345249" y="1889793"/>
                </a:lnTo>
                <a:lnTo>
                  <a:pt x="1345885" y="1880589"/>
                </a:lnTo>
                <a:lnTo>
                  <a:pt x="1347156" y="1871702"/>
                </a:lnTo>
                <a:lnTo>
                  <a:pt x="1348744" y="1863133"/>
                </a:lnTo>
                <a:lnTo>
                  <a:pt x="1350333" y="1854881"/>
                </a:lnTo>
                <a:lnTo>
                  <a:pt x="1351922" y="1847581"/>
                </a:lnTo>
                <a:lnTo>
                  <a:pt x="1354146" y="1839964"/>
                </a:lnTo>
                <a:lnTo>
                  <a:pt x="1356052" y="1833299"/>
                </a:lnTo>
                <a:lnTo>
                  <a:pt x="1358594" y="1826635"/>
                </a:lnTo>
                <a:lnTo>
                  <a:pt x="1361454" y="1820287"/>
                </a:lnTo>
                <a:lnTo>
                  <a:pt x="1363678" y="1814257"/>
                </a:lnTo>
                <a:lnTo>
                  <a:pt x="1366855" y="1808861"/>
                </a:lnTo>
                <a:lnTo>
                  <a:pt x="1369715" y="1803783"/>
                </a:lnTo>
                <a:lnTo>
                  <a:pt x="1373210" y="1798705"/>
                </a:lnTo>
                <a:lnTo>
                  <a:pt x="1376387" y="1793945"/>
                </a:lnTo>
                <a:lnTo>
                  <a:pt x="1379882" y="1789501"/>
                </a:lnTo>
                <a:lnTo>
                  <a:pt x="1383377" y="1785693"/>
                </a:lnTo>
                <a:lnTo>
                  <a:pt x="1387190" y="1782202"/>
                </a:lnTo>
                <a:lnTo>
                  <a:pt x="1391320" y="1778710"/>
                </a:lnTo>
                <a:lnTo>
                  <a:pt x="1395133" y="1775537"/>
                </a:lnTo>
                <a:lnTo>
                  <a:pt x="1399582" y="1772363"/>
                </a:lnTo>
                <a:lnTo>
                  <a:pt x="1403712" y="1769507"/>
                </a:lnTo>
                <a:lnTo>
                  <a:pt x="1408160" y="1767285"/>
                </a:lnTo>
                <a:lnTo>
                  <a:pt x="1412609" y="1764746"/>
                </a:lnTo>
                <a:lnTo>
                  <a:pt x="1417375" y="1762842"/>
                </a:lnTo>
                <a:lnTo>
                  <a:pt x="1426589" y="1759033"/>
                </a:lnTo>
                <a:lnTo>
                  <a:pt x="1436439" y="1756177"/>
                </a:lnTo>
                <a:lnTo>
                  <a:pt x="1447242" y="1753955"/>
                </a:lnTo>
                <a:lnTo>
                  <a:pt x="1457409" y="1752368"/>
                </a:lnTo>
                <a:lnTo>
                  <a:pt x="1468530" y="1751099"/>
                </a:lnTo>
                <a:lnTo>
                  <a:pt x="1479333" y="1750146"/>
                </a:lnTo>
                <a:lnTo>
                  <a:pt x="1490453" y="1749829"/>
                </a:lnTo>
                <a:lnTo>
                  <a:pt x="1501892" y="1749512"/>
                </a:lnTo>
                <a:lnTo>
                  <a:pt x="1525086" y="1749829"/>
                </a:lnTo>
                <a:lnTo>
                  <a:pt x="1548281" y="1749829"/>
                </a:lnTo>
                <a:lnTo>
                  <a:pt x="1559719" y="1749829"/>
                </a:lnTo>
                <a:lnTo>
                  <a:pt x="1571158" y="1749512"/>
                </a:lnTo>
                <a:lnTo>
                  <a:pt x="1582596" y="1748560"/>
                </a:lnTo>
                <a:lnTo>
                  <a:pt x="1594034" y="1747925"/>
                </a:lnTo>
                <a:lnTo>
                  <a:pt x="1605155" y="1746338"/>
                </a:lnTo>
                <a:lnTo>
                  <a:pt x="1615640" y="1744434"/>
                </a:lnTo>
                <a:lnTo>
                  <a:pt x="1619453" y="1743164"/>
                </a:lnTo>
                <a:lnTo>
                  <a:pt x="1625490" y="1741260"/>
                </a:lnTo>
                <a:lnTo>
                  <a:pt x="1631209" y="1738721"/>
                </a:lnTo>
                <a:lnTo>
                  <a:pt x="1636611" y="1735547"/>
                </a:lnTo>
                <a:lnTo>
                  <a:pt x="1641377" y="1732691"/>
                </a:lnTo>
                <a:lnTo>
                  <a:pt x="1645189" y="1728565"/>
                </a:lnTo>
                <a:lnTo>
                  <a:pt x="1649320" y="1724439"/>
                </a:lnTo>
                <a:lnTo>
                  <a:pt x="1652497" y="1719678"/>
                </a:lnTo>
                <a:lnTo>
                  <a:pt x="1655039" y="1714600"/>
                </a:lnTo>
                <a:lnTo>
                  <a:pt x="1657581" y="1709205"/>
                </a:lnTo>
                <a:lnTo>
                  <a:pt x="1659487" y="1703492"/>
                </a:lnTo>
                <a:lnTo>
                  <a:pt x="1660758" y="1697462"/>
                </a:lnTo>
                <a:lnTo>
                  <a:pt x="1661712" y="1691114"/>
                </a:lnTo>
                <a:lnTo>
                  <a:pt x="1662347" y="1685084"/>
                </a:lnTo>
                <a:lnTo>
                  <a:pt x="1662665" y="1678102"/>
                </a:lnTo>
                <a:lnTo>
                  <a:pt x="1662347" y="1671119"/>
                </a:lnTo>
                <a:lnTo>
                  <a:pt x="1661394" y="1664137"/>
                </a:lnTo>
                <a:lnTo>
                  <a:pt x="1660758" y="1657155"/>
                </a:lnTo>
                <a:lnTo>
                  <a:pt x="1659170" y="1649538"/>
                </a:lnTo>
                <a:lnTo>
                  <a:pt x="1657263" y="1641921"/>
                </a:lnTo>
                <a:lnTo>
                  <a:pt x="1655039" y="1634621"/>
                </a:lnTo>
                <a:lnTo>
                  <a:pt x="1652497" y="1627004"/>
                </a:lnTo>
                <a:lnTo>
                  <a:pt x="1649638" y="1619704"/>
                </a:lnTo>
                <a:lnTo>
                  <a:pt x="1646143" y="1612087"/>
                </a:lnTo>
                <a:lnTo>
                  <a:pt x="1642648" y="1604787"/>
                </a:lnTo>
                <a:lnTo>
                  <a:pt x="1638517" y="1597170"/>
                </a:lnTo>
                <a:lnTo>
                  <a:pt x="1634704" y="1589871"/>
                </a:lnTo>
                <a:lnTo>
                  <a:pt x="1629938" y="1582571"/>
                </a:lnTo>
                <a:lnTo>
                  <a:pt x="1624854" y="1575589"/>
                </a:lnTo>
                <a:lnTo>
                  <a:pt x="1619771" y="1568606"/>
                </a:lnTo>
                <a:lnTo>
                  <a:pt x="1614052" y="1561941"/>
                </a:lnTo>
                <a:lnTo>
                  <a:pt x="1608650" y="1554959"/>
                </a:lnTo>
                <a:lnTo>
                  <a:pt x="1602295" y="1548929"/>
                </a:lnTo>
                <a:lnTo>
                  <a:pt x="1603249" y="1548929"/>
                </a:lnTo>
                <a:lnTo>
                  <a:pt x="1595623" y="1540677"/>
                </a:lnTo>
                <a:lnTo>
                  <a:pt x="1588633" y="1532425"/>
                </a:lnTo>
                <a:lnTo>
                  <a:pt x="1581960" y="1523221"/>
                </a:lnTo>
                <a:lnTo>
                  <a:pt x="1575606" y="1514017"/>
                </a:lnTo>
                <a:lnTo>
                  <a:pt x="1570204" y="1504813"/>
                </a:lnTo>
                <a:lnTo>
                  <a:pt x="1564485" y="1495292"/>
                </a:lnTo>
                <a:lnTo>
                  <a:pt x="1559719" y="1485136"/>
                </a:lnTo>
                <a:lnTo>
                  <a:pt x="1554953" y="1474980"/>
                </a:lnTo>
                <a:lnTo>
                  <a:pt x="1551140" y="1464506"/>
                </a:lnTo>
                <a:lnTo>
                  <a:pt x="1547645" y="1454033"/>
                </a:lnTo>
                <a:lnTo>
                  <a:pt x="1544468" y="1442925"/>
                </a:lnTo>
                <a:lnTo>
                  <a:pt x="1542244" y="1431816"/>
                </a:lnTo>
                <a:lnTo>
                  <a:pt x="1540020" y="1420391"/>
                </a:lnTo>
                <a:lnTo>
                  <a:pt x="1539066" y="1408965"/>
                </a:lnTo>
                <a:lnTo>
                  <a:pt x="1537796" y="1397857"/>
                </a:lnTo>
                <a:lnTo>
                  <a:pt x="1537796" y="1385797"/>
                </a:lnTo>
                <a:lnTo>
                  <a:pt x="1537796" y="1373419"/>
                </a:lnTo>
                <a:lnTo>
                  <a:pt x="1539066" y="1361359"/>
                </a:lnTo>
                <a:lnTo>
                  <a:pt x="1540655" y="1349298"/>
                </a:lnTo>
                <a:lnTo>
                  <a:pt x="1542562" y="1337873"/>
                </a:lnTo>
                <a:lnTo>
                  <a:pt x="1545103" y="1326130"/>
                </a:lnTo>
                <a:lnTo>
                  <a:pt x="1548281" y="1315021"/>
                </a:lnTo>
                <a:lnTo>
                  <a:pt x="1552094" y="1303913"/>
                </a:lnTo>
                <a:lnTo>
                  <a:pt x="1556224" y="1293122"/>
                </a:lnTo>
                <a:lnTo>
                  <a:pt x="1560990" y="1282331"/>
                </a:lnTo>
                <a:lnTo>
                  <a:pt x="1566392" y="1272175"/>
                </a:lnTo>
                <a:lnTo>
                  <a:pt x="1572111" y="1262337"/>
                </a:lnTo>
                <a:lnTo>
                  <a:pt x="1578465" y="1252498"/>
                </a:lnTo>
                <a:lnTo>
                  <a:pt x="1585138" y="1243611"/>
                </a:lnTo>
                <a:lnTo>
                  <a:pt x="1592128" y="1234407"/>
                </a:lnTo>
                <a:lnTo>
                  <a:pt x="1599754" y="1225838"/>
                </a:lnTo>
                <a:lnTo>
                  <a:pt x="1607379" y="1217586"/>
                </a:lnTo>
                <a:lnTo>
                  <a:pt x="1615640" y="1209652"/>
                </a:lnTo>
                <a:lnTo>
                  <a:pt x="1624537" y="1202035"/>
                </a:lnTo>
                <a:lnTo>
                  <a:pt x="1633116" y="1195053"/>
                </a:lnTo>
                <a:lnTo>
                  <a:pt x="1642648" y="1188388"/>
                </a:lnTo>
                <a:lnTo>
                  <a:pt x="1652497" y="1182040"/>
                </a:lnTo>
                <a:lnTo>
                  <a:pt x="1662347" y="1176645"/>
                </a:lnTo>
                <a:lnTo>
                  <a:pt x="1672515" y="1170932"/>
                </a:lnTo>
                <a:lnTo>
                  <a:pt x="1683000" y="1166489"/>
                </a:lnTo>
                <a:lnTo>
                  <a:pt x="1693803" y="1162045"/>
                </a:lnTo>
                <a:lnTo>
                  <a:pt x="1704923" y="1158554"/>
                </a:lnTo>
                <a:lnTo>
                  <a:pt x="1716044" y="1155380"/>
                </a:lnTo>
                <a:lnTo>
                  <a:pt x="1727482" y="1152524"/>
                </a:lnTo>
                <a:lnTo>
                  <a:pt x="1739556" y="1150620"/>
                </a:lnTo>
                <a:lnTo>
                  <a:pt x="1751312" y="1149033"/>
                </a:lnTo>
                <a:lnTo>
                  <a:pt x="1763386" y="1148398"/>
                </a:lnTo>
                <a:lnTo>
                  <a:pt x="1775778" y="1147763"/>
                </a:lnTo>
                <a:close/>
                <a:moveTo>
                  <a:pt x="431800" y="1147763"/>
                </a:moveTo>
                <a:lnTo>
                  <a:pt x="443856" y="1148398"/>
                </a:lnTo>
                <a:lnTo>
                  <a:pt x="456230" y="1149033"/>
                </a:lnTo>
                <a:lnTo>
                  <a:pt x="467968" y="1150620"/>
                </a:lnTo>
                <a:lnTo>
                  <a:pt x="479707" y="1152524"/>
                </a:lnTo>
                <a:lnTo>
                  <a:pt x="491129" y="1155380"/>
                </a:lnTo>
                <a:lnTo>
                  <a:pt x="502550" y="1158554"/>
                </a:lnTo>
                <a:lnTo>
                  <a:pt x="513655" y="1162045"/>
                </a:lnTo>
                <a:lnTo>
                  <a:pt x="524125" y="1166489"/>
                </a:lnTo>
                <a:lnTo>
                  <a:pt x="534912" y="1170932"/>
                </a:lnTo>
                <a:lnTo>
                  <a:pt x="545064" y="1176645"/>
                </a:lnTo>
                <a:lnTo>
                  <a:pt x="555217" y="1182040"/>
                </a:lnTo>
                <a:lnTo>
                  <a:pt x="564735" y="1188388"/>
                </a:lnTo>
                <a:lnTo>
                  <a:pt x="574253" y="1195053"/>
                </a:lnTo>
                <a:lnTo>
                  <a:pt x="583136" y="1202035"/>
                </a:lnTo>
                <a:lnTo>
                  <a:pt x="591702" y="1209652"/>
                </a:lnTo>
                <a:lnTo>
                  <a:pt x="599951" y="1217586"/>
                </a:lnTo>
                <a:lnTo>
                  <a:pt x="607883" y="1225838"/>
                </a:lnTo>
                <a:lnTo>
                  <a:pt x="615497" y="1234407"/>
                </a:lnTo>
                <a:lnTo>
                  <a:pt x="622477" y="1243611"/>
                </a:lnTo>
                <a:lnTo>
                  <a:pt x="628823" y="1252498"/>
                </a:lnTo>
                <a:lnTo>
                  <a:pt x="635168" y="1262337"/>
                </a:lnTo>
                <a:lnTo>
                  <a:pt x="640879" y="1272175"/>
                </a:lnTo>
                <a:lnTo>
                  <a:pt x="645955" y="1282331"/>
                </a:lnTo>
                <a:lnTo>
                  <a:pt x="650714" y="1293122"/>
                </a:lnTo>
                <a:lnTo>
                  <a:pt x="655156" y="1303913"/>
                </a:lnTo>
                <a:lnTo>
                  <a:pt x="658646" y="1315021"/>
                </a:lnTo>
                <a:lnTo>
                  <a:pt x="662136" y="1326130"/>
                </a:lnTo>
                <a:lnTo>
                  <a:pt x="664674" y="1337873"/>
                </a:lnTo>
                <a:lnTo>
                  <a:pt x="666895" y="1349298"/>
                </a:lnTo>
                <a:lnTo>
                  <a:pt x="668481" y="1361359"/>
                </a:lnTo>
                <a:lnTo>
                  <a:pt x="669433" y="1373419"/>
                </a:lnTo>
                <a:lnTo>
                  <a:pt x="669750" y="1385797"/>
                </a:lnTo>
                <a:lnTo>
                  <a:pt x="669433" y="1397857"/>
                </a:lnTo>
                <a:lnTo>
                  <a:pt x="668481" y="1408965"/>
                </a:lnTo>
                <a:lnTo>
                  <a:pt x="666895" y="1420391"/>
                </a:lnTo>
                <a:lnTo>
                  <a:pt x="664991" y="1431816"/>
                </a:lnTo>
                <a:lnTo>
                  <a:pt x="662770" y="1442925"/>
                </a:lnTo>
                <a:lnTo>
                  <a:pt x="659598" y="1454033"/>
                </a:lnTo>
                <a:lnTo>
                  <a:pt x="655790" y="1464506"/>
                </a:lnTo>
                <a:lnTo>
                  <a:pt x="651983" y="1474980"/>
                </a:lnTo>
                <a:lnTo>
                  <a:pt x="647541" y="1485136"/>
                </a:lnTo>
                <a:lnTo>
                  <a:pt x="642465" y="1495292"/>
                </a:lnTo>
                <a:lnTo>
                  <a:pt x="637072" y="1504813"/>
                </a:lnTo>
                <a:lnTo>
                  <a:pt x="631678" y="1514017"/>
                </a:lnTo>
                <a:lnTo>
                  <a:pt x="625333" y="1523221"/>
                </a:lnTo>
                <a:lnTo>
                  <a:pt x="618670" y="1532425"/>
                </a:lnTo>
                <a:lnTo>
                  <a:pt x="611373" y="1540677"/>
                </a:lnTo>
                <a:lnTo>
                  <a:pt x="604393" y="1548929"/>
                </a:lnTo>
                <a:lnTo>
                  <a:pt x="604710" y="1548929"/>
                </a:lnTo>
                <a:lnTo>
                  <a:pt x="598365" y="1554959"/>
                </a:lnTo>
                <a:lnTo>
                  <a:pt x="592972" y="1561941"/>
                </a:lnTo>
                <a:lnTo>
                  <a:pt x="587578" y="1568606"/>
                </a:lnTo>
                <a:lnTo>
                  <a:pt x="581867" y="1575589"/>
                </a:lnTo>
                <a:lnTo>
                  <a:pt x="577425" y="1582571"/>
                </a:lnTo>
                <a:lnTo>
                  <a:pt x="572666" y="1589871"/>
                </a:lnTo>
                <a:lnTo>
                  <a:pt x="568542" y="1597170"/>
                </a:lnTo>
                <a:lnTo>
                  <a:pt x="564735" y="1604787"/>
                </a:lnTo>
                <a:lnTo>
                  <a:pt x="560610" y="1612087"/>
                </a:lnTo>
                <a:lnTo>
                  <a:pt x="557755" y="1619704"/>
                </a:lnTo>
                <a:lnTo>
                  <a:pt x="554900" y="1627004"/>
                </a:lnTo>
                <a:lnTo>
                  <a:pt x="552044" y="1634621"/>
                </a:lnTo>
                <a:lnTo>
                  <a:pt x="550140" y="1641921"/>
                </a:lnTo>
                <a:lnTo>
                  <a:pt x="548237" y="1649538"/>
                </a:lnTo>
                <a:lnTo>
                  <a:pt x="546651" y="1657155"/>
                </a:lnTo>
                <a:lnTo>
                  <a:pt x="545699" y="1664137"/>
                </a:lnTo>
                <a:lnTo>
                  <a:pt x="545064" y="1671119"/>
                </a:lnTo>
                <a:lnTo>
                  <a:pt x="544747" y="1678102"/>
                </a:lnTo>
                <a:lnTo>
                  <a:pt x="545064" y="1685084"/>
                </a:lnTo>
                <a:lnTo>
                  <a:pt x="545382" y="1691114"/>
                </a:lnTo>
                <a:lnTo>
                  <a:pt x="546651" y="1697462"/>
                </a:lnTo>
                <a:lnTo>
                  <a:pt x="547920" y="1703492"/>
                </a:lnTo>
                <a:lnTo>
                  <a:pt x="549823" y="1709205"/>
                </a:lnTo>
                <a:lnTo>
                  <a:pt x="552044" y="1714600"/>
                </a:lnTo>
                <a:lnTo>
                  <a:pt x="554900" y="1719678"/>
                </a:lnTo>
                <a:lnTo>
                  <a:pt x="558072" y="1724439"/>
                </a:lnTo>
                <a:lnTo>
                  <a:pt x="561879" y="1728565"/>
                </a:lnTo>
                <a:lnTo>
                  <a:pt x="566004" y="1732691"/>
                </a:lnTo>
                <a:lnTo>
                  <a:pt x="570446" y="1735547"/>
                </a:lnTo>
                <a:lnTo>
                  <a:pt x="575839" y="1738721"/>
                </a:lnTo>
                <a:lnTo>
                  <a:pt x="581550" y="1741260"/>
                </a:lnTo>
                <a:lnTo>
                  <a:pt x="587895" y="1743164"/>
                </a:lnTo>
                <a:lnTo>
                  <a:pt x="591385" y="1744434"/>
                </a:lnTo>
                <a:lnTo>
                  <a:pt x="602490" y="1746338"/>
                </a:lnTo>
                <a:lnTo>
                  <a:pt x="613594" y="1747925"/>
                </a:lnTo>
                <a:lnTo>
                  <a:pt x="624381" y="1749194"/>
                </a:lnTo>
                <a:lnTo>
                  <a:pt x="635802" y="1750146"/>
                </a:lnTo>
                <a:lnTo>
                  <a:pt x="658646" y="1751416"/>
                </a:lnTo>
                <a:lnTo>
                  <a:pt x="681806" y="1752368"/>
                </a:lnTo>
                <a:lnTo>
                  <a:pt x="704967" y="1753320"/>
                </a:lnTo>
                <a:lnTo>
                  <a:pt x="716388" y="1754272"/>
                </a:lnTo>
                <a:lnTo>
                  <a:pt x="727493" y="1754907"/>
                </a:lnTo>
                <a:lnTo>
                  <a:pt x="738597" y="1756494"/>
                </a:lnTo>
                <a:lnTo>
                  <a:pt x="749701" y="1758081"/>
                </a:lnTo>
                <a:lnTo>
                  <a:pt x="759854" y="1759985"/>
                </a:lnTo>
                <a:lnTo>
                  <a:pt x="770006" y="1762842"/>
                </a:lnTo>
                <a:lnTo>
                  <a:pt x="780159" y="1766333"/>
                </a:lnTo>
                <a:lnTo>
                  <a:pt x="789677" y="1769824"/>
                </a:lnTo>
                <a:lnTo>
                  <a:pt x="798560" y="1774585"/>
                </a:lnTo>
                <a:lnTo>
                  <a:pt x="803002" y="1777441"/>
                </a:lnTo>
                <a:lnTo>
                  <a:pt x="807444" y="1780297"/>
                </a:lnTo>
                <a:lnTo>
                  <a:pt x="811568" y="1783154"/>
                </a:lnTo>
                <a:lnTo>
                  <a:pt x="815693" y="1786328"/>
                </a:lnTo>
                <a:lnTo>
                  <a:pt x="819500" y="1790136"/>
                </a:lnTo>
                <a:lnTo>
                  <a:pt x="823624" y="1793627"/>
                </a:lnTo>
                <a:lnTo>
                  <a:pt x="827114" y="1797753"/>
                </a:lnTo>
                <a:lnTo>
                  <a:pt x="830604" y="1801879"/>
                </a:lnTo>
                <a:lnTo>
                  <a:pt x="833777" y="1806640"/>
                </a:lnTo>
                <a:lnTo>
                  <a:pt x="836950" y="1811400"/>
                </a:lnTo>
                <a:lnTo>
                  <a:pt x="840122" y="1816478"/>
                </a:lnTo>
                <a:lnTo>
                  <a:pt x="843295" y="1821556"/>
                </a:lnTo>
                <a:lnTo>
                  <a:pt x="845516" y="1827269"/>
                </a:lnTo>
                <a:lnTo>
                  <a:pt x="848371" y="1833299"/>
                </a:lnTo>
                <a:lnTo>
                  <a:pt x="850592" y="1839647"/>
                </a:lnTo>
                <a:lnTo>
                  <a:pt x="852496" y="1845995"/>
                </a:lnTo>
                <a:lnTo>
                  <a:pt x="854717" y="1852977"/>
                </a:lnTo>
                <a:lnTo>
                  <a:pt x="856620" y="1859959"/>
                </a:lnTo>
                <a:lnTo>
                  <a:pt x="858206" y="1867894"/>
                </a:lnTo>
                <a:lnTo>
                  <a:pt x="859793" y="1875828"/>
                </a:lnTo>
                <a:lnTo>
                  <a:pt x="860745" y="1884080"/>
                </a:lnTo>
                <a:lnTo>
                  <a:pt x="861696" y="1892649"/>
                </a:lnTo>
                <a:lnTo>
                  <a:pt x="862331" y="1902170"/>
                </a:lnTo>
                <a:lnTo>
                  <a:pt x="863283" y="1911692"/>
                </a:lnTo>
                <a:lnTo>
                  <a:pt x="863600" y="1921531"/>
                </a:lnTo>
                <a:lnTo>
                  <a:pt x="863600" y="1931687"/>
                </a:lnTo>
                <a:lnTo>
                  <a:pt x="863600" y="1971676"/>
                </a:lnTo>
                <a:lnTo>
                  <a:pt x="0" y="1971676"/>
                </a:lnTo>
                <a:lnTo>
                  <a:pt x="0" y="1931687"/>
                </a:lnTo>
                <a:lnTo>
                  <a:pt x="0" y="1920578"/>
                </a:lnTo>
                <a:lnTo>
                  <a:pt x="317" y="1910105"/>
                </a:lnTo>
                <a:lnTo>
                  <a:pt x="635" y="1899631"/>
                </a:lnTo>
                <a:lnTo>
                  <a:pt x="1586" y="1889793"/>
                </a:lnTo>
                <a:lnTo>
                  <a:pt x="2538" y="1880589"/>
                </a:lnTo>
                <a:lnTo>
                  <a:pt x="3807" y="1871702"/>
                </a:lnTo>
                <a:lnTo>
                  <a:pt x="5394" y="1863133"/>
                </a:lnTo>
                <a:lnTo>
                  <a:pt x="6980" y="1854881"/>
                </a:lnTo>
                <a:lnTo>
                  <a:pt x="8566" y="1847581"/>
                </a:lnTo>
                <a:lnTo>
                  <a:pt x="10470" y="1839964"/>
                </a:lnTo>
                <a:lnTo>
                  <a:pt x="13008" y="1833299"/>
                </a:lnTo>
                <a:lnTo>
                  <a:pt x="15229" y="1826635"/>
                </a:lnTo>
                <a:lnTo>
                  <a:pt x="17450" y="1820287"/>
                </a:lnTo>
                <a:lnTo>
                  <a:pt x="20305" y="1814257"/>
                </a:lnTo>
                <a:lnTo>
                  <a:pt x="23478" y="1808861"/>
                </a:lnTo>
                <a:lnTo>
                  <a:pt x="26333" y="1803783"/>
                </a:lnTo>
                <a:lnTo>
                  <a:pt x="29506" y="1798705"/>
                </a:lnTo>
                <a:lnTo>
                  <a:pt x="32996" y="1793945"/>
                </a:lnTo>
                <a:lnTo>
                  <a:pt x="36486" y="1789501"/>
                </a:lnTo>
                <a:lnTo>
                  <a:pt x="39976" y="1785693"/>
                </a:lnTo>
                <a:lnTo>
                  <a:pt x="43783" y="1782202"/>
                </a:lnTo>
                <a:lnTo>
                  <a:pt x="47907" y="1778710"/>
                </a:lnTo>
                <a:lnTo>
                  <a:pt x="51714" y="1775537"/>
                </a:lnTo>
                <a:lnTo>
                  <a:pt x="55839" y="1772363"/>
                </a:lnTo>
                <a:lnTo>
                  <a:pt x="59963" y="1769507"/>
                </a:lnTo>
                <a:lnTo>
                  <a:pt x="64722" y="1767285"/>
                </a:lnTo>
                <a:lnTo>
                  <a:pt x="69164" y="1764746"/>
                </a:lnTo>
                <a:lnTo>
                  <a:pt x="73923" y="1762842"/>
                </a:lnTo>
                <a:lnTo>
                  <a:pt x="83124" y="1759033"/>
                </a:lnTo>
                <a:lnTo>
                  <a:pt x="92959" y="1756177"/>
                </a:lnTo>
                <a:lnTo>
                  <a:pt x="103429" y="1753955"/>
                </a:lnTo>
                <a:lnTo>
                  <a:pt x="113899" y="1752368"/>
                </a:lnTo>
                <a:lnTo>
                  <a:pt x="125003" y="1751099"/>
                </a:lnTo>
                <a:lnTo>
                  <a:pt x="136107" y="1750146"/>
                </a:lnTo>
                <a:lnTo>
                  <a:pt x="146894" y="1749829"/>
                </a:lnTo>
                <a:lnTo>
                  <a:pt x="158316" y="1749512"/>
                </a:lnTo>
                <a:lnTo>
                  <a:pt x="181477" y="1749829"/>
                </a:lnTo>
                <a:lnTo>
                  <a:pt x="204954" y="1749829"/>
                </a:lnTo>
                <a:lnTo>
                  <a:pt x="216059" y="1749829"/>
                </a:lnTo>
                <a:lnTo>
                  <a:pt x="227480" y="1749512"/>
                </a:lnTo>
                <a:lnTo>
                  <a:pt x="238902" y="1748560"/>
                </a:lnTo>
                <a:lnTo>
                  <a:pt x="250006" y="1747925"/>
                </a:lnTo>
                <a:lnTo>
                  <a:pt x="261428" y="1746338"/>
                </a:lnTo>
                <a:lnTo>
                  <a:pt x="272215" y="1744434"/>
                </a:lnTo>
                <a:lnTo>
                  <a:pt x="273484" y="1743482"/>
                </a:lnTo>
                <a:lnTo>
                  <a:pt x="275705" y="1743164"/>
                </a:lnTo>
                <a:lnTo>
                  <a:pt x="282050" y="1741260"/>
                </a:lnTo>
                <a:lnTo>
                  <a:pt x="287761" y="1738721"/>
                </a:lnTo>
                <a:lnTo>
                  <a:pt x="292837" y="1735547"/>
                </a:lnTo>
                <a:lnTo>
                  <a:pt x="297596" y="1732691"/>
                </a:lnTo>
                <a:lnTo>
                  <a:pt x="301721" y="1728565"/>
                </a:lnTo>
                <a:lnTo>
                  <a:pt x="305528" y="1724439"/>
                </a:lnTo>
                <a:lnTo>
                  <a:pt x="308700" y="1719678"/>
                </a:lnTo>
                <a:lnTo>
                  <a:pt x="311239" y="1714600"/>
                </a:lnTo>
                <a:lnTo>
                  <a:pt x="313777" y="1709205"/>
                </a:lnTo>
                <a:lnTo>
                  <a:pt x="315680" y="1703492"/>
                </a:lnTo>
                <a:lnTo>
                  <a:pt x="316949" y="1697462"/>
                </a:lnTo>
                <a:lnTo>
                  <a:pt x="318219" y="1691114"/>
                </a:lnTo>
                <a:lnTo>
                  <a:pt x="318536" y="1685084"/>
                </a:lnTo>
                <a:lnTo>
                  <a:pt x="318853" y="1678102"/>
                </a:lnTo>
                <a:lnTo>
                  <a:pt x="318536" y="1671119"/>
                </a:lnTo>
                <a:lnTo>
                  <a:pt x="317584" y="1664137"/>
                </a:lnTo>
                <a:lnTo>
                  <a:pt x="316949" y="1657155"/>
                </a:lnTo>
                <a:lnTo>
                  <a:pt x="315363" y="1649538"/>
                </a:lnTo>
                <a:lnTo>
                  <a:pt x="313460" y="1641921"/>
                </a:lnTo>
                <a:lnTo>
                  <a:pt x="311239" y="1634621"/>
                </a:lnTo>
                <a:lnTo>
                  <a:pt x="308700" y="1627004"/>
                </a:lnTo>
                <a:lnTo>
                  <a:pt x="305845" y="1619704"/>
                </a:lnTo>
                <a:lnTo>
                  <a:pt x="302355" y="1612087"/>
                </a:lnTo>
                <a:lnTo>
                  <a:pt x="298865" y="1604787"/>
                </a:lnTo>
                <a:lnTo>
                  <a:pt x="294741" y="1597170"/>
                </a:lnTo>
                <a:lnTo>
                  <a:pt x="290616" y="1589871"/>
                </a:lnTo>
                <a:lnTo>
                  <a:pt x="286175" y="1582571"/>
                </a:lnTo>
                <a:lnTo>
                  <a:pt x="281098" y="1575589"/>
                </a:lnTo>
                <a:lnTo>
                  <a:pt x="276022" y="1568606"/>
                </a:lnTo>
                <a:lnTo>
                  <a:pt x="270628" y="1561941"/>
                </a:lnTo>
                <a:lnTo>
                  <a:pt x="264918" y="1554959"/>
                </a:lnTo>
                <a:lnTo>
                  <a:pt x="258572" y="1548929"/>
                </a:lnTo>
                <a:lnTo>
                  <a:pt x="259207" y="1548929"/>
                </a:lnTo>
                <a:lnTo>
                  <a:pt x="251910" y="1540677"/>
                </a:lnTo>
                <a:lnTo>
                  <a:pt x="244930" y="1532425"/>
                </a:lnTo>
                <a:lnTo>
                  <a:pt x="238267" y="1523221"/>
                </a:lnTo>
                <a:lnTo>
                  <a:pt x="231922" y="1514017"/>
                </a:lnTo>
                <a:lnTo>
                  <a:pt x="226528" y="1504813"/>
                </a:lnTo>
                <a:lnTo>
                  <a:pt x="220818" y="1495292"/>
                </a:lnTo>
                <a:lnTo>
                  <a:pt x="215741" y="1485136"/>
                </a:lnTo>
                <a:lnTo>
                  <a:pt x="211617" y="1474980"/>
                </a:lnTo>
                <a:lnTo>
                  <a:pt x="207492" y="1464506"/>
                </a:lnTo>
                <a:lnTo>
                  <a:pt x="204002" y="1454033"/>
                </a:lnTo>
                <a:lnTo>
                  <a:pt x="200830" y="1442925"/>
                </a:lnTo>
                <a:lnTo>
                  <a:pt x="198609" y="1431816"/>
                </a:lnTo>
                <a:lnTo>
                  <a:pt x="196388" y="1420391"/>
                </a:lnTo>
                <a:lnTo>
                  <a:pt x="195119" y="1408965"/>
                </a:lnTo>
                <a:lnTo>
                  <a:pt x="194167" y="1397857"/>
                </a:lnTo>
                <a:lnTo>
                  <a:pt x="193850" y="1385797"/>
                </a:lnTo>
                <a:lnTo>
                  <a:pt x="194167" y="1373419"/>
                </a:lnTo>
                <a:lnTo>
                  <a:pt x="195436" y="1361359"/>
                </a:lnTo>
                <a:lnTo>
                  <a:pt x="196388" y="1349298"/>
                </a:lnTo>
                <a:lnTo>
                  <a:pt x="198926" y="1337873"/>
                </a:lnTo>
                <a:lnTo>
                  <a:pt x="201147" y="1326130"/>
                </a:lnTo>
                <a:lnTo>
                  <a:pt x="204954" y="1315021"/>
                </a:lnTo>
                <a:lnTo>
                  <a:pt x="208444" y="1303913"/>
                </a:lnTo>
                <a:lnTo>
                  <a:pt x="212569" y="1293122"/>
                </a:lnTo>
                <a:lnTo>
                  <a:pt x="217328" y="1282331"/>
                </a:lnTo>
                <a:lnTo>
                  <a:pt x="222404" y="1272175"/>
                </a:lnTo>
                <a:lnTo>
                  <a:pt x="228432" y="1262337"/>
                </a:lnTo>
                <a:lnTo>
                  <a:pt x="234777" y="1252498"/>
                </a:lnTo>
                <a:lnTo>
                  <a:pt x="241440" y="1243611"/>
                </a:lnTo>
                <a:lnTo>
                  <a:pt x="248103" y="1234407"/>
                </a:lnTo>
                <a:lnTo>
                  <a:pt x="255400" y="1225838"/>
                </a:lnTo>
                <a:lnTo>
                  <a:pt x="263331" y="1217586"/>
                </a:lnTo>
                <a:lnTo>
                  <a:pt x="271580" y="1209652"/>
                </a:lnTo>
                <a:lnTo>
                  <a:pt x="280464" y="1202035"/>
                </a:lnTo>
                <a:lnTo>
                  <a:pt x="289347" y="1195053"/>
                </a:lnTo>
                <a:lnTo>
                  <a:pt x="298865" y="1188388"/>
                </a:lnTo>
                <a:lnTo>
                  <a:pt x="308383" y="1182040"/>
                </a:lnTo>
                <a:lnTo>
                  <a:pt x="318536" y="1176645"/>
                </a:lnTo>
                <a:lnTo>
                  <a:pt x="328688" y="1170932"/>
                </a:lnTo>
                <a:lnTo>
                  <a:pt x="339475" y="1166489"/>
                </a:lnTo>
                <a:lnTo>
                  <a:pt x="349945" y="1162045"/>
                </a:lnTo>
                <a:lnTo>
                  <a:pt x="361050" y="1158554"/>
                </a:lnTo>
                <a:lnTo>
                  <a:pt x="372471" y="1155380"/>
                </a:lnTo>
                <a:lnTo>
                  <a:pt x="383893" y="1152524"/>
                </a:lnTo>
                <a:lnTo>
                  <a:pt x="395632" y="1150620"/>
                </a:lnTo>
                <a:lnTo>
                  <a:pt x="407370" y="1149033"/>
                </a:lnTo>
                <a:lnTo>
                  <a:pt x="419427" y="1148398"/>
                </a:lnTo>
                <a:lnTo>
                  <a:pt x="431800" y="1147763"/>
                </a:lnTo>
                <a:close/>
                <a:moveTo>
                  <a:pt x="1103788" y="977900"/>
                </a:moveTo>
                <a:lnTo>
                  <a:pt x="1104741" y="977900"/>
                </a:lnTo>
                <a:lnTo>
                  <a:pt x="1105694" y="977900"/>
                </a:lnTo>
                <a:lnTo>
                  <a:pt x="1112047" y="978217"/>
                </a:lnTo>
                <a:lnTo>
                  <a:pt x="1118400" y="979169"/>
                </a:lnTo>
                <a:lnTo>
                  <a:pt x="1124753" y="980755"/>
                </a:lnTo>
                <a:lnTo>
                  <a:pt x="1130153" y="982975"/>
                </a:lnTo>
                <a:lnTo>
                  <a:pt x="1135871" y="985512"/>
                </a:lnTo>
                <a:lnTo>
                  <a:pt x="1141271" y="989001"/>
                </a:lnTo>
                <a:lnTo>
                  <a:pt x="1146036" y="992490"/>
                </a:lnTo>
                <a:lnTo>
                  <a:pt x="1150483" y="996296"/>
                </a:lnTo>
                <a:lnTo>
                  <a:pt x="1154612" y="1000737"/>
                </a:lnTo>
                <a:lnTo>
                  <a:pt x="1158106" y="1005812"/>
                </a:lnTo>
                <a:lnTo>
                  <a:pt x="1161283" y="1010887"/>
                </a:lnTo>
                <a:lnTo>
                  <a:pt x="1164142" y="1016279"/>
                </a:lnTo>
                <a:lnTo>
                  <a:pt x="1166048" y="1022305"/>
                </a:lnTo>
                <a:lnTo>
                  <a:pt x="1167636" y="1028331"/>
                </a:lnTo>
                <a:lnTo>
                  <a:pt x="1168589" y="1034358"/>
                </a:lnTo>
                <a:lnTo>
                  <a:pt x="1168906" y="1041336"/>
                </a:lnTo>
                <a:lnTo>
                  <a:pt x="1168906" y="1297297"/>
                </a:lnTo>
                <a:lnTo>
                  <a:pt x="1416673" y="1486968"/>
                </a:lnTo>
                <a:lnTo>
                  <a:pt x="1421756" y="1491409"/>
                </a:lnTo>
                <a:lnTo>
                  <a:pt x="1425885" y="1496166"/>
                </a:lnTo>
                <a:lnTo>
                  <a:pt x="1430015" y="1500924"/>
                </a:lnTo>
                <a:lnTo>
                  <a:pt x="1433191" y="1505999"/>
                </a:lnTo>
                <a:lnTo>
                  <a:pt x="1435732" y="1511391"/>
                </a:lnTo>
                <a:lnTo>
                  <a:pt x="1438274" y="1517417"/>
                </a:lnTo>
                <a:lnTo>
                  <a:pt x="1439862" y="1523126"/>
                </a:lnTo>
                <a:lnTo>
                  <a:pt x="1440815" y="1529153"/>
                </a:lnTo>
                <a:lnTo>
                  <a:pt x="1441450" y="1535179"/>
                </a:lnTo>
                <a:lnTo>
                  <a:pt x="1441450" y="1541523"/>
                </a:lnTo>
                <a:lnTo>
                  <a:pt x="1440497" y="1547232"/>
                </a:lnTo>
                <a:lnTo>
                  <a:pt x="1439226" y="1553258"/>
                </a:lnTo>
                <a:lnTo>
                  <a:pt x="1437321" y="1558967"/>
                </a:lnTo>
                <a:lnTo>
                  <a:pt x="1435097" y="1564994"/>
                </a:lnTo>
                <a:lnTo>
                  <a:pt x="1431920" y="1570386"/>
                </a:lnTo>
                <a:lnTo>
                  <a:pt x="1428426" y="1575460"/>
                </a:lnTo>
                <a:lnTo>
                  <a:pt x="1423344" y="1581487"/>
                </a:lnTo>
                <a:lnTo>
                  <a:pt x="1417626" y="1586244"/>
                </a:lnTo>
                <a:lnTo>
                  <a:pt x="1411909" y="1590368"/>
                </a:lnTo>
                <a:lnTo>
                  <a:pt x="1405556" y="1594174"/>
                </a:lnTo>
                <a:lnTo>
                  <a:pt x="1399203" y="1596711"/>
                </a:lnTo>
                <a:lnTo>
                  <a:pt x="1392214" y="1598932"/>
                </a:lnTo>
                <a:lnTo>
                  <a:pt x="1384908" y="1599883"/>
                </a:lnTo>
                <a:lnTo>
                  <a:pt x="1377920" y="1600200"/>
                </a:lnTo>
                <a:lnTo>
                  <a:pt x="1373155" y="1599883"/>
                </a:lnTo>
                <a:lnTo>
                  <a:pt x="1368073" y="1599566"/>
                </a:lnTo>
                <a:lnTo>
                  <a:pt x="1362990" y="1598297"/>
                </a:lnTo>
                <a:lnTo>
                  <a:pt x="1358226" y="1597346"/>
                </a:lnTo>
                <a:lnTo>
                  <a:pt x="1353143" y="1595125"/>
                </a:lnTo>
                <a:lnTo>
                  <a:pt x="1348696" y="1592905"/>
                </a:lnTo>
                <a:lnTo>
                  <a:pt x="1343932" y="1590368"/>
                </a:lnTo>
                <a:lnTo>
                  <a:pt x="1339802" y="1587513"/>
                </a:lnTo>
                <a:lnTo>
                  <a:pt x="1104741" y="1407357"/>
                </a:lnTo>
                <a:lnTo>
                  <a:pt x="869998" y="1587513"/>
                </a:lnTo>
                <a:lnTo>
                  <a:pt x="865551" y="1590368"/>
                </a:lnTo>
                <a:lnTo>
                  <a:pt x="860786" y="1592905"/>
                </a:lnTo>
                <a:lnTo>
                  <a:pt x="856021" y="1595125"/>
                </a:lnTo>
                <a:lnTo>
                  <a:pt x="851574" y="1597346"/>
                </a:lnTo>
                <a:lnTo>
                  <a:pt x="846810" y="1598297"/>
                </a:lnTo>
                <a:lnTo>
                  <a:pt x="841727" y="1599566"/>
                </a:lnTo>
                <a:lnTo>
                  <a:pt x="836327" y="1599883"/>
                </a:lnTo>
                <a:lnTo>
                  <a:pt x="831245" y="1600200"/>
                </a:lnTo>
                <a:lnTo>
                  <a:pt x="824256" y="1599883"/>
                </a:lnTo>
                <a:lnTo>
                  <a:pt x="817586" y="1598932"/>
                </a:lnTo>
                <a:lnTo>
                  <a:pt x="810597" y="1596711"/>
                </a:lnTo>
                <a:lnTo>
                  <a:pt x="804244" y="1594174"/>
                </a:lnTo>
                <a:lnTo>
                  <a:pt x="797891" y="1590368"/>
                </a:lnTo>
                <a:lnTo>
                  <a:pt x="791856" y="1586244"/>
                </a:lnTo>
                <a:lnTo>
                  <a:pt x="786456" y="1581487"/>
                </a:lnTo>
                <a:lnTo>
                  <a:pt x="781374" y="1575460"/>
                </a:lnTo>
                <a:lnTo>
                  <a:pt x="777879" y="1570386"/>
                </a:lnTo>
                <a:lnTo>
                  <a:pt x="774703" y="1564994"/>
                </a:lnTo>
                <a:lnTo>
                  <a:pt x="772162" y="1558967"/>
                </a:lnTo>
                <a:lnTo>
                  <a:pt x="770256" y="1553258"/>
                </a:lnTo>
                <a:lnTo>
                  <a:pt x="769303" y="1547232"/>
                </a:lnTo>
                <a:lnTo>
                  <a:pt x="768350" y="1541523"/>
                </a:lnTo>
                <a:lnTo>
                  <a:pt x="768350" y="1535179"/>
                </a:lnTo>
                <a:lnTo>
                  <a:pt x="768668" y="1529153"/>
                </a:lnTo>
                <a:lnTo>
                  <a:pt x="769938" y="1523126"/>
                </a:lnTo>
                <a:lnTo>
                  <a:pt x="771526" y="1517417"/>
                </a:lnTo>
                <a:lnTo>
                  <a:pt x="773750" y="1511391"/>
                </a:lnTo>
                <a:lnTo>
                  <a:pt x="776609" y="1505999"/>
                </a:lnTo>
                <a:lnTo>
                  <a:pt x="779785" y="1500924"/>
                </a:lnTo>
                <a:lnTo>
                  <a:pt x="783597" y="1496166"/>
                </a:lnTo>
                <a:lnTo>
                  <a:pt x="788044" y="1491409"/>
                </a:lnTo>
                <a:lnTo>
                  <a:pt x="793127" y="1486968"/>
                </a:lnTo>
                <a:lnTo>
                  <a:pt x="1040894" y="1297297"/>
                </a:lnTo>
                <a:lnTo>
                  <a:pt x="1040894" y="1041336"/>
                </a:lnTo>
                <a:lnTo>
                  <a:pt x="1040894" y="1034358"/>
                </a:lnTo>
                <a:lnTo>
                  <a:pt x="1042164" y="1028331"/>
                </a:lnTo>
                <a:lnTo>
                  <a:pt x="1043752" y="1022305"/>
                </a:lnTo>
                <a:lnTo>
                  <a:pt x="1045658" y="1016279"/>
                </a:lnTo>
                <a:lnTo>
                  <a:pt x="1048200" y="1010887"/>
                </a:lnTo>
                <a:lnTo>
                  <a:pt x="1051376" y="1005812"/>
                </a:lnTo>
                <a:lnTo>
                  <a:pt x="1055188" y="1000737"/>
                </a:lnTo>
                <a:lnTo>
                  <a:pt x="1059317" y="996296"/>
                </a:lnTo>
                <a:lnTo>
                  <a:pt x="1063764" y="992490"/>
                </a:lnTo>
                <a:lnTo>
                  <a:pt x="1068529" y="989001"/>
                </a:lnTo>
                <a:lnTo>
                  <a:pt x="1073929" y="985512"/>
                </a:lnTo>
                <a:lnTo>
                  <a:pt x="1079329" y="982975"/>
                </a:lnTo>
                <a:lnTo>
                  <a:pt x="1085047" y="980755"/>
                </a:lnTo>
                <a:lnTo>
                  <a:pt x="1091400" y="979169"/>
                </a:lnTo>
                <a:lnTo>
                  <a:pt x="1097435" y="978217"/>
                </a:lnTo>
                <a:lnTo>
                  <a:pt x="1103788" y="977900"/>
                </a:lnTo>
                <a:close/>
                <a:moveTo>
                  <a:pt x="1103313" y="0"/>
                </a:moveTo>
                <a:lnTo>
                  <a:pt x="1115686" y="634"/>
                </a:lnTo>
                <a:lnTo>
                  <a:pt x="1127743" y="1268"/>
                </a:lnTo>
                <a:lnTo>
                  <a:pt x="1139481" y="2854"/>
                </a:lnTo>
                <a:lnTo>
                  <a:pt x="1151538" y="4757"/>
                </a:lnTo>
                <a:lnTo>
                  <a:pt x="1162642" y="7611"/>
                </a:lnTo>
                <a:lnTo>
                  <a:pt x="1174063" y="10782"/>
                </a:lnTo>
                <a:lnTo>
                  <a:pt x="1185168" y="14588"/>
                </a:lnTo>
                <a:lnTo>
                  <a:pt x="1195955" y="19028"/>
                </a:lnTo>
                <a:lnTo>
                  <a:pt x="1206425" y="23785"/>
                </a:lnTo>
                <a:lnTo>
                  <a:pt x="1216577" y="28859"/>
                </a:lnTo>
                <a:lnTo>
                  <a:pt x="1227047" y="34884"/>
                </a:lnTo>
                <a:lnTo>
                  <a:pt x="1236248" y="40593"/>
                </a:lnTo>
                <a:lnTo>
                  <a:pt x="1245766" y="47253"/>
                </a:lnTo>
                <a:lnTo>
                  <a:pt x="1254966" y="54547"/>
                </a:lnTo>
                <a:lnTo>
                  <a:pt x="1263533" y="61841"/>
                </a:lnTo>
                <a:lnTo>
                  <a:pt x="1271782" y="69769"/>
                </a:lnTo>
                <a:lnTo>
                  <a:pt x="1279713" y="78015"/>
                </a:lnTo>
                <a:lnTo>
                  <a:pt x="1287010" y="86577"/>
                </a:lnTo>
                <a:lnTo>
                  <a:pt x="1294308" y="95774"/>
                </a:lnTo>
                <a:lnTo>
                  <a:pt x="1300336" y="104971"/>
                </a:lnTo>
                <a:lnTo>
                  <a:pt x="1306681" y="114485"/>
                </a:lnTo>
                <a:lnTo>
                  <a:pt x="1312709" y="124633"/>
                </a:lnTo>
                <a:lnTo>
                  <a:pt x="1317785" y="135099"/>
                </a:lnTo>
                <a:lnTo>
                  <a:pt x="1322544" y="145247"/>
                </a:lnTo>
                <a:lnTo>
                  <a:pt x="1326669" y="156347"/>
                </a:lnTo>
                <a:lnTo>
                  <a:pt x="1330793" y="167129"/>
                </a:lnTo>
                <a:lnTo>
                  <a:pt x="1333966" y="178546"/>
                </a:lnTo>
                <a:lnTo>
                  <a:pt x="1336187" y="189963"/>
                </a:lnTo>
                <a:lnTo>
                  <a:pt x="1338725" y="201697"/>
                </a:lnTo>
                <a:lnTo>
                  <a:pt x="1340311" y="213748"/>
                </a:lnTo>
                <a:lnTo>
                  <a:pt x="1340946" y="225799"/>
                </a:lnTo>
                <a:lnTo>
                  <a:pt x="1341263" y="238167"/>
                </a:lnTo>
                <a:lnTo>
                  <a:pt x="1340946" y="249901"/>
                </a:lnTo>
                <a:lnTo>
                  <a:pt x="1340311" y="261318"/>
                </a:lnTo>
                <a:lnTo>
                  <a:pt x="1338725" y="272735"/>
                </a:lnTo>
                <a:lnTo>
                  <a:pt x="1336504" y="284151"/>
                </a:lnTo>
                <a:lnTo>
                  <a:pt x="1334283" y="294934"/>
                </a:lnTo>
                <a:lnTo>
                  <a:pt x="1331110" y="306034"/>
                </a:lnTo>
                <a:lnTo>
                  <a:pt x="1327621" y="316499"/>
                </a:lnTo>
                <a:lnTo>
                  <a:pt x="1323496" y="327282"/>
                </a:lnTo>
                <a:lnTo>
                  <a:pt x="1319372" y="337113"/>
                </a:lnTo>
                <a:lnTo>
                  <a:pt x="1314295" y="347261"/>
                </a:lnTo>
                <a:lnTo>
                  <a:pt x="1308585" y="356775"/>
                </a:lnTo>
                <a:lnTo>
                  <a:pt x="1303191" y="366289"/>
                </a:lnTo>
                <a:lnTo>
                  <a:pt x="1296846" y="375169"/>
                </a:lnTo>
                <a:lnTo>
                  <a:pt x="1290183" y="384366"/>
                </a:lnTo>
                <a:lnTo>
                  <a:pt x="1283203" y="392611"/>
                </a:lnTo>
                <a:lnTo>
                  <a:pt x="1275589" y="400857"/>
                </a:lnTo>
                <a:lnTo>
                  <a:pt x="1276541" y="400857"/>
                </a:lnTo>
                <a:lnTo>
                  <a:pt x="1270195" y="407199"/>
                </a:lnTo>
                <a:lnTo>
                  <a:pt x="1264802" y="413859"/>
                </a:lnTo>
                <a:lnTo>
                  <a:pt x="1259091" y="420519"/>
                </a:lnTo>
                <a:lnTo>
                  <a:pt x="1254015" y="427496"/>
                </a:lnTo>
                <a:lnTo>
                  <a:pt x="1248938" y="434473"/>
                </a:lnTo>
                <a:lnTo>
                  <a:pt x="1244179" y="441767"/>
                </a:lnTo>
                <a:lnTo>
                  <a:pt x="1240372" y="449061"/>
                </a:lnTo>
                <a:lnTo>
                  <a:pt x="1236248" y="456672"/>
                </a:lnTo>
                <a:lnTo>
                  <a:pt x="1232441" y="463966"/>
                </a:lnTo>
                <a:lnTo>
                  <a:pt x="1229268" y="471577"/>
                </a:lnTo>
                <a:lnTo>
                  <a:pt x="1226412" y="478871"/>
                </a:lnTo>
                <a:lnTo>
                  <a:pt x="1223874" y="486483"/>
                </a:lnTo>
                <a:lnTo>
                  <a:pt x="1221654" y="494094"/>
                </a:lnTo>
                <a:lnTo>
                  <a:pt x="1219750" y="501388"/>
                </a:lnTo>
                <a:lnTo>
                  <a:pt x="1218164" y="508999"/>
                </a:lnTo>
                <a:lnTo>
                  <a:pt x="1217529" y="515976"/>
                </a:lnTo>
                <a:lnTo>
                  <a:pt x="1216577" y="522953"/>
                </a:lnTo>
                <a:lnTo>
                  <a:pt x="1216260" y="530247"/>
                </a:lnTo>
                <a:lnTo>
                  <a:pt x="1216577" y="536907"/>
                </a:lnTo>
                <a:lnTo>
                  <a:pt x="1217212" y="543250"/>
                </a:lnTo>
                <a:lnTo>
                  <a:pt x="1218164" y="549275"/>
                </a:lnTo>
                <a:lnTo>
                  <a:pt x="1219433" y="555301"/>
                </a:lnTo>
                <a:lnTo>
                  <a:pt x="1221336" y="561326"/>
                </a:lnTo>
                <a:lnTo>
                  <a:pt x="1223874" y="566717"/>
                </a:lnTo>
                <a:lnTo>
                  <a:pt x="1226412" y="571474"/>
                </a:lnTo>
                <a:lnTo>
                  <a:pt x="1229585" y="576231"/>
                </a:lnTo>
                <a:lnTo>
                  <a:pt x="1233710" y="580354"/>
                </a:lnTo>
                <a:lnTo>
                  <a:pt x="1237517" y="584477"/>
                </a:lnTo>
                <a:lnTo>
                  <a:pt x="1242276" y="587648"/>
                </a:lnTo>
                <a:lnTo>
                  <a:pt x="1247669" y="590820"/>
                </a:lnTo>
                <a:lnTo>
                  <a:pt x="1253380" y="593040"/>
                </a:lnTo>
                <a:lnTo>
                  <a:pt x="1259408" y="594942"/>
                </a:lnTo>
                <a:lnTo>
                  <a:pt x="1263215" y="596211"/>
                </a:lnTo>
                <a:lnTo>
                  <a:pt x="1274002" y="598114"/>
                </a:lnTo>
                <a:lnTo>
                  <a:pt x="1285107" y="599699"/>
                </a:lnTo>
                <a:lnTo>
                  <a:pt x="1296211" y="601285"/>
                </a:lnTo>
                <a:lnTo>
                  <a:pt x="1307633" y="601919"/>
                </a:lnTo>
                <a:lnTo>
                  <a:pt x="1330476" y="603188"/>
                </a:lnTo>
                <a:lnTo>
                  <a:pt x="1353636" y="604139"/>
                </a:lnTo>
                <a:lnTo>
                  <a:pt x="1376797" y="605091"/>
                </a:lnTo>
                <a:lnTo>
                  <a:pt x="1388218" y="606042"/>
                </a:lnTo>
                <a:lnTo>
                  <a:pt x="1399323" y="606676"/>
                </a:lnTo>
                <a:lnTo>
                  <a:pt x="1410110" y="608262"/>
                </a:lnTo>
                <a:lnTo>
                  <a:pt x="1421214" y="609848"/>
                </a:lnTo>
                <a:lnTo>
                  <a:pt x="1431684" y="612385"/>
                </a:lnTo>
                <a:lnTo>
                  <a:pt x="1442154" y="614605"/>
                </a:lnTo>
                <a:lnTo>
                  <a:pt x="1451989" y="618093"/>
                </a:lnTo>
                <a:lnTo>
                  <a:pt x="1461190" y="622216"/>
                </a:lnTo>
                <a:lnTo>
                  <a:pt x="1470391" y="626339"/>
                </a:lnTo>
                <a:lnTo>
                  <a:pt x="1474832" y="629193"/>
                </a:lnTo>
                <a:lnTo>
                  <a:pt x="1478957" y="632047"/>
                </a:lnTo>
                <a:lnTo>
                  <a:pt x="1483398" y="635218"/>
                </a:lnTo>
                <a:lnTo>
                  <a:pt x="1487206" y="638390"/>
                </a:lnTo>
                <a:lnTo>
                  <a:pt x="1491330" y="641878"/>
                </a:lnTo>
                <a:lnTo>
                  <a:pt x="1495137" y="645684"/>
                </a:lnTo>
                <a:lnTo>
                  <a:pt x="1498627" y="649806"/>
                </a:lnTo>
                <a:lnTo>
                  <a:pt x="1502117" y="653612"/>
                </a:lnTo>
                <a:lnTo>
                  <a:pt x="1505290" y="658369"/>
                </a:lnTo>
                <a:lnTo>
                  <a:pt x="1508780" y="663126"/>
                </a:lnTo>
                <a:lnTo>
                  <a:pt x="1511635" y="668200"/>
                </a:lnTo>
                <a:lnTo>
                  <a:pt x="1514808" y="673274"/>
                </a:lnTo>
                <a:lnTo>
                  <a:pt x="1517029" y="678983"/>
                </a:lnTo>
                <a:lnTo>
                  <a:pt x="1519884" y="685008"/>
                </a:lnTo>
                <a:lnTo>
                  <a:pt x="1522422" y="691351"/>
                </a:lnTo>
                <a:lnTo>
                  <a:pt x="1524326" y="697694"/>
                </a:lnTo>
                <a:lnTo>
                  <a:pt x="1526547" y="704671"/>
                </a:lnTo>
                <a:lnTo>
                  <a:pt x="1528133" y="711647"/>
                </a:lnTo>
                <a:lnTo>
                  <a:pt x="1529719" y="719576"/>
                </a:lnTo>
                <a:lnTo>
                  <a:pt x="1531306" y="727504"/>
                </a:lnTo>
                <a:lnTo>
                  <a:pt x="1532575" y="735750"/>
                </a:lnTo>
                <a:lnTo>
                  <a:pt x="1533209" y="744312"/>
                </a:lnTo>
                <a:lnTo>
                  <a:pt x="1534161" y="753509"/>
                </a:lnTo>
                <a:lnTo>
                  <a:pt x="1534796" y="763340"/>
                </a:lnTo>
                <a:lnTo>
                  <a:pt x="1535113" y="773171"/>
                </a:lnTo>
                <a:lnTo>
                  <a:pt x="1535113" y="783320"/>
                </a:lnTo>
                <a:lnTo>
                  <a:pt x="1535113" y="823913"/>
                </a:lnTo>
                <a:lnTo>
                  <a:pt x="671513" y="823913"/>
                </a:lnTo>
                <a:lnTo>
                  <a:pt x="671513" y="783320"/>
                </a:lnTo>
                <a:lnTo>
                  <a:pt x="671513" y="772220"/>
                </a:lnTo>
                <a:lnTo>
                  <a:pt x="671830" y="761755"/>
                </a:lnTo>
                <a:lnTo>
                  <a:pt x="672782" y="751606"/>
                </a:lnTo>
                <a:lnTo>
                  <a:pt x="673417" y="741775"/>
                </a:lnTo>
                <a:lnTo>
                  <a:pt x="674368" y="732261"/>
                </a:lnTo>
                <a:lnTo>
                  <a:pt x="675320" y="723699"/>
                </a:lnTo>
                <a:lnTo>
                  <a:pt x="676907" y="714819"/>
                </a:lnTo>
                <a:lnTo>
                  <a:pt x="678493" y="706573"/>
                </a:lnTo>
                <a:lnTo>
                  <a:pt x="680079" y="699279"/>
                </a:lnTo>
                <a:lnTo>
                  <a:pt x="682300" y="691668"/>
                </a:lnTo>
                <a:lnTo>
                  <a:pt x="684521" y="685008"/>
                </a:lnTo>
                <a:lnTo>
                  <a:pt x="686742" y="678348"/>
                </a:lnTo>
                <a:lnTo>
                  <a:pt x="689280" y="672006"/>
                </a:lnTo>
                <a:lnTo>
                  <a:pt x="692135" y="666297"/>
                </a:lnTo>
                <a:lnTo>
                  <a:pt x="694991" y="660589"/>
                </a:lnTo>
                <a:lnTo>
                  <a:pt x="697846" y="655515"/>
                </a:lnTo>
                <a:lnTo>
                  <a:pt x="701019" y="650441"/>
                </a:lnTo>
                <a:lnTo>
                  <a:pt x="704509" y="646001"/>
                </a:lnTo>
                <a:lnTo>
                  <a:pt x="707999" y="641878"/>
                </a:lnTo>
                <a:lnTo>
                  <a:pt x="711806" y="637438"/>
                </a:lnTo>
                <a:lnTo>
                  <a:pt x="715613" y="633950"/>
                </a:lnTo>
                <a:lnTo>
                  <a:pt x="719420" y="630461"/>
                </a:lnTo>
                <a:lnTo>
                  <a:pt x="723545" y="627290"/>
                </a:lnTo>
                <a:lnTo>
                  <a:pt x="727669" y="624119"/>
                </a:lnTo>
                <a:lnTo>
                  <a:pt x="731794" y="621264"/>
                </a:lnTo>
                <a:lnTo>
                  <a:pt x="736553" y="619044"/>
                </a:lnTo>
                <a:lnTo>
                  <a:pt x="740677" y="616507"/>
                </a:lnTo>
                <a:lnTo>
                  <a:pt x="745436" y="614605"/>
                </a:lnTo>
                <a:lnTo>
                  <a:pt x="754954" y="611116"/>
                </a:lnTo>
                <a:lnTo>
                  <a:pt x="764789" y="607945"/>
                </a:lnTo>
                <a:lnTo>
                  <a:pt x="774942" y="606042"/>
                </a:lnTo>
                <a:lnTo>
                  <a:pt x="785729" y="604139"/>
                </a:lnTo>
                <a:lnTo>
                  <a:pt x="796516" y="602871"/>
                </a:lnTo>
                <a:lnTo>
                  <a:pt x="807620" y="601919"/>
                </a:lnTo>
                <a:lnTo>
                  <a:pt x="818725" y="601602"/>
                </a:lnTo>
                <a:lnTo>
                  <a:pt x="830146" y="601602"/>
                </a:lnTo>
                <a:lnTo>
                  <a:pt x="853307" y="601602"/>
                </a:lnTo>
                <a:lnTo>
                  <a:pt x="876467" y="601602"/>
                </a:lnTo>
                <a:lnTo>
                  <a:pt x="887889" y="601602"/>
                </a:lnTo>
                <a:lnTo>
                  <a:pt x="899310" y="601285"/>
                </a:lnTo>
                <a:lnTo>
                  <a:pt x="910732" y="600651"/>
                </a:lnTo>
                <a:lnTo>
                  <a:pt x="922154" y="599699"/>
                </a:lnTo>
                <a:lnTo>
                  <a:pt x="932941" y="598114"/>
                </a:lnTo>
                <a:lnTo>
                  <a:pt x="943728" y="596211"/>
                </a:lnTo>
                <a:lnTo>
                  <a:pt x="945631" y="595894"/>
                </a:lnTo>
                <a:lnTo>
                  <a:pt x="947218" y="594942"/>
                </a:lnTo>
                <a:lnTo>
                  <a:pt x="953563" y="593040"/>
                </a:lnTo>
                <a:lnTo>
                  <a:pt x="959591" y="590820"/>
                </a:lnTo>
                <a:lnTo>
                  <a:pt x="964667" y="587648"/>
                </a:lnTo>
                <a:lnTo>
                  <a:pt x="969426" y="584477"/>
                </a:lnTo>
                <a:lnTo>
                  <a:pt x="973234" y="580354"/>
                </a:lnTo>
                <a:lnTo>
                  <a:pt x="977041" y="576231"/>
                </a:lnTo>
                <a:lnTo>
                  <a:pt x="980214" y="571474"/>
                </a:lnTo>
                <a:lnTo>
                  <a:pt x="983069" y="566717"/>
                </a:lnTo>
                <a:lnTo>
                  <a:pt x="985290" y="561326"/>
                </a:lnTo>
                <a:lnTo>
                  <a:pt x="987511" y="555301"/>
                </a:lnTo>
                <a:lnTo>
                  <a:pt x="988462" y="549275"/>
                </a:lnTo>
                <a:lnTo>
                  <a:pt x="989732" y="543250"/>
                </a:lnTo>
                <a:lnTo>
                  <a:pt x="990049" y="536907"/>
                </a:lnTo>
                <a:lnTo>
                  <a:pt x="990366" y="530247"/>
                </a:lnTo>
                <a:lnTo>
                  <a:pt x="990049" y="522953"/>
                </a:lnTo>
                <a:lnTo>
                  <a:pt x="989414" y="515976"/>
                </a:lnTo>
                <a:lnTo>
                  <a:pt x="988462" y="508999"/>
                </a:lnTo>
                <a:lnTo>
                  <a:pt x="986876" y="501388"/>
                </a:lnTo>
                <a:lnTo>
                  <a:pt x="984972" y="494094"/>
                </a:lnTo>
                <a:lnTo>
                  <a:pt x="983069" y="486483"/>
                </a:lnTo>
                <a:lnTo>
                  <a:pt x="980214" y="478871"/>
                </a:lnTo>
                <a:lnTo>
                  <a:pt x="977675" y="471577"/>
                </a:lnTo>
                <a:lnTo>
                  <a:pt x="973868" y="463966"/>
                </a:lnTo>
                <a:lnTo>
                  <a:pt x="970378" y="456672"/>
                </a:lnTo>
                <a:lnTo>
                  <a:pt x="966571" y="449061"/>
                </a:lnTo>
                <a:lnTo>
                  <a:pt x="962129" y="441767"/>
                </a:lnTo>
                <a:lnTo>
                  <a:pt x="958005" y="434473"/>
                </a:lnTo>
                <a:lnTo>
                  <a:pt x="952611" y="427496"/>
                </a:lnTo>
                <a:lnTo>
                  <a:pt x="947535" y="420519"/>
                </a:lnTo>
                <a:lnTo>
                  <a:pt x="942142" y="413859"/>
                </a:lnTo>
                <a:lnTo>
                  <a:pt x="936748" y="407199"/>
                </a:lnTo>
                <a:lnTo>
                  <a:pt x="930403" y="400857"/>
                </a:lnTo>
                <a:lnTo>
                  <a:pt x="930720" y="400857"/>
                </a:lnTo>
                <a:lnTo>
                  <a:pt x="923740" y="392611"/>
                </a:lnTo>
                <a:lnTo>
                  <a:pt x="916443" y="384366"/>
                </a:lnTo>
                <a:lnTo>
                  <a:pt x="909780" y="375169"/>
                </a:lnTo>
                <a:lnTo>
                  <a:pt x="903435" y="366289"/>
                </a:lnTo>
                <a:lnTo>
                  <a:pt x="898041" y="356775"/>
                </a:lnTo>
                <a:lnTo>
                  <a:pt x="892648" y="347261"/>
                </a:lnTo>
                <a:lnTo>
                  <a:pt x="887572" y="337113"/>
                </a:lnTo>
                <a:lnTo>
                  <a:pt x="883130" y="327282"/>
                </a:lnTo>
                <a:lnTo>
                  <a:pt x="879323" y="316499"/>
                </a:lnTo>
                <a:lnTo>
                  <a:pt x="875516" y="306034"/>
                </a:lnTo>
                <a:lnTo>
                  <a:pt x="872660" y="294934"/>
                </a:lnTo>
                <a:lnTo>
                  <a:pt x="870122" y="284151"/>
                </a:lnTo>
                <a:lnTo>
                  <a:pt x="868218" y="272735"/>
                </a:lnTo>
                <a:lnTo>
                  <a:pt x="866632" y="261318"/>
                </a:lnTo>
                <a:lnTo>
                  <a:pt x="865680" y="249901"/>
                </a:lnTo>
                <a:lnTo>
                  <a:pt x="865680" y="238167"/>
                </a:lnTo>
                <a:lnTo>
                  <a:pt x="865680" y="225799"/>
                </a:lnTo>
                <a:lnTo>
                  <a:pt x="866949" y="213748"/>
                </a:lnTo>
                <a:lnTo>
                  <a:pt x="868218" y="201697"/>
                </a:lnTo>
                <a:lnTo>
                  <a:pt x="870439" y="189963"/>
                </a:lnTo>
                <a:lnTo>
                  <a:pt x="873295" y="178546"/>
                </a:lnTo>
                <a:lnTo>
                  <a:pt x="876467" y="167129"/>
                </a:lnTo>
                <a:lnTo>
                  <a:pt x="879957" y="156347"/>
                </a:lnTo>
                <a:lnTo>
                  <a:pt x="884399" y="145247"/>
                </a:lnTo>
                <a:lnTo>
                  <a:pt x="889158" y="135099"/>
                </a:lnTo>
                <a:lnTo>
                  <a:pt x="894234" y="124633"/>
                </a:lnTo>
                <a:lnTo>
                  <a:pt x="899945" y="114485"/>
                </a:lnTo>
                <a:lnTo>
                  <a:pt x="906290" y="104971"/>
                </a:lnTo>
                <a:lnTo>
                  <a:pt x="912953" y="95774"/>
                </a:lnTo>
                <a:lnTo>
                  <a:pt x="920250" y="86577"/>
                </a:lnTo>
                <a:lnTo>
                  <a:pt x="927547" y="78015"/>
                </a:lnTo>
                <a:lnTo>
                  <a:pt x="935479" y="69769"/>
                </a:lnTo>
                <a:lnTo>
                  <a:pt x="943728" y="61841"/>
                </a:lnTo>
                <a:lnTo>
                  <a:pt x="951977" y="54547"/>
                </a:lnTo>
                <a:lnTo>
                  <a:pt x="960860" y="47253"/>
                </a:lnTo>
                <a:lnTo>
                  <a:pt x="970378" y="40593"/>
                </a:lnTo>
                <a:lnTo>
                  <a:pt x="980214" y="34884"/>
                </a:lnTo>
                <a:lnTo>
                  <a:pt x="990049" y="28859"/>
                </a:lnTo>
                <a:lnTo>
                  <a:pt x="1000201" y="23785"/>
                </a:lnTo>
                <a:lnTo>
                  <a:pt x="1010988" y="19028"/>
                </a:lnTo>
                <a:lnTo>
                  <a:pt x="1021458" y="14588"/>
                </a:lnTo>
                <a:lnTo>
                  <a:pt x="1032563" y="10782"/>
                </a:lnTo>
                <a:lnTo>
                  <a:pt x="1043984" y="7611"/>
                </a:lnTo>
                <a:lnTo>
                  <a:pt x="1055406" y="4757"/>
                </a:lnTo>
                <a:lnTo>
                  <a:pt x="1067145" y="2854"/>
                </a:lnTo>
                <a:lnTo>
                  <a:pt x="1078883" y="1268"/>
                </a:lnTo>
                <a:lnTo>
                  <a:pt x="1091257" y="634"/>
                </a:lnTo>
                <a:lnTo>
                  <a:pt x="1103313" y="0"/>
                </a:lnTo>
                <a:close/>
              </a:path>
            </a:pathLst>
          </a:custGeom>
          <a:solidFill>
            <a:srgbClr val="C1C0C7"/>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54" name="Shape 190"/>
          <p:cNvSpPr>
            <a:spLocks noChangeArrowheads="1"/>
          </p:cNvSpPr>
          <p:nvPr/>
        </p:nvSpPr>
        <p:spPr bwMode="auto">
          <a:xfrm>
            <a:off x="713058" y="3973929"/>
            <a:ext cx="3796189" cy="1849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1887" tIns="31887" rIns="31887" bIns="31887" anchor="ctr">
            <a:spAutoFit/>
          </a:bodyPr>
          <a:lstStyle>
            <a:lvl1pPr>
              <a:defRPr sz="2300">
                <a:solidFill>
                  <a:schemeClr val="tx1"/>
                </a:solidFill>
                <a:latin typeface="Arial" panose="020B0604020202020204" pitchFamily="34" charset="0"/>
                <a:ea typeface="MS PGothic" panose="020B0600070205080204" pitchFamily="34" charset="-128"/>
                <a:sym typeface="Helvetica Light" charset="0"/>
              </a:defRPr>
            </a:lvl1pPr>
            <a:lvl2pPr marL="742950" indent="-285750">
              <a:defRPr sz="2300">
                <a:solidFill>
                  <a:schemeClr val="tx1"/>
                </a:solidFill>
                <a:latin typeface="Arial" panose="020B0604020202020204" pitchFamily="34" charset="0"/>
                <a:ea typeface="MS PGothic" panose="020B0600070205080204" pitchFamily="34" charset="-128"/>
                <a:sym typeface="Helvetica Light" charset="0"/>
              </a:defRPr>
            </a:lvl2pPr>
            <a:lvl3pPr marL="1143000" indent="-228600">
              <a:defRPr sz="2300">
                <a:solidFill>
                  <a:schemeClr val="tx1"/>
                </a:solidFill>
                <a:latin typeface="Arial" panose="020B0604020202020204" pitchFamily="34" charset="0"/>
                <a:ea typeface="MS PGothic" panose="020B0600070205080204" pitchFamily="34" charset="-128"/>
                <a:sym typeface="Helvetica Light" charset="0"/>
              </a:defRPr>
            </a:lvl3pPr>
            <a:lvl4pPr marL="1600200" indent="-228600">
              <a:defRPr sz="2300">
                <a:solidFill>
                  <a:schemeClr val="tx1"/>
                </a:solidFill>
                <a:latin typeface="Arial" panose="020B0604020202020204" pitchFamily="34" charset="0"/>
                <a:ea typeface="MS PGothic" panose="020B0600070205080204" pitchFamily="34" charset="-128"/>
                <a:sym typeface="Helvetica Light" charset="0"/>
              </a:defRPr>
            </a:lvl4pPr>
            <a:lvl5pPr marL="2057400" indent="-228600">
              <a:defRPr sz="2300">
                <a:solidFill>
                  <a:schemeClr val="tx1"/>
                </a:solidFill>
                <a:latin typeface="Arial" panose="020B0604020202020204" pitchFamily="34" charset="0"/>
                <a:ea typeface="MS PGothic" panose="020B0600070205080204" pitchFamily="34" charset="-128"/>
                <a:sym typeface="Helvetica Light" charset="0"/>
              </a:defRPr>
            </a:lvl5pPr>
            <a:lvl6pPr marL="2514600" indent="-228600" defTabSz="365125"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sym typeface="Helvetica Light" charset="0"/>
              </a:defRPr>
            </a:lvl6pPr>
            <a:lvl7pPr marL="2971800" indent="-228600" defTabSz="365125"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sym typeface="Helvetica Light" charset="0"/>
              </a:defRPr>
            </a:lvl7pPr>
            <a:lvl8pPr marL="3429000" indent="-228600" defTabSz="365125"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sym typeface="Helvetica Light" charset="0"/>
              </a:defRPr>
            </a:lvl8pPr>
            <a:lvl9pPr marL="3886200" indent="-228600" defTabSz="365125"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sym typeface="Helvetica Light" charset="0"/>
              </a:defRPr>
            </a:lvl9pPr>
          </a:lstStyle>
          <a:p>
            <a:pPr algn="ctr">
              <a:buFont typeface="Arial" panose="020B0604020202020204" pitchFamily="34" charset="0"/>
              <a:buNone/>
            </a:pPr>
            <a:r>
              <a:rPr lang="zh-CN" altLang="en-US" sz="5600" b="1" dirty="0">
                <a:solidFill>
                  <a:srgbClr val="C1C0C7"/>
                </a:solidFill>
                <a:latin typeface="微软雅黑" panose="020B0503020204020204" pitchFamily="34" charset="-122"/>
                <a:ea typeface="微软雅黑" panose="020B0503020204020204" pitchFamily="34" charset="-122"/>
              </a:rPr>
              <a:t>推荐人</a:t>
            </a:r>
            <a:r>
              <a:rPr lang="zh-CN" altLang="en-US" sz="5600" b="1" dirty="0" smtClean="0">
                <a:solidFill>
                  <a:srgbClr val="C1C0C7"/>
                </a:solidFill>
                <a:latin typeface="微软雅黑" panose="020B0503020204020204" pitchFamily="34" charset="-122"/>
                <a:ea typeface="微软雅黑" panose="020B0503020204020204" pitchFamily="34" charset="-122"/>
              </a:rPr>
              <a:t>获得</a:t>
            </a:r>
            <a:endParaRPr lang="en-US" altLang="zh-CN" sz="5600" b="1" dirty="0" smtClean="0">
              <a:solidFill>
                <a:srgbClr val="C1C0C7"/>
              </a:solidFill>
              <a:latin typeface="微软雅黑" panose="020B0503020204020204" pitchFamily="34" charset="-122"/>
              <a:ea typeface="微软雅黑" panose="020B0503020204020204" pitchFamily="34" charset="-122"/>
            </a:endParaRPr>
          </a:p>
          <a:p>
            <a:pPr algn="ctr">
              <a:buFont typeface="Arial" panose="020B0604020202020204" pitchFamily="34" charset="0"/>
              <a:buNone/>
            </a:pPr>
            <a:r>
              <a:rPr lang="zh-CN" altLang="en-US" sz="6000" b="1" dirty="0" smtClean="0">
                <a:solidFill>
                  <a:srgbClr val="24BAD6"/>
                </a:solidFill>
                <a:latin typeface="微软雅黑" panose="020B0503020204020204" pitchFamily="34" charset="-122"/>
                <a:ea typeface="微软雅黑" panose="020B0503020204020204" pitchFamily="34" charset="-122"/>
              </a:rPr>
              <a:t>1</a:t>
            </a:r>
            <a:r>
              <a:rPr lang="en-US" altLang="zh-CN" sz="6000" b="1" dirty="0" smtClean="0">
                <a:solidFill>
                  <a:srgbClr val="24BAD6"/>
                </a:solidFill>
                <a:latin typeface="微软雅黑" panose="020B0503020204020204" pitchFamily="34" charset="-122"/>
                <a:ea typeface="微软雅黑" panose="020B0503020204020204" pitchFamily="34" charset="-122"/>
              </a:rPr>
              <a:t>88</a:t>
            </a:r>
            <a:r>
              <a:rPr lang="zh-CN" altLang="en-US" sz="6000" b="1" dirty="0" smtClean="0">
                <a:solidFill>
                  <a:srgbClr val="24BAD6"/>
                </a:solidFill>
                <a:latin typeface="微软雅黑" panose="020B0503020204020204" pitchFamily="34" charset="-122"/>
                <a:ea typeface="微软雅黑" panose="020B0503020204020204" pitchFamily="34" charset="-122"/>
              </a:rPr>
              <a:t>元</a:t>
            </a:r>
            <a:r>
              <a:rPr lang="zh-CN" altLang="en-US" sz="6000" b="1" dirty="0">
                <a:solidFill>
                  <a:srgbClr val="24BAD6"/>
                </a:solidFill>
                <a:latin typeface="微软雅黑" panose="020B0503020204020204" pitchFamily="34" charset="-122"/>
                <a:ea typeface="微软雅黑" panose="020B0503020204020204" pitchFamily="34" charset="-122"/>
              </a:rPr>
              <a:t>奖励</a:t>
            </a:r>
            <a:endParaRPr lang="en-US" altLang="zh-CN" sz="2400" dirty="0">
              <a:solidFill>
                <a:srgbClr val="24BAD6"/>
              </a:solidFill>
              <a:latin typeface="微软雅黑" panose="020B0503020204020204" pitchFamily="34" charset="-122"/>
              <a:ea typeface="微软雅黑" panose="020B0503020204020204" pitchFamily="34" charset="-122"/>
            </a:endParaRPr>
          </a:p>
        </p:txBody>
      </p:sp>
      <p:sp>
        <p:nvSpPr>
          <p:cNvPr id="55" name="矩形 54"/>
          <p:cNvSpPr/>
          <p:nvPr/>
        </p:nvSpPr>
        <p:spPr>
          <a:xfrm>
            <a:off x="7074749" y="2551969"/>
            <a:ext cx="5240537" cy="1415772"/>
          </a:xfrm>
          <a:prstGeom prst="rect">
            <a:avLst/>
          </a:prstGeom>
        </p:spPr>
        <p:txBody>
          <a:bodyPr wrap="none">
            <a:spAutoFit/>
          </a:bodyPr>
          <a:lstStyle/>
          <a:p>
            <a:r>
              <a:rPr lang="zh-CN" altLang="en-US" sz="3200" dirty="0">
                <a:solidFill>
                  <a:srgbClr val="C1C0C7"/>
                </a:solidFill>
                <a:latin typeface="微软雅黑" panose="020B0503020204020204" pitchFamily="34" charset="-122"/>
                <a:ea typeface="微软雅黑" panose="020B0503020204020204" pitchFamily="34" charset="-122"/>
              </a:rPr>
              <a:t>被推荐司机</a:t>
            </a:r>
            <a:r>
              <a:rPr lang="zh-CN" altLang="en-US" sz="3200" dirty="0" smtClean="0">
                <a:solidFill>
                  <a:srgbClr val="C1C0C7"/>
                </a:solidFill>
                <a:latin typeface="微软雅黑" panose="020B0503020204020204" pitchFamily="34" charset="-122"/>
                <a:ea typeface="微软雅黑" panose="020B0503020204020204" pitchFamily="34" charset="-122"/>
              </a:rPr>
              <a:t>完成</a:t>
            </a:r>
            <a:r>
              <a:rPr lang="en-US" altLang="zh-CN" sz="5400" b="1" dirty="0">
                <a:solidFill>
                  <a:srgbClr val="24BAD6"/>
                </a:solidFill>
                <a:latin typeface="微软雅黑" panose="020B0503020204020204" pitchFamily="34" charset="-122"/>
                <a:ea typeface="微软雅黑" panose="020B0503020204020204" pitchFamily="34" charset="-122"/>
              </a:rPr>
              <a:t>2</a:t>
            </a:r>
            <a:r>
              <a:rPr lang="zh-CN" altLang="en-US" sz="5400" b="1" dirty="0" smtClean="0">
                <a:solidFill>
                  <a:srgbClr val="24BAD6"/>
                </a:solidFill>
                <a:latin typeface="微软雅黑" panose="020B0503020204020204" pitchFamily="34" charset="-122"/>
                <a:ea typeface="微软雅黑" panose="020B0503020204020204" pitchFamily="34" charset="-122"/>
              </a:rPr>
              <a:t>0</a:t>
            </a:r>
            <a:r>
              <a:rPr lang="zh-CN" altLang="en-US" sz="3200" dirty="0">
                <a:solidFill>
                  <a:srgbClr val="C1C0C7"/>
                </a:solidFill>
                <a:latin typeface="微软雅黑" panose="020B0503020204020204" pitchFamily="34" charset="-122"/>
                <a:ea typeface="微软雅黑" panose="020B0503020204020204" pitchFamily="34" charset="-122"/>
              </a:rPr>
              <a:t>个单子</a:t>
            </a:r>
            <a:r>
              <a:rPr lang="en-US" altLang="ja-JP" sz="3200" dirty="0" smtClean="0">
                <a:solidFill>
                  <a:srgbClr val="C1C0C7"/>
                </a:solidFill>
                <a:latin typeface="微软雅黑" panose="020B0503020204020204" pitchFamily="34" charset="-122"/>
                <a:ea typeface="微软雅黑" panose="020B0503020204020204" pitchFamily="34" charset="-122"/>
              </a:rPr>
              <a:t>,</a:t>
            </a:r>
          </a:p>
          <a:p>
            <a:r>
              <a:rPr lang="zh-CN" altLang="en-US" sz="3200" dirty="0" smtClean="0">
                <a:solidFill>
                  <a:srgbClr val="C1C0C7"/>
                </a:solidFill>
                <a:latin typeface="微软雅黑" panose="020B0503020204020204" pitchFamily="34" charset="-122"/>
                <a:ea typeface="微软雅黑" panose="020B0503020204020204" pitchFamily="34" charset="-122"/>
              </a:rPr>
              <a:t>并</a:t>
            </a:r>
            <a:r>
              <a:rPr lang="zh-CN" altLang="en-US" sz="3200" dirty="0">
                <a:solidFill>
                  <a:srgbClr val="C1C0C7"/>
                </a:solidFill>
                <a:latin typeface="微软雅黑" panose="020B0503020204020204" pitchFamily="34" charset="-122"/>
                <a:ea typeface="微软雅黑" panose="020B0503020204020204" pitchFamily="34" charset="-122"/>
              </a:rPr>
              <a:t>满足获取奖励前提</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2143" y="6253447"/>
            <a:ext cx="2805014" cy="402030"/>
          </a:xfrm>
          <a:prstGeom prst="rect">
            <a:avLst/>
          </a:prstGeom>
        </p:spPr>
      </p:pic>
    </p:spTree>
    <p:extLst>
      <p:ext uri="{BB962C8B-B14F-4D97-AF65-F5344CB8AC3E}">
        <p14:creationId xmlns:p14="http://schemas.microsoft.com/office/powerpoint/2010/main" val="166162834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流程图: 手动输入 9"/>
          <p:cNvSpPr/>
          <p:nvPr/>
        </p:nvSpPr>
        <p:spPr>
          <a:xfrm rot="5400000" flipH="1" flipV="1">
            <a:off x="5366499" y="56400"/>
            <a:ext cx="6881904" cy="6769100"/>
          </a:xfrm>
          <a:prstGeom prst="flowChartManualInput">
            <a:avLst/>
          </a:prstGeom>
          <a:solidFill>
            <a:srgbClr val="C1C0C7">
              <a:alpha val="5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C1C0C7"/>
              </a:solidFill>
            </a:endParaRPr>
          </a:p>
        </p:txBody>
      </p:sp>
      <p:pic>
        <p:nvPicPr>
          <p:cNvPr id="53" name="Picture 10" descr="乘客端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4715" y="1390650"/>
            <a:ext cx="3096791" cy="456919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p:nvPr/>
        </p:nvGrpSpPr>
        <p:grpSpPr>
          <a:xfrm flipH="1">
            <a:off x="-72579" y="0"/>
            <a:ext cx="1993540" cy="720080"/>
            <a:chOff x="8316838" y="116632"/>
            <a:chExt cx="1993540" cy="720080"/>
          </a:xfrm>
        </p:grpSpPr>
        <p:grpSp>
          <p:nvGrpSpPr>
            <p:cNvPr id="5" name="组合 4"/>
            <p:cNvGrpSpPr/>
            <p:nvPr/>
          </p:nvGrpSpPr>
          <p:grpSpPr>
            <a:xfrm>
              <a:off x="8316838" y="116632"/>
              <a:ext cx="1921531" cy="720080"/>
              <a:chOff x="8316838" y="116632"/>
              <a:chExt cx="1921531" cy="720080"/>
            </a:xfrm>
          </p:grpSpPr>
          <p:sp>
            <p:nvSpPr>
              <p:cNvPr id="7" name="流程图: 手动输入 6"/>
              <p:cNvSpPr/>
              <p:nvPr/>
            </p:nvSpPr>
            <p:spPr>
              <a:xfrm>
                <a:off x="8316838" y="217877"/>
                <a:ext cx="1921531" cy="576064"/>
              </a:xfrm>
              <a:prstGeom prst="flowChartManualInput">
                <a:avLst/>
              </a:prstGeom>
              <a:solidFill>
                <a:srgbClr val="C1C0C7">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手动输入 7"/>
              <p:cNvSpPr/>
              <p:nvPr/>
            </p:nvSpPr>
            <p:spPr>
              <a:xfrm>
                <a:off x="8532862" y="260648"/>
                <a:ext cx="1705507" cy="576064"/>
              </a:xfrm>
              <a:prstGeom prst="flowChartManualInput">
                <a:avLst/>
              </a:prstGeom>
              <a:solidFill>
                <a:srgbClr val="C1C0C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手动输入 8"/>
              <p:cNvSpPr/>
              <p:nvPr/>
            </p:nvSpPr>
            <p:spPr>
              <a:xfrm>
                <a:off x="8438169" y="116632"/>
                <a:ext cx="1800200" cy="576064"/>
              </a:xfrm>
              <a:prstGeom prst="flowChartManualInput">
                <a:avLst/>
              </a:prstGeom>
              <a:solidFill>
                <a:srgbClr val="C1C0C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extBox 32"/>
            <p:cNvSpPr txBox="1"/>
            <p:nvPr/>
          </p:nvSpPr>
          <p:spPr>
            <a:xfrm>
              <a:off x="8460855" y="332276"/>
              <a:ext cx="1849523" cy="461665"/>
            </a:xfrm>
            <a:prstGeom prst="rect">
              <a:avLst/>
            </a:prstGeom>
            <a:noFill/>
          </p:spPr>
          <p:txBody>
            <a:bodyPr wrap="square" rtlCol="0">
              <a:spAutoFit/>
            </a:bodyPr>
            <a:lstStyle/>
            <a:p>
              <a:pPr algn="ctr"/>
              <a:r>
                <a:rPr lang="zh-CN" altLang="en-US" sz="2400" b="1" dirty="0">
                  <a:solidFill>
                    <a:srgbClr val="09091A"/>
                  </a:solidFill>
                  <a:latin typeface="微软雅黑" panose="020B0503020204020204" pitchFamily="34" charset="-122"/>
                  <a:ea typeface="微软雅黑" panose="020B0503020204020204" pitchFamily="34" charset="-122"/>
                </a:rPr>
                <a:t>司机端</a:t>
              </a:r>
              <a:endParaRPr lang="en-US" altLang="zh-CN" sz="2000" dirty="0" smtClean="0">
                <a:solidFill>
                  <a:srgbClr val="09091A"/>
                </a:solidFill>
                <a:latin typeface="方正粗宋简体" pitchFamily="65" charset="-122"/>
                <a:ea typeface="方正粗宋简体" pitchFamily="65" charset="-122"/>
              </a:endParaRPr>
            </a:p>
          </p:txBody>
        </p:sp>
      </p:grpSp>
      <p:grpSp>
        <p:nvGrpSpPr>
          <p:cNvPr id="17" name="组合 16"/>
          <p:cNvGrpSpPr/>
          <p:nvPr/>
        </p:nvGrpSpPr>
        <p:grpSpPr>
          <a:xfrm>
            <a:off x="7792441" y="116631"/>
            <a:ext cx="547225" cy="529869"/>
            <a:chOff x="4758843" y="1119781"/>
            <a:chExt cx="4566107" cy="4421292"/>
          </a:xfrm>
          <a:noFill/>
        </p:grpSpPr>
        <p:sp>
          <p:nvSpPr>
            <p:cNvPr id="18" name="六边形 17"/>
            <p:cNvSpPr/>
            <p:nvPr/>
          </p:nvSpPr>
          <p:spPr>
            <a:xfrm>
              <a:off x="4758843" y="2316600"/>
              <a:ext cx="2376266" cy="2048502"/>
            </a:xfrm>
            <a:prstGeom prst="hexagon">
              <a:avLst/>
            </a:prstGeom>
            <a:grp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六边形 18"/>
            <p:cNvSpPr/>
            <p:nvPr/>
          </p:nvSpPr>
          <p:spPr>
            <a:xfrm>
              <a:off x="6948684" y="3492571"/>
              <a:ext cx="2376266" cy="2048502"/>
            </a:xfrm>
            <a:prstGeom prst="hexagon">
              <a:avLst/>
            </a:prstGeom>
            <a:grp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六边形 19"/>
            <p:cNvSpPr/>
            <p:nvPr/>
          </p:nvSpPr>
          <p:spPr>
            <a:xfrm>
              <a:off x="6948684" y="1119781"/>
              <a:ext cx="2376266" cy="2048502"/>
            </a:xfrm>
            <a:prstGeom prst="hexagon">
              <a:avLst/>
            </a:prstGeom>
            <a:grp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1" name="组合 20"/>
          <p:cNvGrpSpPr/>
          <p:nvPr/>
        </p:nvGrpSpPr>
        <p:grpSpPr>
          <a:xfrm>
            <a:off x="8380002" y="116632"/>
            <a:ext cx="2952328" cy="529868"/>
            <a:chOff x="755998" y="260649"/>
            <a:chExt cx="2159493" cy="529868"/>
          </a:xfrm>
        </p:grpSpPr>
        <p:sp>
          <p:nvSpPr>
            <p:cNvPr id="22" name="矩形 21"/>
            <p:cNvSpPr/>
            <p:nvPr/>
          </p:nvSpPr>
          <p:spPr>
            <a:xfrm>
              <a:off x="755998" y="365216"/>
              <a:ext cx="2016224" cy="284367"/>
            </a:xfrm>
            <a:prstGeom prst="rect">
              <a:avLst/>
            </a:prstGeom>
            <a:solidFill>
              <a:schemeClr val="bg2">
                <a:lumMod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99267" y="506150"/>
              <a:ext cx="2016224" cy="284367"/>
            </a:xfrm>
            <a:prstGeom prst="rect">
              <a:avLst/>
            </a:prstGeom>
            <a:solidFill>
              <a:schemeClr val="tx1">
                <a:lumMod val="95000"/>
                <a:lumOff val="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21937" y="260649"/>
              <a:ext cx="1368906" cy="380556"/>
            </a:xfrm>
            <a:prstGeom prst="rect">
              <a:avLst/>
            </a:prstGeom>
            <a:solidFill>
              <a:schemeClr val="tx1">
                <a:lumMod val="95000"/>
                <a:lumOff val="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rot="10800000" flipH="1" flipV="1">
            <a:off x="7791266" y="5100414"/>
            <a:ext cx="1902208" cy="1028725"/>
            <a:chOff x="1812771" y="4360873"/>
            <a:chExt cx="2175628" cy="1372383"/>
          </a:xfrm>
        </p:grpSpPr>
        <p:sp>
          <p:nvSpPr>
            <p:cNvPr id="27" name="矩形 26"/>
            <p:cNvSpPr/>
            <p:nvPr/>
          </p:nvSpPr>
          <p:spPr>
            <a:xfrm>
              <a:off x="1812771" y="5373216"/>
              <a:ext cx="1153133" cy="36004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992958" y="5517232"/>
              <a:ext cx="1228694" cy="18002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857398" y="4360873"/>
              <a:ext cx="266754" cy="1139543"/>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759705" y="5427222"/>
              <a:ext cx="1228694" cy="18002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rot="10800000">
            <a:off x="9749961" y="1166921"/>
            <a:ext cx="1477743" cy="1008115"/>
            <a:chOff x="1879601" y="4509119"/>
            <a:chExt cx="2108798" cy="1224137"/>
          </a:xfrm>
        </p:grpSpPr>
        <p:sp>
          <p:nvSpPr>
            <p:cNvPr id="34" name="矩形 33"/>
            <p:cNvSpPr/>
            <p:nvPr/>
          </p:nvSpPr>
          <p:spPr>
            <a:xfrm>
              <a:off x="1879601" y="5373216"/>
              <a:ext cx="1086302" cy="36004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992958" y="5517232"/>
              <a:ext cx="1228694" cy="18002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960824" y="4509119"/>
              <a:ext cx="163326" cy="991297"/>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2759705" y="5427222"/>
              <a:ext cx="1228694" cy="18002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文本框 50"/>
          <p:cNvSpPr txBox="1"/>
          <p:nvPr/>
        </p:nvSpPr>
        <p:spPr>
          <a:xfrm>
            <a:off x="8715782" y="138405"/>
            <a:ext cx="1990725" cy="461665"/>
          </a:xfrm>
          <a:prstGeom prst="rect">
            <a:avLst/>
          </a:prstGeom>
          <a:noFill/>
        </p:spPr>
        <p:txBody>
          <a:bodyPr wrap="square" rtlCol="0">
            <a:spAutoFit/>
          </a:bodyPr>
          <a:lstStyle/>
          <a:p>
            <a:r>
              <a:rPr lang="zh-CN" altLang="en-US" sz="2400" b="1" dirty="0">
                <a:solidFill>
                  <a:srgbClr val="C1C0C7"/>
                </a:solidFill>
                <a:latin typeface="微软雅黑" panose="020B0503020204020204" pitchFamily="34" charset="-122"/>
                <a:ea typeface="微软雅黑" panose="020B0503020204020204" pitchFamily="34" charset="-122"/>
              </a:rPr>
              <a:t>乘客端</a:t>
            </a:r>
          </a:p>
        </p:txBody>
      </p:sp>
      <p:pic>
        <p:nvPicPr>
          <p:cNvPr id="52" name="Picture 4" descr="涨价区域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430" y="1390650"/>
            <a:ext cx="3048029" cy="4571094"/>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文本框 53"/>
          <p:cNvSpPr txBox="1"/>
          <p:nvPr/>
        </p:nvSpPr>
        <p:spPr>
          <a:xfrm>
            <a:off x="5062399" y="3429000"/>
            <a:ext cx="2667000" cy="1200329"/>
          </a:xfrm>
          <a:prstGeom prst="rect">
            <a:avLst/>
          </a:prstGeom>
          <a:noFill/>
        </p:spPr>
        <p:txBody>
          <a:bodyPr wrap="square" rtlCol="0">
            <a:spAutoFit/>
          </a:bodyPr>
          <a:lstStyle/>
          <a:p>
            <a:r>
              <a:rPr lang="zh-CN" altLang="en-US" sz="7200" b="1" dirty="0" smtClean="0">
                <a:solidFill>
                  <a:srgbClr val="24BAD6"/>
                </a:solidFill>
                <a:latin typeface="微软雅黑" panose="020B0503020204020204" pitchFamily="34" charset="-122"/>
                <a:ea typeface="微软雅黑" panose="020B0503020204020204" pitchFamily="34" charset="-122"/>
              </a:rPr>
              <a:t>溢 价</a:t>
            </a:r>
            <a:endParaRPr lang="zh-CN" altLang="en-US" sz="7200" b="1" dirty="0">
              <a:solidFill>
                <a:srgbClr val="24BAD6"/>
              </a:solidFill>
              <a:latin typeface="微软雅黑" panose="020B0503020204020204" pitchFamily="34" charset="-122"/>
              <a:ea typeface="微软雅黑" panose="020B0503020204020204" pitchFamily="34" charset="-122"/>
            </a:endParaRPr>
          </a:p>
        </p:txBody>
      </p:sp>
      <p:sp>
        <p:nvSpPr>
          <p:cNvPr id="55" name="KSO_Shape"/>
          <p:cNvSpPr>
            <a:spLocks/>
          </p:cNvSpPr>
          <p:nvPr/>
        </p:nvSpPr>
        <p:spPr bwMode="auto">
          <a:xfrm>
            <a:off x="5198074" y="1600200"/>
            <a:ext cx="1905000" cy="1828800"/>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rgbClr val="24BAD6"/>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Tree>
    <p:extLst>
      <p:ext uri="{BB962C8B-B14F-4D97-AF65-F5344CB8AC3E}">
        <p14:creationId xmlns:p14="http://schemas.microsoft.com/office/powerpoint/2010/main" val="358786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直角三角形 3"/>
          <p:cNvSpPr/>
          <p:nvPr/>
        </p:nvSpPr>
        <p:spPr>
          <a:xfrm>
            <a:off x="1" y="0"/>
            <a:ext cx="12191999" cy="6858000"/>
          </a:xfrm>
          <a:prstGeom prst="rtTriangl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rot="10800000">
            <a:off x="0" y="0"/>
            <a:ext cx="12191999" cy="685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661895" y="472923"/>
            <a:ext cx="2705100"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奖励前提</a:t>
            </a:r>
            <a:endParaRPr lang="zh-CN" altLang="en-US" sz="3200" b="1" dirty="0">
              <a:latin typeface="微软雅黑" panose="020B0503020204020204" pitchFamily="34" charset="-122"/>
              <a:ea typeface="微软雅黑" panose="020B0503020204020204" pitchFamily="34" charset="-122"/>
            </a:endParaRPr>
          </a:p>
        </p:txBody>
      </p:sp>
      <p:sp>
        <p:nvSpPr>
          <p:cNvPr id="8" name="KSO_Shape"/>
          <p:cNvSpPr>
            <a:spLocks/>
          </p:cNvSpPr>
          <p:nvPr/>
        </p:nvSpPr>
        <p:spPr bwMode="auto">
          <a:xfrm>
            <a:off x="44450" y="571500"/>
            <a:ext cx="1482725" cy="1905000"/>
          </a:xfrm>
          <a:custGeom>
            <a:avLst/>
            <a:gdLst>
              <a:gd name="T0" fmla="*/ 646796 w 5367"/>
              <a:gd name="T1" fmla="*/ 843536 h 6897"/>
              <a:gd name="T2" fmla="*/ 520861 w 5367"/>
              <a:gd name="T3" fmla="*/ 880824 h 6897"/>
              <a:gd name="T4" fmla="*/ 403764 w 5367"/>
              <a:gd name="T5" fmla="*/ 946285 h 6897"/>
              <a:gd name="T6" fmla="*/ 297714 w 5367"/>
              <a:gd name="T7" fmla="*/ 1036605 h 6897"/>
              <a:gd name="T8" fmla="*/ 204644 w 5367"/>
              <a:gd name="T9" fmla="*/ 1149850 h 6897"/>
              <a:gd name="T10" fmla="*/ 126487 w 5367"/>
              <a:gd name="T11" fmla="*/ 1282429 h 6897"/>
              <a:gd name="T12" fmla="*/ 65729 w 5367"/>
              <a:gd name="T13" fmla="*/ 1432134 h 6897"/>
              <a:gd name="T14" fmla="*/ 23475 w 5367"/>
              <a:gd name="T15" fmla="*/ 1595648 h 6897"/>
              <a:gd name="T16" fmla="*/ 2209 w 5367"/>
              <a:gd name="T17" fmla="*/ 1771316 h 6897"/>
              <a:gd name="T18" fmla="*/ 1481389 w 5367"/>
              <a:gd name="T19" fmla="*/ 1905000 h 6897"/>
              <a:gd name="T20" fmla="*/ 1480009 w 5367"/>
              <a:gd name="T21" fmla="*/ 1771316 h 6897"/>
              <a:gd name="T22" fmla="*/ 1459020 w 5367"/>
              <a:gd name="T23" fmla="*/ 1595648 h 6897"/>
              <a:gd name="T24" fmla="*/ 1417041 w 5367"/>
              <a:gd name="T25" fmla="*/ 1432134 h 6897"/>
              <a:gd name="T26" fmla="*/ 1355731 w 5367"/>
              <a:gd name="T27" fmla="*/ 1282429 h 6897"/>
              <a:gd name="T28" fmla="*/ 1277850 w 5367"/>
              <a:gd name="T29" fmla="*/ 1149850 h 6897"/>
              <a:gd name="T30" fmla="*/ 1184780 w 5367"/>
              <a:gd name="T31" fmla="*/ 1036605 h 6897"/>
              <a:gd name="T32" fmla="*/ 1078730 w 5367"/>
              <a:gd name="T33" fmla="*/ 946285 h 6897"/>
              <a:gd name="T34" fmla="*/ 961633 w 5367"/>
              <a:gd name="T35" fmla="*/ 880824 h 6897"/>
              <a:gd name="T36" fmla="*/ 835422 w 5367"/>
              <a:gd name="T37" fmla="*/ 843536 h 6897"/>
              <a:gd name="T38" fmla="*/ 747875 w 5367"/>
              <a:gd name="T39" fmla="*/ 731120 h 6897"/>
              <a:gd name="T40" fmla="*/ 805043 w 5367"/>
              <a:gd name="T41" fmla="*/ 726701 h 6897"/>
              <a:gd name="T42" fmla="*/ 868286 w 5367"/>
              <a:gd name="T43" fmla="*/ 711786 h 6897"/>
              <a:gd name="T44" fmla="*/ 926559 w 5367"/>
              <a:gd name="T45" fmla="*/ 686927 h 6897"/>
              <a:gd name="T46" fmla="*/ 979032 w 5367"/>
              <a:gd name="T47" fmla="*/ 653230 h 6897"/>
              <a:gd name="T48" fmla="*/ 1024876 w 5367"/>
              <a:gd name="T49" fmla="*/ 611246 h 6897"/>
              <a:gd name="T50" fmla="*/ 1063264 w 5367"/>
              <a:gd name="T51" fmla="*/ 562358 h 6897"/>
              <a:gd name="T52" fmla="*/ 1092815 w 5367"/>
              <a:gd name="T53" fmla="*/ 507945 h 6897"/>
              <a:gd name="T54" fmla="*/ 1112699 w 5367"/>
              <a:gd name="T55" fmla="*/ 448008 h 6897"/>
              <a:gd name="T56" fmla="*/ 1121813 w 5367"/>
              <a:gd name="T57" fmla="*/ 384204 h 6897"/>
              <a:gd name="T58" fmla="*/ 1120432 w 5367"/>
              <a:gd name="T59" fmla="*/ 328134 h 6897"/>
              <a:gd name="T60" fmla="*/ 1108004 w 5367"/>
              <a:gd name="T61" fmla="*/ 265711 h 6897"/>
              <a:gd name="T62" fmla="*/ 1085358 w 5367"/>
              <a:gd name="T63" fmla="*/ 207155 h 6897"/>
              <a:gd name="T64" fmla="*/ 1053322 w 5367"/>
              <a:gd name="T65" fmla="*/ 153847 h 6897"/>
              <a:gd name="T66" fmla="*/ 1012725 w 5367"/>
              <a:gd name="T67" fmla="*/ 107168 h 6897"/>
              <a:gd name="T68" fmla="*/ 964671 w 5367"/>
              <a:gd name="T69" fmla="*/ 67395 h 6897"/>
              <a:gd name="T70" fmla="*/ 910541 w 5367"/>
              <a:gd name="T71" fmla="*/ 36183 h 6897"/>
              <a:gd name="T72" fmla="*/ 850335 w 5367"/>
              <a:gd name="T73" fmla="*/ 14087 h 6897"/>
              <a:gd name="T74" fmla="*/ 786263 w 5367"/>
              <a:gd name="T75" fmla="*/ 1933 h 6897"/>
              <a:gd name="T76" fmla="*/ 728819 w 5367"/>
              <a:gd name="T77" fmla="*/ 276 h 6897"/>
              <a:gd name="T78" fmla="*/ 663366 w 5367"/>
              <a:gd name="T79" fmla="*/ 9391 h 6897"/>
              <a:gd name="T80" fmla="*/ 602332 w 5367"/>
              <a:gd name="T81" fmla="*/ 28726 h 6897"/>
              <a:gd name="T82" fmla="*/ 546545 w 5367"/>
              <a:gd name="T83" fmla="*/ 57451 h 6897"/>
              <a:gd name="T84" fmla="*/ 496282 w 5367"/>
              <a:gd name="T85" fmla="*/ 95015 h 6897"/>
              <a:gd name="T86" fmla="*/ 453751 w 5367"/>
              <a:gd name="T87" fmla="*/ 139761 h 6897"/>
              <a:gd name="T88" fmla="*/ 418954 w 5367"/>
              <a:gd name="T89" fmla="*/ 191411 h 6897"/>
              <a:gd name="T90" fmla="*/ 393546 w 5367"/>
              <a:gd name="T91" fmla="*/ 248310 h 6897"/>
              <a:gd name="T92" fmla="*/ 378356 w 5367"/>
              <a:gd name="T93" fmla="*/ 309628 h 6897"/>
              <a:gd name="T94" fmla="*/ 373938 w 5367"/>
              <a:gd name="T95" fmla="*/ 365698 h 6897"/>
              <a:gd name="T96" fmla="*/ 380013 w 5367"/>
              <a:gd name="T97" fmla="*/ 430054 h 6897"/>
              <a:gd name="T98" fmla="*/ 396584 w 5367"/>
              <a:gd name="T99" fmla="*/ 491096 h 6897"/>
              <a:gd name="T100" fmla="*/ 423372 w 5367"/>
              <a:gd name="T101" fmla="*/ 547719 h 6897"/>
              <a:gd name="T102" fmla="*/ 459551 w 5367"/>
              <a:gd name="T103" fmla="*/ 597988 h 6897"/>
              <a:gd name="T104" fmla="*/ 503186 w 5367"/>
              <a:gd name="T105" fmla="*/ 641905 h 6897"/>
              <a:gd name="T106" fmla="*/ 554278 w 5367"/>
              <a:gd name="T107" fmla="*/ 678088 h 6897"/>
              <a:gd name="T108" fmla="*/ 610894 w 5367"/>
              <a:gd name="T109" fmla="*/ 705709 h 6897"/>
              <a:gd name="T110" fmla="*/ 672756 w 5367"/>
              <a:gd name="T111" fmla="*/ 723662 h 6897"/>
              <a:gd name="T112" fmla="*/ 738209 w 5367"/>
              <a:gd name="T113" fmla="*/ 730844 h 68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67" h="6897">
                <a:moveTo>
                  <a:pt x="2684" y="3025"/>
                </a:moveTo>
                <a:lnTo>
                  <a:pt x="2684" y="3025"/>
                </a:lnTo>
                <a:lnTo>
                  <a:pt x="2615" y="3026"/>
                </a:lnTo>
                <a:lnTo>
                  <a:pt x="2545" y="3029"/>
                </a:lnTo>
                <a:lnTo>
                  <a:pt x="2478" y="3035"/>
                </a:lnTo>
                <a:lnTo>
                  <a:pt x="2409" y="3043"/>
                </a:lnTo>
                <a:lnTo>
                  <a:pt x="2342" y="3054"/>
                </a:lnTo>
                <a:lnTo>
                  <a:pt x="2275" y="3066"/>
                </a:lnTo>
                <a:lnTo>
                  <a:pt x="2209" y="3081"/>
                </a:lnTo>
                <a:lnTo>
                  <a:pt x="2143" y="3099"/>
                </a:lnTo>
                <a:lnTo>
                  <a:pt x="2077" y="3118"/>
                </a:lnTo>
                <a:lnTo>
                  <a:pt x="2013" y="3140"/>
                </a:lnTo>
                <a:lnTo>
                  <a:pt x="1949" y="3163"/>
                </a:lnTo>
                <a:lnTo>
                  <a:pt x="1886" y="3189"/>
                </a:lnTo>
                <a:lnTo>
                  <a:pt x="1823" y="3217"/>
                </a:lnTo>
                <a:lnTo>
                  <a:pt x="1761" y="3247"/>
                </a:lnTo>
                <a:lnTo>
                  <a:pt x="1700" y="3279"/>
                </a:lnTo>
                <a:lnTo>
                  <a:pt x="1639" y="3313"/>
                </a:lnTo>
                <a:lnTo>
                  <a:pt x="1579" y="3349"/>
                </a:lnTo>
                <a:lnTo>
                  <a:pt x="1521" y="3386"/>
                </a:lnTo>
                <a:lnTo>
                  <a:pt x="1462" y="3426"/>
                </a:lnTo>
                <a:lnTo>
                  <a:pt x="1405" y="3468"/>
                </a:lnTo>
                <a:lnTo>
                  <a:pt x="1348" y="3511"/>
                </a:lnTo>
                <a:lnTo>
                  <a:pt x="1293" y="3556"/>
                </a:lnTo>
                <a:lnTo>
                  <a:pt x="1237" y="3603"/>
                </a:lnTo>
                <a:lnTo>
                  <a:pt x="1183" y="3651"/>
                </a:lnTo>
                <a:lnTo>
                  <a:pt x="1131" y="3702"/>
                </a:lnTo>
                <a:lnTo>
                  <a:pt x="1078" y="3753"/>
                </a:lnTo>
                <a:lnTo>
                  <a:pt x="1027" y="3807"/>
                </a:lnTo>
                <a:lnTo>
                  <a:pt x="976" y="3863"/>
                </a:lnTo>
                <a:lnTo>
                  <a:pt x="927" y="3920"/>
                </a:lnTo>
                <a:lnTo>
                  <a:pt x="880" y="3978"/>
                </a:lnTo>
                <a:lnTo>
                  <a:pt x="833" y="4038"/>
                </a:lnTo>
                <a:lnTo>
                  <a:pt x="786" y="4100"/>
                </a:lnTo>
                <a:lnTo>
                  <a:pt x="741" y="4163"/>
                </a:lnTo>
                <a:lnTo>
                  <a:pt x="698" y="4227"/>
                </a:lnTo>
                <a:lnTo>
                  <a:pt x="655" y="4293"/>
                </a:lnTo>
                <a:lnTo>
                  <a:pt x="613" y="4361"/>
                </a:lnTo>
                <a:lnTo>
                  <a:pt x="573" y="4429"/>
                </a:lnTo>
                <a:lnTo>
                  <a:pt x="533" y="4499"/>
                </a:lnTo>
                <a:lnTo>
                  <a:pt x="495" y="4570"/>
                </a:lnTo>
                <a:lnTo>
                  <a:pt x="458" y="4643"/>
                </a:lnTo>
                <a:lnTo>
                  <a:pt x="423" y="4717"/>
                </a:lnTo>
                <a:lnTo>
                  <a:pt x="388" y="4791"/>
                </a:lnTo>
                <a:lnTo>
                  <a:pt x="356" y="4868"/>
                </a:lnTo>
                <a:lnTo>
                  <a:pt x="324" y="4945"/>
                </a:lnTo>
                <a:lnTo>
                  <a:pt x="294" y="5024"/>
                </a:lnTo>
                <a:lnTo>
                  <a:pt x="265" y="5104"/>
                </a:lnTo>
                <a:lnTo>
                  <a:pt x="238" y="5185"/>
                </a:lnTo>
                <a:lnTo>
                  <a:pt x="211" y="5266"/>
                </a:lnTo>
                <a:lnTo>
                  <a:pt x="186" y="5349"/>
                </a:lnTo>
                <a:lnTo>
                  <a:pt x="163" y="5433"/>
                </a:lnTo>
                <a:lnTo>
                  <a:pt x="141" y="5518"/>
                </a:lnTo>
                <a:lnTo>
                  <a:pt x="121" y="5603"/>
                </a:lnTo>
                <a:lnTo>
                  <a:pt x="102" y="5690"/>
                </a:lnTo>
                <a:lnTo>
                  <a:pt x="85" y="5777"/>
                </a:lnTo>
                <a:lnTo>
                  <a:pt x="69" y="5866"/>
                </a:lnTo>
                <a:lnTo>
                  <a:pt x="54" y="5955"/>
                </a:lnTo>
                <a:lnTo>
                  <a:pt x="42" y="6045"/>
                </a:lnTo>
                <a:lnTo>
                  <a:pt x="31" y="6136"/>
                </a:lnTo>
                <a:lnTo>
                  <a:pt x="22" y="6227"/>
                </a:lnTo>
                <a:lnTo>
                  <a:pt x="14" y="6319"/>
                </a:lnTo>
                <a:lnTo>
                  <a:pt x="8" y="6413"/>
                </a:lnTo>
                <a:lnTo>
                  <a:pt x="4" y="6506"/>
                </a:lnTo>
                <a:lnTo>
                  <a:pt x="1" y="6600"/>
                </a:lnTo>
                <a:lnTo>
                  <a:pt x="0" y="6695"/>
                </a:lnTo>
                <a:lnTo>
                  <a:pt x="1" y="6796"/>
                </a:lnTo>
                <a:lnTo>
                  <a:pt x="5" y="6897"/>
                </a:lnTo>
                <a:lnTo>
                  <a:pt x="5364" y="6897"/>
                </a:lnTo>
                <a:lnTo>
                  <a:pt x="5366" y="6796"/>
                </a:lnTo>
                <a:lnTo>
                  <a:pt x="5367" y="6695"/>
                </a:lnTo>
                <a:lnTo>
                  <a:pt x="5367" y="6600"/>
                </a:lnTo>
                <a:lnTo>
                  <a:pt x="5364" y="6506"/>
                </a:lnTo>
                <a:lnTo>
                  <a:pt x="5359" y="6413"/>
                </a:lnTo>
                <a:lnTo>
                  <a:pt x="5353" y="6319"/>
                </a:lnTo>
                <a:lnTo>
                  <a:pt x="5346" y="6227"/>
                </a:lnTo>
                <a:lnTo>
                  <a:pt x="5337" y="6136"/>
                </a:lnTo>
                <a:lnTo>
                  <a:pt x="5325" y="6045"/>
                </a:lnTo>
                <a:lnTo>
                  <a:pt x="5313" y="5955"/>
                </a:lnTo>
                <a:lnTo>
                  <a:pt x="5298" y="5866"/>
                </a:lnTo>
                <a:lnTo>
                  <a:pt x="5283" y="5777"/>
                </a:lnTo>
                <a:lnTo>
                  <a:pt x="5266" y="5690"/>
                </a:lnTo>
                <a:lnTo>
                  <a:pt x="5247" y="5603"/>
                </a:lnTo>
                <a:lnTo>
                  <a:pt x="5226" y="5518"/>
                </a:lnTo>
                <a:lnTo>
                  <a:pt x="5205" y="5433"/>
                </a:lnTo>
                <a:lnTo>
                  <a:pt x="5181" y="5349"/>
                </a:lnTo>
                <a:lnTo>
                  <a:pt x="5157" y="5266"/>
                </a:lnTo>
                <a:lnTo>
                  <a:pt x="5131" y="5185"/>
                </a:lnTo>
                <a:lnTo>
                  <a:pt x="5103" y="5104"/>
                </a:lnTo>
                <a:lnTo>
                  <a:pt x="5073" y="5024"/>
                </a:lnTo>
                <a:lnTo>
                  <a:pt x="5043" y="4945"/>
                </a:lnTo>
                <a:lnTo>
                  <a:pt x="5012" y="4868"/>
                </a:lnTo>
                <a:lnTo>
                  <a:pt x="4979" y="4791"/>
                </a:lnTo>
                <a:lnTo>
                  <a:pt x="4945" y="4717"/>
                </a:lnTo>
                <a:lnTo>
                  <a:pt x="4909" y="4643"/>
                </a:lnTo>
                <a:lnTo>
                  <a:pt x="4872" y="4570"/>
                </a:lnTo>
                <a:lnTo>
                  <a:pt x="4834" y="4499"/>
                </a:lnTo>
                <a:lnTo>
                  <a:pt x="4796" y="4429"/>
                </a:lnTo>
                <a:lnTo>
                  <a:pt x="4755" y="4361"/>
                </a:lnTo>
                <a:lnTo>
                  <a:pt x="4713" y="4293"/>
                </a:lnTo>
                <a:lnTo>
                  <a:pt x="4671" y="4227"/>
                </a:lnTo>
                <a:lnTo>
                  <a:pt x="4627" y="4163"/>
                </a:lnTo>
                <a:lnTo>
                  <a:pt x="4582" y="4100"/>
                </a:lnTo>
                <a:lnTo>
                  <a:pt x="4536" y="4038"/>
                </a:lnTo>
                <a:lnTo>
                  <a:pt x="4489" y="3978"/>
                </a:lnTo>
                <a:lnTo>
                  <a:pt x="4440" y="3920"/>
                </a:lnTo>
                <a:lnTo>
                  <a:pt x="4391" y="3863"/>
                </a:lnTo>
                <a:lnTo>
                  <a:pt x="4340" y="3807"/>
                </a:lnTo>
                <a:lnTo>
                  <a:pt x="4290" y="3753"/>
                </a:lnTo>
                <a:lnTo>
                  <a:pt x="4238" y="3702"/>
                </a:lnTo>
                <a:lnTo>
                  <a:pt x="4184" y="3651"/>
                </a:lnTo>
                <a:lnTo>
                  <a:pt x="4130" y="3603"/>
                </a:lnTo>
                <a:lnTo>
                  <a:pt x="4076" y="3556"/>
                </a:lnTo>
                <a:lnTo>
                  <a:pt x="4020" y="3511"/>
                </a:lnTo>
                <a:lnTo>
                  <a:pt x="3963" y="3468"/>
                </a:lnTo>
                <a:lnTo>
                  <a:pt x="3906" y="3426"/>
                </a:lnTo>
                <a:lnTo>
                  <a:pt x="3848" y="3386"/>
                </a:lnTo>
                <a:lnTo>
                  <a:pt x="3788" y="3349"/>
                </a:lnTo>
                <a:lnTo>
                  <a:pt x="3728" y="3313"/>
                </a:lnTo>
                <a:lnTo>
                  <a:pt x="3668" y="3279"/>
                </a:lnTo>
                <a:lnTo>
                  <a:pt x="3607" y="3247"/>
                </a:lnTo>
                <a:lnTo>
                  <a:pt x="3545" y="3217"/>
                </a:lnTo>
                <a:lnTo>
                  <a:pt x="3482" y="3189"/>
                </a:lnTo>
                <a:lnTo>
                  <a:pt x="3419" y="3163"/>
                </a:lnTo>
                <a:lnTo>
                  <a:pt x="3355" y="3140"/>
                </a:lnTo>
                <a:lnTo>
                  <a:pt x="3290" y="3118"/>
                </a:lnTo>
                <a:lnTo>
                  <a:pt x="3225" y="3099"/>
                </a:lnTo>
                <a:lnTo>
                  <a:pt x="3159" y="3081"/>
                </a:lnTo>
                <a:lnTo>
                  <a:pt x="3093" y="3066"/>
                </a:lnTo>
                <a:lnTo>
                  <a:pt x="3025" y="3054"/>
                </a:lnTo>
                <a:lnTo>
                  <a:pt x="2958" y="3043"/>
                </a:lnTo>
                <a:lnTo>
                  <a:pt x="2891" y="3035"/>
                </a:lnTo>
                <a:lnTo>
                  <a:pt x="2822" y="3029"/>
                </a:lnTo>
                <a:lnTo>
                  <a:pt x="2753" y="3026"/>
                </a:lnTo>
                <a:lnTo>
                  <a:pt x="2684" y="3025"/>
                </a:lnTo>
                <a:close/>
                <a:moveTo>
                  <a:pt x="2708" y="2647"/>
                </a:moveTo>
                <a:lnTo>
                  <a:pt x="2708" y="2647"/>
                </a:lnTo>
                <a:lnTo>
                  <a:pt x="2743" y="2646"/>
                </a:lnTo>
                <a:lnTo>
                  <a:pt x="2778" y="2645"/>
                </a:lnTo>
                <a:lnTo>
                  <a:pt x="2813" y="2643"/>
                </a:lnTo>
                <a:lnTo>
                  <a:pt x="2847" y="2640"/>
                </a:lnTo>
                <a:lnTo>
                  <a:pt x="2882" y="2636"/>
                </a:lnTo>
                <a:lnTo>
                  <a:pt x="2915" y="2631"/>
                </a:lnTo>
                <a:lnTo>
                  <a:pt x="2949" y="2626"/>
                </a:lnTo>
                <a:lnTo>
                  <a:pt x="2982" y="2620"/>
                </a:lnTo>
                <a:lnTo>
                  <a:pt x="3014" y="2613"/>
                </a:lnTo>
                <a:lnTo>
                  <a:pt x="3047" y="2605"/>
                </a:lnTo>
                <a:lnTo>
                  <a:pt x="3079" y="2596"/>
                </a:lnTo>
                <a:lnTo>
                  <a:pt x="3112" y="2587"/>
                </a:lnTo>
                <a:lnTo>
                  <a:pt x="3144" y="2577"/>
                </a:lnTo>
                <a:lnTo>
                  <a:pt x="3175" y="2566"/>
                </a:lnTo>
                <a:lnTo>
                  <a:pt x="3205" y="2555"/>
                </a:lnTo>
                <a:lnTo>
                  <a:pt x="3236" y="2542"/>
                </a:lnTo>
                <a:lnTo>
                  <a:pt x="3266" y="2530"/>
                </a:lnTo>
                <a:lnTo>
                  <a:pt x="3297" y="2517"/>
                </a:lnTo>
                <a:lnTo>
                  <a:pt x="3326" y="2502"/>
                </a:lnTo>
                <a:lnTo>
                  <a:pt x="3355" y="2487"/>
                </a:lnTo>
                <a:lnTo>
                  <a:pt x="3383" y="2472"/>
                </a:lnTo>
                <a:lnTo>
                  <a:pt x="3411" y="2455"/>
                </a:lnTo>
                <a:lnTo>
                  <a:pt x="3439" y="2438"/>
                </a:lnTo>
                <a:lnTo>
                  <a:pt x="3466" y="2421"/>
                </a:lnTo>
                <a:lnTo>
                  <a:pt x="3493" y="2403"/>
                </a:lnTo>
                <a:lnTo>
                  <a:pt x="3519" y="2384"/>
                </a:lnTo>
                <a:lnTo>
                  <a:pt x="3545" y="2365"/>
                </a:lnTo>
                <a:lnTo>
                  <a:pt x="3571" y="2345"/>
                </a:lnTo>
                <a:lnTo>
                  <a:pt x="3596" y="2324"/>
                </a:lnTo>
                <a:lnTo>
                  <a:pt x="3619" y="2303"/>
                </a:lnTo>
                <a:lnTo>
                  <a:pt x="3643" y="2282"/>
                </a:lnTo>
                <a:lnTo>
                  <a:pt x="3667" y="2259"/>
                </a:lnTo>
                <a:lnTo>
                  <a:pt x="3689" y="2237"/>
                </a:lnTo>
                <a:lnTo>
                  <a:pt x="3711" y="2213"/>
                </a:lnTo>
                <a:lnTo>
                  <a:pt x="3733" y="2189"/>
                </a:lnTo>
                <a:lnTo>
                  <a:pt x="3754" y="2165"/>
                </a:lnTo>
                <a:lnTo>
                  <a:pt x="3774" y="2140"/>
                </a:lnTo>
                <a:lnTo>
                  <a:pt x="3795" y="2115"/>
                </a:lnTo>
                <a:lnTo>
                  <a:pt x="3814" y="2089"/>
                </a:lnTo>
                <a:lnTo>
                  <a:pt x="3832" y="2063"/>
                </a:lnTo>
                <a:lnTo>
                  <a:pt x="3850" y="2036"/>
                </a:lnTo>
                <a:lnTo>
                  <a:pt x="3868" y="2010"/>
                </a:lnTo>
                <a:lnTo>
                  <a:pt x="3884" y="1983"/>
                </a:lnTo>
                <a:lnTo>
                  <a:pt x="3900" y="1954"/>
                </a:lnTo>
                <a:lnTo>
                  <a:pt x="3915" y="1925"/>
                </a:lnTo>
                <a:lnTo>
                  <a:pt x="3930" y="1897"/>
                </a:lnTo>
                <a:lnTo>
                  <a:pt x="3944" y="1868"/>
                </a:lnTo>
                <a:lnTo>
                  <a:pt x="3957" y="1839"/>
                </a:lnTo>
                <a:lnTo>
                  <a:pt x="3970" y="1808"/>
                </a:lnTo>
                <a:lnTo>
                  <a:pt x="3981" y="1778"/>
                </a:lnTo>
                <a:lnTo>
                  <a:pt x="3993" y="1748"/>
                </a:lnTo>
                <a:lnTo>
                  <a:pt x="4003" y="1717"/>
                </a:lnTo>
                <a:lnTo>
                  <a:pt x="4012" y="1686"/>
                </a:lnTo>
                <a:lnTo>
                  <a:pt x="4021" y="1654"/>
                </a:lnTo>
                <a:lnTo>
                  <a:pt x="4029" y="1622"/>
                </a:lnTo>
                <a:lnTo>
                  <a:pt x="4036" y="1590"/>
                </a:lnTo>
                <a:lnTo>
                  <a:pt x="4042" y="1557"/>
                </a:lnTo>
                <a:lnTo>
                  <a:pt x="4048" y="1525"/>
                </a:lnTo>
                <a:lnTo>
                  <a:pt x="4052" y="1492"/>
                </a:lnTo>
                <a:lnTo>
                  <a:pt x="4057" y="1459"/>
                </a:lnTo>
                <a:lnTo>
                  <a:pt x="4060" y="1425"/>
                </a:lnTo>
                <a:lnTo>
                  <a:pt x="4062" y="1391"/>
                </a:lnTo>
                <a:lnTo>
                  <a:pt x="4063" y="1357"/>
                </a:lnTo>
                <a:lnTo>
                  <a:pt x="4063" y="1324"/>
                </a:lnTo>
                <a:lnTo>
                  <a:pt x="4063" y="1289"/>
                </a:lnTo>
                <a:lnTo>
                  <a:pt x="4062" y="1255"/>
                </a:lnTo>
                <a:lnTo>
                  <a:pt x="4060" y="1221"/>
                </a:lnTo>
                <a:lnTo>
                  <a:pt x="4057" y="1188"/>
                </a:lnTo>
                <a:lnTo>
                  <a:pt x="4052" y="1155"/>
                </a:lnTo>
                <a:lnTo>
                  <a:pt x="4048" y="1121"/>
                </a:lnTo>
                <a:lnTo>
                  <a:pt x="4042" y="1089"/>
                </a:lnTo>
                <a:lnTo>
                  <a:pt x="4036" y="1057"/>
                </a:lnTo>
                <a:lnTo>
                  <a:pt x="4029" y="1025"/>
                </a:lnTo>
                <a:lnTo>
                  <a:pt x="4021" y="993"/>
                </a:lnTo>
                <a:lnTo>
                  <a:pt x="4012" y="962"/>
                </a:lnTo>
                <a:lnTo>
                  <a:pt x="4003" y="930"/>
                </a:lnTo>
                <a:lnTo>
                  <a:pt x="3993" y="899"/>
                </a:lnTo>
                <a:lnTo>
                  <a:pt x="3981" y="868"/>
                </a:lnTo>
                <a:lnTo>
                  <a:pt x="3970" y="838"/>
                </a:lnTo>
                <a:lnTo>
                  <a:pt x="3957" y="809"/>
                </a:lnTo>
                <a:lnTo>
                  <a:pt x="3944" y="778"/>
                </a:lnTo>
                <a:lnTo>
                  <a:pt x="3930" y="750"/>
                </a:lnTo>
                <a:lnTo>
                  <a:pt x="3915" y="721"/>
                </a:lnTo>
                <a:lnTo>
                  <a:pt x="3900" y="693"/>
                </a:lnTo>
                <a:lnTo>
                  <a:pt x="3884" y="665"/>
                </a:lnTo>
                <a:lnTo>
                  <a:pt x="3868" y="638"/>
                </a:lnTo>
                <a:lnTo>
                  <a:pt x="3850" y="610"/>
                </a:lnTo>
                <a:lnTo>
                  <a:pt x="3832" y="584"/>
                </a:lnTo>
                <a:lnTo>
                  <a:pt x="3814" y="557"/>
                </a:lnTo>
                <a:lnTo>
                  <a:pt x="3795" y="532"/>
                </a:lnTo>
                <a:lnTo>
                  <a:pt x="3774" y="506"/>
                </a:lnTo>
                <a:lnTo>
                  <a:pt x="3754" y="481"/>
                </a:lnTo>
                <a:lnTo>
                  <a:pt x="3733" y="458"/>
                </a:lnTo>
                <a:lnTo>
                  <a:pt x="3711" y="433"/>
                </a:lnTo>
                <a:lnTo>
                  <a:pt x="3689" y="411"/>
                </a:lnTo>
                <a:lnTo>
                  <a:pt x="3667" y="388"/>
                </a:lnTo>
                <a:lnTo>
                  <a:pt x="3643" y="366"/>
                </a:lnTo>
                <a:lnTo>
                  <a:pt x="3619" y="344"/>
                </a:lnTo>
                <a:lnTo>
                  <a:pt x="3596" y="323"/>
                </a:lnTo>
                <a:lnTo>
                  <a:pt x="3571" y="303"/>
                </a:lnTo>
                <a:lnTo>
                  <a:pt x="3545" y="282"/>
                </a:lnTo>
                <a:lnTo>
                  <a:pt x="3519" y="263"/>
                </a:lnTo>
                <a:lnTo>
                  <a:pt x="3493" y="244"/>
                </a:lnTo>
                <a:lnTo>
                  <a:pt x="3466" y="226"/>
                </a:lnTo>
                <a:lnTo>
                  <a:pt x="3439" y="208"/>
                </a:lnTo>
                <a:lnTo>
                  <a:pt x="3411" y="191"/>
                </a:lnTo>
                <a:lnTo>
                  <a:pt x="3383" y="176"/>
                </a:lnTo>
                <a:lnTo>
                  <a:pt x="3355" y="160"/>
                </a:lnTo>
                <a:lnTo>
                  <a:pt x="3326" y="145"/>
                </a:lnTo>
                <a:lnTo>
                  <a:pt x="3297" y="131"/>
                </a:lnTo>
                <a:lnTo>
                  <a:pt x="3266" y="117"/>
                </a:lnTo>
                <a:lnTo>
                  <a:pt x="3236" y="104"/>
                </a:lnTo>
                <a:lnTo>
                  <a:pt x="3205" y="92"/>
                </a:lnTo>
                <a:lnTo>
                  <a:pt x="3175" y="80"/>
                </a:lnTo>
                <a:lnTo>
                  <a:pt x="3144" y="70"/>
                </a:lnTo>
                <a:lnTo>
                  <a:pt x="3112" y="60"/>
                </a:lnTo>
                <a:lnTo>
                  <a:pt x="3079" y="51"/>
                </a:lnTo>
                <a:lnTo>
                  <a:pt x="3047" y="42"/>
                </a:lnTo>
                <a:lnTo>
                  <a:pt x="3014" y="34"/>
                </a:lnTo>
                <a:lnTo>
                  <a:pt x="2982" y="27"/>
                </a:lnTo>
                <a:lnTo>
                  <a:pt x="2949" y="20"/>
                </a:lnTo>
                <a:lnTo>
                  <a:pt x="2915" y="15"/>
                </a:lnTo>
                <a:lnTo>
                  <a:pt x="2882" y="10"/>
                </a:lnTo>
                <a:lnTo>
                  <a:pt x="2847" y="7"/>
                </a:lnTo>
                <a:lnTo>
                  <a:pt x="2813" y="4"/>
                </a:lnTo>
                <a:lnTo>
                  <a:pt x="2778" y="1"/>
                </a:lnTo>
                <a:lnTo>
                  <a:pt x="2743" y="0"/>
                </a:lnTo>
                <a:lnTo>
                  <a:pt x="2708" y="0"/>
                </a:lnTo>
                <a:lnTo>
                  <a:pt x="2673" y="0"/>
                </a:lnTo>
                <a:lnTo>
                  <a:pt x="2639" y="1"/>
                </a:lnTo>
                <a:lnTo>
                  <a:pt x="2605" y="4"/>
                </a:lnTo>
                <a:lnTo>
                  <a:pt x="2570" y="7"/>
                </a:lnTo>
                <a:lnTo>
                  <a:pt x="2536" y="10"/>
                </a:lnTo>
                <a:lnTo>
                  <a:pt x="2503" y="15"/>
                </a:lnTo>
                <a:lnTo>
                  <a:pt x="2469" y="20"/>
                </a:lnTo>
                <a:lnTo>
                  <a:pt x="2436" y="27"/>
                </a:lnTo>
                <a:lnTo>
                  <a:pt x="2402" y="34"/>
                </a:lnTo>
                <a:lnTo>
                  <a:pt x="2370" y="42"/>
                </a:lnTo>
                <a:lnTo>
                  <a:pt x="2338" y="51"/>
                </a:lnTo>
                <a:lnTo>
                  <a:pt x="2306" y="60"/>
                </a:lnTo>
                <a:lnTo>
                  <a:pt x="2274" y="70"/>
                </a:lnTo>
                <a:lnTo>
                  <a:pt x="2243" y="80"/>
                </a:lnTo>
                <a:lnTo>
                  <a:pt x="2212" y="92"/>
                </a:lnTo>
                <a:lnTo>
                  <a:pt x="2181" y="104"/>
                </a:lnTo>
                <a:lnTo>
                  <a:pt x="2152" y="117"/>
                </a:lnTo>
                <a:lnTo>
                  <a:pt x="2121" y="131"/>
                </a:lnTo>
                <a:lnTo>
                  <a:pt x="2092" y="145"/>
                </a:lnTo>
                <a:lnTo>
                  <a:pt x="2063" y="160"/>
                </a:lnTo>
                <a:lnTo>
                  <a:pt x="2035" y="176"/>
                </a:lnTo>
                <a:lnTo>
                  <a:pt x="2007" y="191"/>
                </a:lnTo>
                <a:lnTo>
                  <a:pt x="1979" y="208"/>
                </a:lnTo>
                <a:lnTo>
                  <a:pt x="1952" y="226"/>
                </a:lnTo>
                <a:lnTo>
                  <a:pt x="1925" y="244"/>
                </a:lnTo>
                <a:lnTo>
                  <a:pt x="1899" y="263"/>
                </a:lnTo>
                <a:lnTo>
                  <a:pt x="1873" y="282"/>
                </a:lnTo>
                <a:lnTo>
                  <a:pt x="1847" y="303"/>
                </a:lnTo>
                <a:lnTo>
                  <a:pt x="1822" y="323"/>
                </a:lnTo>
                <a:lnTo>
                  <a:pt x="1797" y="344"/>
                </a:lnTo>
                <a:lnTo>
                  <a:pt x="1774" y="366"/>
                </a:lnTo>
                <a:lnTo>
                  <a:pt x="1751" y="388"/>
                </a:lnTo>
                <a:lnTo>
                  <a:pt x="1728" y="411"/>
                </a:lnTo>
                <a:lnTo>
                  <a:pt x="1706" y="433"/>
                </a:lnTo>
                <a:lnTo>
                  <a:pt x="1685" y="458"/>
                </a:lnTo>
                <a:lnTo>
                  <a:pt x="1664" y="481"/>
                </a:lnTo>
                <a:lnTo>
                  <a:pt x="1643" y="506"/>
                </a:lnTo>
                <a:lnTo>
                  <a:pt x="1623" y="532"/>
                </a:lnTo>
                <a:lnTo>
                  <a:pt x="1604" y="557"/>
                </a:lnTo>
                <a:lnTo>
                  <a:pt x="1586" y="584"/>
                </a:lnTo>
                <a:lnTo>
                  <a:pt x="1568" y="610"/>
                </a:lnTo>
                <a:lnTo>
                  <a:pt x="1550" y="638"/>
                </a:lnTo>
                <a:lnTo>
                  <a:pt x="1533" y="665"/>
                </a:lnTo>
                <a:lnTo>
                  <a:pt x="1517" y="693"/>
                </a:lnTo>
                <a:lnTo>
                  <a:pt x="1503" y="721"/>
                </a:lnTo>
                <a:lnTo>
                  <a:pt x="1488" y="750"/>
                </a:lnTo>
                <a:lnTo>
                  <a:pt x="1474" y="778"/>
                </a:lnTo>
                <a:lnTo>
                  <a:pt x="1461" y="809"/>
                </a:lnTo>
                <a:lnTo>
                  <a:pt x="1448" y="838"/>
                </a:lnTo>
                <a:lnTo>
                  <a:pt x="1436" y="868"/>
                </a:lnTo>
                <a:lnTo>
                  <a:pt x="1425" y="899"/>
                </a:lnTo>
                <a:lnTo>
                  <a:pt x="1415" y="930"/>
                </a:lnTo>
                <a:lnTo>
                  <a:pt x="1406" y="962"/>
                </a:lnTo>
                <a:lnTo>
                  <a:pt x="1397" y="993"/>
                </a:lnTo>
                <a:lnTo>
                  <a:pt x="1389" y="1025"/>
                </a:lnTo>
                <a:lnTo>
                  <a:pt x="1381" y="1057"/>
                </a:lnTo>
                <a:lnTo>
                  <a:pt x="1376" y="1089"/>
                </a:lnTo>
                <a:lnTo>
                  <a:pt x="1370" y="1121"/>
                </a:lnTo>
                <a:lnTo>
                  <a:pt x="1366" y="1155"/>
                </a:lnTo>
                <a:lnTo>
                  <a:pt x="1361" y="1188"/>
                </a:lnTo>
                <a:lnTo>
                  <a:pt x="1358" y="1221"/>
                </a:lnTo>
                <a:lnTo>
                  <a:pt x="1355" y="1255"/>
                </a:lnTo>
                <a:lnTo>
                  <a:pt x="1354" y="1289"/>
                </a:lnTo>
                <a:lnTo>
                  <a:pt x="1354" y="1324"/>
                </a:lnTo>
                <a:lnTo>
                  <a:pt x="1354" y="1357"/>
                </a:lnTo>
                <a:lnTo>
                  <a:pt x="1355" y="1391"/>
                </a:lnTo>
                <a:lnTo>
                  <a:pt x="1358" y="1425"/>
                </a:lnTo>
                <a:lnTo>
                  <a:pt x="1361" y="1459"/>
                </a:lnTo>
                <a:lnTo>
                  <a:pt x="1366" y="1492"/>
                </a:lnTo>
                <a:lnTo>
                  <a:pt x="1370" y="1525"/>
                </a:lnTo>
                <a:lnTo>
                  <a:pt x="1376" y="1557"/>
                </a:lnTo>
                <a:lnTo>
                  <a:pt x="1381" y="1590"/>
                </a:lnTo>
                <a:lnTo>
                  <a:pt x="1389" y="1622"/>
                </a:lnTo>
                <a:lnTo>
                  <a:pt x="1397" y="1654"/>
                </a:lnTo>
                <a:lnTo>
                  <a:pt x="1406" y="1686"/>
                </a:lnTo>
                <a:lnTo>
                  <a:pt x="1415" y="1717"/>
                </a:lnTo>
                <a:lnTo>
                  <a:pt x="1425" y="1748"/>
                </a:lnTo>
                <a:lnTo>
                  <a:pt x="1436" y="1778"/>
                </a:lnTo>
                <a:lnTo>
                  <a:pt x="1448" y="1808"/>
                </a:lnTo>
                <a:lnTo>
                  <a:pt x="1461" y="1839"/>
                </a:lnTo>
                <a:lnTo>
                  <a:pt x="1474" y="1868"/>
                </a:lnTo>
                <a:lnTo>
                  <a:pt x="1488" y="1897"/>
                </a:lnTo>
                <a:lnTo>
                  <a:pt x="1503" y="1925"/>
                </a:lnTo>
                <a:lnTo>
                  <a:pt x="1517" y="1954"/>
                </a:lnTo>
                <a:lnTo>
                  <a:pt x="1533" y="1983"/>
                </a:lnTo>
                <a:lnTo>
                  <a:pt x="1550" y="2010"/>
                </a:lnTo>
                <a:lnTo>
                  <a:pt x="1568" y="2036"/>
                </a:lnTo>
                <a:lnTo>
                  <a:pt x="1586" y="2063"/>
                </a:lnTo>
                <a:lnTo>
                  <a:pt x="1604" y="2089"/>
                </a:lnTo>
                <a:lnTo>
                  <a:pt x="1623" y="2115"/>
                </a:lnTo>
                <a:lnTo>
                  <a:pt x="1643" y="2140"/>
                </a:lnTo>
                <a:lnTo>
                  <a:pt x="1664" y="2165"/>
                </a:lnTo>
                <a:lnTo>
                  <a:pt x="1685" y="2189"/>
                </a:lnTo>
                <a:lnTo>
                  <a:pt x="1706" y="2213"/>
                </a:lnTo>
                <a:lnTo>
                  <a:pt x="1728" y="2237"/>
                </a:lnTo>
                <a:lnTo>
                  <a:pt x="1751" y="2259"/>
                </a:lnTo>
                <a:lnTo>
                  <a:pt x="1774" y="2282"/>
                </a:lnTo>
                <a:lnTo>
                  <a:pt x="1797" y="2303"/>
                </a:lnTo>
                <a:lnTo>
                  <a:pt x="1822" y="2324"/>
                </a:lnTo>
                <a:lnTo>
                  <a:pt x="1847" y="2345"/>
                </a:lnTo>
                <a:lnTo>
                  <a:pt x="1873" y="2365"/>
                </a:lnTo>
                <a:lnTo>
                  <a:pt x="1899" y="2384"/>
                </a:lnTo>
                <a:lnTo>
                  <a:pt x="1925" y="2403"/>
                </a:lnTo>
                <a:lnTo>
                  <a:pt x="1952" y="2421"/>
                </a:lnTo>
                <a:lnTo>
                  <a:pt x="1979" y="2438"/>
                </a:lnTo>
                <a:lnTo>
                  <a:pt x="2007" y="2455"/>
                </a:lnTo>
                <a:lnTo>
                  <a:pt x="2035" y="2472"/>
                </a:lnTo>
                <a:lnTo>
                  <a:pt x="2063" y="2487"/>
                </a:lnTo>
                <a:lnTo>
                  <a:pt x="2092" y="2502"/>
                </a:lnTo>
                <a:lnTo>
                  <a:pt x="2121" y="2517"/>
                </a:lnTo>
                <a:lnTo>
                  <a:pt x="2152" y="2530"/>
                </a:lnTo>
                <a:lnTo>
                  <a:pt x="2181" y="2542"/>
                </a:lnTo>
                <a:lnTo>
                  <a:pt x="2212" y="2555"/>
                </a:lnTo>
                <a:lnTo>
                  <a:pt x="2243" y="2566"/>
                </a:lnTo>
                <a:lnTo>
                  <a:pt x="2274" y="2577"/>
                </a:lnTo>
                <a:lnTo>
                  <a:pt x="2306" y="2587"/>
                </a:lnTo>
                <a:lnTo>
                  <a:pt x="2338" y="2596"/>
                </a:lnTo>
                <a:lnTo>
                  <a:pt x="2370" y="2605"/>
                </a:lnTo>
                <a:lnTo>
                  <a:pt x="2402" y="2613"/>
                </a:lnTo>
                <a:lnTo>
                  <a:pt x="2436" y="2620"/>
                </a:lnTo>
                <a:lnTo>
                  <a:pt x="2469" y="2626"/>
                </a:lnTo>
                <a:lnTo>
                  <a:pt x="2503" y="2631"/>
                </a:lnTo>
                <a:lnTo>
                  <a:pt x="2536" y="2636"/>
                </a:lnTo>
                <a:lnTo>
                  <a:pt x="2570" y="2640"/>
                </a:lnTo>
                <a:lnTo>
                  <a:pt x="2605" y="2643"/>
                </a:lnTo>
                <a:lnTo>
                  <a:pt x="2639" y="2645"/>
                </a:lnTo>
                <a:lnTo>
                  <a:pt x="2673" y="2646"/>
                </a:lnTo>
                <a:lnTo>
                  <a:pt x="2708" y="2647"/>
                </a:lnTo>
                <a:close/>
              </a:path>
            </a:pathLst>
          </a:custGeom>
          <a:solidFill>
            <a:schemeClr val="bg1">
              <a:lumMod val="8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9" name="KSO_Shape"/>
          <p:cNvSpPr>
            <a:spLocks/>
          </p:cNvSpPr>
          <p:nvPr/>
        </p:nvSpPr>
        <p:spPr bwMode="auto">
          <a:xfrm>
            <a:off x="3141662" y="53340"/>
            <a:ext cx="1504950" cy="1905000"/>
          </a:xfrm>
          <a:custGeom>
            <a:avLst/>
            <a:gdLst>
              <a:gd name="T0" fmla="*/ 508479 w 1679575"/>
              <a:gd name="T1" fmla="*/ 933537 h 2125662"/>
              <a:gd name="T2" fmla="*/ 645344 w 1679575"/>
              <a:gd name="T3" fmla="*/ 1004349 h 2125662"/>
              <a:gd name="T4" fmla="*/ 637947 w 1679575"/>
              <a:gd name="T5" fmla="*/ 1045870 h 2125662"/>
              <a:gd name="T6" fmla="*/ 629410 w 1679575"/>
              <a:gd name="T7" fmla="*/ 1095637 h 2125662"/>
              <a:gd name="T8" fmla="*/ 645913 w 1679575"/>
              <a:gd name="T9" fmla="*/ 1148533 h 2125662"/>
              <a:gd name="T10" fmla="*/ 923628 w 1679575"/>
              <a:gd name="T11" fmla="*/ 1679766 h 2125662"/>
              <a:gd name="T12" fmla="*/ 886068 w 1679575"/>
              <a:gd name="T13" fmla="*/ 1137442 h 2125662"/>
              <a:gd name="T14" fmla="*/ 896597 w 1679575"/>
              <a:gd name="T15" fmla="*/ 1083408 h 2125662"/>
              <a:gd name="T16" fmla="*/ 885214 w 1679575"/>
              <a:gd name="T17" fmla="*/ 1039044 h 2125662"/>
              <a:gd name="T18" fmla="*/ 917083 w 1679575"/>
              <a:gd name="T19" fmla="*/ 999799 h 2125662"/>
              <a:gd name="T20" fmla="*/ 1048543 w 1679575"/>
              <a:gd name="T21" fmla="*/ 927280 h 2125662"/>
              <a:gd name="T22" fmla="*/ 1168905 w 1679575"/>
              <a:gd name="T23" fmla="*/ 933822 h 2125662"/>
              <a:gd name="T24" fmla="*/ 1257397 w 1679575"/>
              <a:gd name="T25" fmla="*/ 1021128 h 2125662"/>
              <a:gd name="T26" fmla="*/ 1333655 w 1679575"/>
              <a:gd name="T27" fmla="*/ 1118957 h 2125662"/>
              <a:gd name="T28" fmla="*/ 1397392 w 1679575"/>
              <a:gd name="T29" fmla="*/ 1227592 h 2125662"/>
              <a:gd name="T30" fmla="*/ 1446903 w 1679575"/>
              <a:gd name="T31" fmla="*/ 1349025 h 2125662"/>
              <a:gd name="T32" fmla="*/ 1482186 w 1679575"/>
              <a:gd name="T33" fmla="*/ 1483540 h 2125662"/>
              <a:gd name="T34" fmla="*/ 1501820 w 1679575"/>
              <a:gd name="T35" fmla="*/ 1632274 h 2125662"/>
              <a:gd name="T36" fmla="*/ 1439790 w 1679575"/>
              <a:gd name="T37" fmla="*/ 1742331 h 2125662"/>
              <a:gd name="T38" fmla="*/ 1242601 w 1679575"/>
              <a:gd name="T39" fmla="*/ 1826794 h 2125662"/>
              <a:gd name="T40" fmla="*/ 1035738 w 1679575"/>
              <a:gd name="T41" fmla="*/ 1881112 h 2125662"/>
              <a:gd name="T42" fmla="*/ 822331 w 1679575"/>
              <a:gd name="T43" fmla="*/ 1904432 h 2125662"/>
              <a:gd name="T44" fmla="*/ 596403 w 1679575"/>
              <a:gd name="T45" fmla="*/ 1894194 h 2125662"/>
              <a:gd name="T46" fmla="*/ 373036 w 1679575"/>
              <a:gd name="T47" fmla="*/ 1847838 h 2125662"/>
              <a:gd name="T48" fmla="*/ 159344 w 1679575"/>
              <a:gd name="T49" fmla="*/ 1766788 h 2125662"/>
              <a:gd name="T50" fmla="*/ 0 w 1679575"/>
              <a:gd name="T51" fmla="*/ 1676354 h 2125662"/>
              <a:gd name="T52" fmla="*/ 15365 w 1679575"/>
              <a:gd name="T53" fmla="*/ 1518519 h 2125662"/>
              <a:gd name="T54" fmla="*/ 47234 w 1679575"/>
              <a:gd name="T55" fmla="*/ 1376611 h 2125662"/>
              <a:gd name="T56" fmla="*/ 94468 w 1679575"/>
              <a:gd name="T57" fmla="*/ 1249206 h 2125662"/>
              <a:gd name="T58" fmla="*/ 155930 w 1679575"/>
              <a:gd name="T59" fmla="*/ 1135735 h 2125662"/>
              <a:gd name="T60" fmla="*/ 230765 w 1679575"/>
              <a:gd name="T61" fmla="*/ 1035348 h 2125662"/>
              <a:gd name="T62" fmla="*/ 317835 w 1679575"/>
              <a:gd name="T63" fmla="*/ 946334 h 2125662"/>
              <a:gd name="T64" fmla="*/ 427669 w 1679575"/>
              <a:gd name="T65" fmla="*/ 860449 h 2125662"/>
              <a:gd name="T66" fmla="*/ 831848 w 1679575"/>
              <a:gd name="T67" fmla="*/ 5125 h 2125662"/>
              <a:gd name="T68" fmla="*/ 927152 w 1679575"/>
              <a:gd name="T69" fmla="*/ 31035 h 2125662"/>
              <a:gd name="T70" fmla="*/ 1013353 w 1679575"/>
              <a:gd name="T71" fmla="*/ 76590 h 2125662"/>
              <a:gd name="T72" fmla="*/ 1087035 w 1679575"/>
              <a:gd name="T73" fmla="*/ 138945 h 2125662"/>
              <a:gd name="T74" fmla="*/ 1145356 w 1679575"/>
              <a:gd name="T75" fmla="*/ 215250 h 2125662"/>
              <a:gd name="T76" fmla="*/ 1186607 w 1679575"/>
              <a:gd name="T77" fmla="*/ 303514 h 2125662"/>
              <a:gd name="T78" fmla="*/ 1207944 w 1679575"/>
              <a:gd name="T79" fmla="*/ 401174 h 2125662"/>
              <a:gd name="T80" fmla="*/ 1205383 w 1679575"/>
              <a:gd name="T81" fmla="*/ 513924 h 2125662"/>
              <a:gd name="T82" fmla="*/ 1172382 w 1679575"/>
              <a:gd name="T83" fmla="*/ 626673 h 2125662"/>
              <a:gd name="T84" fmla="*/ 1112924 w 1679575"/>
              <a:gd name="T85" fmla="*/ 725187 h 2125662"/>
              <a:gd name="T86" fmla="*/ 1030706 w 1679575"/>
              <a:gd name="T87" fmla="*/ 804625 h 2125662"/>
              <a:gd name="T88" fmla="*/ 915204 w 1679575"/>
              <a:gd name="T89" fmla="*/ 867264 h 2125662"/>
              <a:gd name="T90" fmla="*/ 837253 w 1679575"/>
              <a:gd name="T91" fmla="*/ 887764 h 2125662"/>
              <a:gd name="T92" fmla="*/ 753044 w 1679575"/>
              <a:gd name="T93" fmla="*/ 893458 h 2125662"/>
              <a:gd name="T94" fmla="*/ 658879 w 1679575"/>
              <a:gd name="T95" fmla="*/ 881215 h 2125662"/>
              <a:gd name="T96" fmla="*/ 572394 w 1679575"/>
              <a:gd name="T97" fmla="*/ 850180 h 2125662"/>
              <a:gd name="T98" fmla="*/ 494728 w 1679575"/>
              <a:gd name="T99" fmla="*/ 802917 h 2125662"/>
              <a:gd name="T100" fmla="*/ 424459 w 1679575"/>
              <a:gd name="T101" fmla="*/ 736576 h 2125662"/>
              <a:gd name="T102" fmla="*/ 366992 w 1679575"/>
              <a:gd name="T103" fmla="*/ 651159 h 2125662"/>
              <a:gd name="T104" fmla="*/ 330578 w 1679575"/>
              <a:gd name="T105" fmla="*/ 553500 h 2125662"/>
              <a:gd name="T106" fmla="*/ 317206 w 1679575"/>
              <a:gd name="T107" fmla="*/ 446729 h 2125662"/>
              <a:gd name="T108" fmla="*/ 328586 w 1679575"/>
              <a:gd name="T109" fmla="*/ 345653 h 2125662"/>
              <a:gd name="T110" fmla="*/ 361587 w 1679575"/>
              <a:gd name="T111" fmla="*/ 253403 h 2125662"/>
              <a:gd name="T112" fmla="*/ 412795 w 1679575"/>
              <a:gd name="T113" fmla="*/ 171118 h 2125662"/>
              <a:gd name="T114" fmla="*/ 479934 w 1679575"/>
              <a:gd name="T115" fmla="*/ 101931 h 2125662"/>
              <a:gd name="T116" fmla="*/ 560729 w 1679575"/>
              <a:gd name="T117" fmla="*/ 48972 h 2125662"/>
              <a:gd name="T118" fmla="*/ 652620 w 1679575"/>
              <a:gd name="T119" fmla="*/ 13952 h 2125662"/>
              <a:gd name="T120" fmla="*/ 752191 w 1679575"/>
              <a:gd name="T121" fmla="*/ 0 h 21256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79575" h="2125662">
                <a:moveTo>
                  <a:pt x="481421" y="957262"/>
                </a:moveTo>
                <a:lnTo>
                  <a:pt x="484914" y="961070"/>
                </a:lnTo>
                <a:lnTo>
                  <a:pt x="490948" y="968686"/>
                </a:lnTo>
                <a:lnTo>
                  <a:pt x="497299" y="975667"/>
                </a:lnTo>
                <a:lnTo>
                  <a:pt x="510319" y="990264"/>
                </a:lnTo>
                <a:lnTo>
                  <a:pt x="523657" y="1003909"/>
                </a:lnTo>
                <a:lnTo>
                  <a:pt x="537947" y="1017237"/>
                </a:lnTo>
                <a:lnTo>
                  <a:pt x="552237" y="1029613"/>
                </a:lnTo>
                <a:lnTo>
                  <a:pt x="567480" y="1041671"/>
                </a:lnTo>
                <a:lnTo>
                  <a:pt x="583040" y="1053095"/>
                </a:lnTo>
                <a:lnTo>
                  <a:pt x="598601" y="1063884"/>
                </a:lnTo>
                <a:lnTo>
                  <a:pt x="615114" y="1074039"/>
                </a:lnTo>
                <a:lnTo>
                  <a:pt x="631627" y="1083558"/>
                </a:lnTo>
                <a:lnTo>
                  <a:pt x="649093" y="1092126"/>
                </a:lnTo>
                <a:lnTo>
                  <a:pt x="666241" y="1100377"/>
                </a:lnTo>
                <a:lnTo>
                  <a:pt x="684025" y="1107993"/>
                </a:lnTo>
                <a:lnTo>
                  <a:pt x="701808" y="1114657"/>
                </a:lnTo>
                <a:lnTo>
                  <a:pt x="720226" y="1120686"/>
                </a:lnTo>
                <a:lnTo>
                  <a:pt x="738645" y="1125763"/>
                </a:lnTo>
                <a:lnTo>
                  <a:pt x="734517" y="1130840"/>
                </a:lnTo>
                <a:lnTo>
                  <a:pt x="730706" y="1135283"/>
                </a:lnTo>
                <a:lnTo>
                  <a:pt x="727213" y="1140043"/>
                </a:lnTo>
                <a:lnTo>
                  <a:pt x="723402" y="1145437"/>
                </a:lnTo>
                <a:lnTo>
                  <a:pt x="720544" y="1150515"/>
                </a:lnTo>
                <a:lnTo>
                  <a:pt x="717368" y="1155909"/>
                </a:lnTo>
                <a:lnTo>
                  <a:pt x="714510" y="1161304"/>
                </a:lnTo>
                <a:lnTo>
                  <a:pt x="711970" y="1167016"/>
                </a:lnTo>
                <a:lnTo>
                  <a:pt x="710064" y="1172410"/>
                </a:lnTo>
                <a:lnTo>
                  <a:pt x="708159" y="1178439"/>
                </a:lnTo>
                <a:lnTo>
                  <a:pt x="706254" y="1184151"/>
                </a:lnTo>
                <a:lnTo>
                  <a:pt x="704983" y="1190498"/>
                </a:lnTo>
                <a:lnTo>
                  <a:pt x="704031" y="1196210"/>
                </a:lnTo>
                <a:lnTo>
                  <a:pt x="702761" y="1202556"/>
                </a:lnTo>
                <a:lnTo>
                  <a:pt x="702443" y="1208903"/>
                </a:lnTo>
                <a:lnTo>
                  <a:pt x="702125" y="1215249"/>
                </a:lnTo>
                <a:lnTo>
                  <a:pt x="702443" y="1222548"/>
                </a:lnTo>
                <a:lnTo>
                  <a:pt x="703078" y="1229529"/>
                </a:lnTo>
                <a:lnTo>
                  <a:pt x="704348" y="1236510"/>
                </a:lnTo>
                <a:lnTo>
                  <a:pt x="705619" y="1243174"/>
                </a:lnTo>
                <a:lnTo>
                  <a:pt x="707206" y="1249838"/>
                </a:lnTo>
                <a:lnTo>
                  <a:pt x="709112" y="1256819"/>
                </a:lnTo>
                <a:lnTo>
                  <a:pt x="711652" y="1263166"/>
                </a:lnTo>
                <a:lnTo>
                  <a:pt x="714193" y="1269512"/>
                </a:lnTo>
                <a:lnTo>
                  <a:pt x="717686" y="1275542"/>
                </a:lnTo>
                <a:lnTo>
                  <a:pt x="720861" y="1281571"/>
                </a:lnTo>
                <a:lnTo>
                  <a:pt x="724355" y="1287283"/>
                </a:lnTo>
                <a:lnTo>
                  <a:pt x="728483" y="1292995"/>
                </a:lnTo>
                <a:lnTo>
                  <a:pt x="732611" y="1298389"/>
                </a:lnTo>
                <a:lnTo>
                  <a:pt x="737057" y="1303784"/>
                </a:lnTo>
                <a:lnTo>
                  <a:pt x="742138" y="1308861"/>
                </a:lnTo>
                <a:lnTo>
                  <a:pt x="746901" y="1313304"/>
                </a:lnTo>
                <a:lnTo>
                  <a:pt x="672275" y="1874339"/>
                </a:lnTo>
                <a:lnTo>
                  <a:pt x="854237" y="2050773"/>
                </a:lnTo>
                <a:lnTo>
                  <a:pt x="1030800" y="1874339"/>
                </a:lnTo>
                <a:lnTo>
                  <a:pt x="956173" y="1313304"/>
                </a:lnTo>
                <a:lnTo>
                  <a:pt x="961572" y="1308544"/>
                </a:lnTo>
                <a:lnTo>
                  <a:pt x="966018" y="1303466"/>
                </a:lnTo>
                <a:lnTo>
                  <a:pt x="970781" y="1298072"/>
                </a:lnTo>
                <a:lnTo>
                  <a:pt x="974910" y="1292995"/>
                </a:lnTo>
                <a:lnTo>
                  <a:pt x="978720" y="1286965"/>
                </a:lnTo>
                <a:lnTo>
                  <a:pt x="982531" y="1281571"/>
                </a:lnTo>
                <a:lnTo>
                  <a:pt x="986024" y="1275224"/>
                </a:lnTo>
                <a:lnTo>
                  <a:pt x="988882" y="1269195"/>
                </a:lnTo>
                <a:lnTo>
                  <a:pt x="991423" y="1262849"/>
                </a:lnTo>
                <a:lnTo>
                  <a:pt x="994281" y="1256502"/>
                </a:lnTo>
                <a:lnTo>
                  <a:pt x="996186" y="1249838"/>
                </a:lnTo>
                <a:lnTo>
                  <a:pt x="997774" y="1243174"/>
                </a:lnTo>
                <a:lnTo>
                  <a:pt x="999044" y="1236510"/>
                </a:lnTo>
                <a:lnTo>
                  <a:pt x="999997" y="1229212"/>
                </a:lnTo>
                <a:lnTo>
                  <a:pt x="1000632" y="1222548"/>
                </a:lnTo>
                <a:lnTo>
                  <a:pt x="1000632" y="1215249"/>
                </a:lnTo>
                <a:lnTo>
                  <a:pt x="1000632" y="1208903"/>
                </a:lnTo>
                <a:lnTo>
                  <a:pt x="1000314" y="1203191"/>
                </a:lnTo>
                <a:lnTo>
                  <a:pt x="999679" y="1197479"/>
                </a:lnTo>
                <a:lnTo>
                  <a:pt x="998727" y="1191767"/>
                </a:lnTo>
                <a:lnTo>
                  <a:pt x="997456" y="1186055"/>
                </a:lnTo>
                <a:lnTo>
                  <a:pt x="996186" y="1180661"/>
                </a:lnTo>
                <a:lnTo>
                  <a:pt x="994598" y="1175266"/>
                </a:lnTo>
                <a:lnTo>
                  <a:pt x="992375" y="1169872"/>
                </a:lnTo>
                <a:lnTo>
                  <a:pt x="990152" y="1164794"/>
                </a:lnTo>
                <a:lnTo>
                  <a:pt x="987929" y="1159400"/>
                </a:lnTo>
                <a:lnTo>
                  <a:pt x="985389" y="1154640"/>
                </a:lnTo>
                <a:lnTo>
                  <a:pt x="982849" y="1149563"/>
                </a:lnTo>
                <a:lnTo>
                  <a:pt x="979355" y="1144803"/>
                </a:lnTo>
                <a:lnTo>
                  <a:pt x="976497" y="1139725"/>
                </a:lnTo>
                <a:lnTo>
                  <a:pt x="973004" y="1135283"/>
                </a:lnTo>
                <a:lnTo>
                  <a:pt x="969829" y="1130840"/>
                </a:lnTo>
                <a:lnTo>
                  <a:pt x="987612" y="1126398"/>
                </a:lnTo>
                <a:lnTo>
                  <a:pt x="1005713" y="1121320"/>
                </a:lnTo>
                <a:lnTo>
                  <a:pt x="1023496" y="1115609"/>
                </a:lnTo>
                <a:lnTo>
                  <a:pt x="1041280" y="1109262"/>
                </a:lnTo>
                <a:lnTo>
                  <a:pt x="1058428" y="1101963"/>
                </a:lnTo>
                <a:lnTo>
                  <a:pt x="1075576" y="1094665"/>
                </a:lnTo>
                <a:lnTo>
                  <a:pt x="1092089" y="1086097"/>
                </a:lnTo>
                <a:lnTo>
                  <a:pt x="1108602" y="1076895"/>
                </a:lnTo>
                <a:lnTo>
                  <a:pt x="1124480" y="1067375"/>
                </a:lnTo>
                <a:lnTo>
                  <a:pt x="1140041" y="1056903"/>
                </a:lnTo>
                <a:lnTo>
                  <a:pt x="1155601" y="1046114"/>
                </a:lnTo>
                <a:lnTo>
                  <a:pt x="1170209" y="1034690"/>
                </a:lnTo>
                <a:lnTo>
                  <a:pt x="1184817" y="1022632"/>
                </a:lnTo>
                <a:lnTo>
                  <a:pt x="1198472" y="1009938"/>
                </a:lnTo>
                <a:lnTo>
                  <a:pt x="1211809" y="996928"/>
                </a:lnTo>
                <a:lnTo>
                  <a:pt x="1225147" y="983283"/>
                </a:lnTo>
                <a:lnTo>
                  <a:pt x="1228640" y="979792"/>
                </a:lnTo>
                <a:lnTo>
                  <a:pt x="1232451" y="982966"/>
                </a:lnTo>
                <a:lnTo>
                  <a:pt x="1257220" y="1002005"/>
                </a:lnTo>
                <a:lnTo>
                  <a:pt x="1281037" y="1021680"/>
                </a:lnTo>
                <a:lnTo>
                  <a:pt x="1304537" y="1041989"/>
                </a:lnTo>
                <a:lnTo>
                  <a:pt x="1316604" y="1052143"/>
                </a:lnTo>
                <a:lnTo>
                  <a:pt x="1327719" y="1062615"/>
                </a:lnTo>
                <a:lnTo>
                  <a:pt x="1338833" y="1073404"/>
                </a:lnTo>
                <a:lnTo>
                  <a:pt x="1349948" y="1084193"/>
                </a:lnTo>
                <a:lnTo>
                  <a:pt x="1361062" y="1094982"/>
                </a:lnTo>
                <a:lnTo>
                  <a:pt x="1371860" y="1105771"/>
                </a:lnTo>
                <a:lnTo>
                  <a:pt x="1382339" y="1116561"/>
                </a:lnTo>
                <a:lnTo>
                  <a:pt x="1392818" y="1127984"/>
                </a:lnTo>
                <a:lnTo>
                  <a:pt x="1403298" y="1139408"/>
                </a:lnTo>
                <a:lnTo>
                  <a:pt x="1413460" y="1150832"/>
                </a:lnTo>
                <a:lnTo>
                  <a:pt x="1423304" y="1162573"/>
                </a:lnTo>
                <a:lnTo>
                  <a:pt x="1433149" y="1174314"/>
                </a:lnTo>
                <a:lnTo>
                  <a:pt x="1442675" y="1186373"/>
                </a:lnTo>
                <a:lnTo>
                  <a:pt x="1452202" y="1198748"/>
                </a:lnTo>
                <a:lnTo>
                  <a:pt x="1461411" y="1210807"/>
                </a:lnTo>
                <a:lnTo>
                  <a:pt x="1470621" y="1223183"/>
                </a:lnTo>
                <a:lnTo>
                  <a:pt x="1479830" y="1235876"/>
                </a:lnTo>
                <a:lnTo>
                  <a:pt x="1488404" y="1248569"/>
                </a:lnTo>
                <a:lnTo>
                  <a:pt x="1496978" y="1261262"/>
                </a:lnTo>
                <a:lnTo>
                  <a:pt x="1505552" y="1274272"/>
                </a:lnTo>
                <a:lnTo>
                  <a:pt x="1513809" y="1287600"/>
                </a:lnTo>
                <a:lnTo>
                  <a:pt x="1521748" y="1300611"/>
                </a:lnTo>
                <a:lnTo>
                  <a:pt x="1529687" y="1314573"/>
                </a:lnTo>
                <a:lnTo>
                  <a:pt x="1537308" y="1328218"/>
                </a:lnTo>
                <a:lnTo>
                  <a:pt x="1544930" y="1341863"/>
                </a:lnTo>
                <a:lnTo>
                  <a:pt x="1552234" y="1355826"/>
                </a:lnTo>
                <a:lnTo>
                  <a:pt x="1559537" y="1369788"/>
                </a:lnTo>
                <a:lnTo>
                  <a:pt x="1566206" y="1384385"/>
                </a:lnTo>
                <a:lnTo>
                  <a:pt x="1573193" y="1398982"/>
                </a:lnTo>
                <a:lnTo>
                  <a:pt x="1579544" y="1413579"/>
                </a:lnTo>
                <a:lnTo>
                  <a:pt x="1586213" y="1428176"/>
                </a:lnTo>
                <a:lnTo>
                  <a:pt x="1592246" y="1443725"/>
                </a:lnTo>
                <a:lnTo>
                  <a:pt x="1598280" y="1458640"/>
                </a:lnTo>
                <a:lnTo>
                  <a:pt x="1603996" y="1473871"/>
                </a:lnTo>
                <a:lnTo>
                  <a:pt x="1609712" y="1489738"/>
                </a:lnTo>
                <a:lnTo>
                  <a:pt x="1614793" y="1505287"/>
                </a:lnTo>
                <a:lnTo>
                  <a:pt x="1620191" y="1521153"/>
                </a:lnTo>
                <a:lnTo>
                  <a:pt x="1624955" y="1537337"/>
                </a:lnTo>
                <a:lnTo>
                  <a:pt x="1630036" y="1553521"/>
                </a:lnTo>
                <a:lnTo>
                  <a:pt x="1634482" y="1570339"/>
                </a:lnTo>
                <a:lnTo>
                  <a:pt x="1638610" y="1586840"/>
                </a:lnTo>
                <a:lnTo>
                  <a:pt x="1643056" y="1603976"/>
                </a:lnTo>
                <a:lnTo>
                  <a:pt x="1646867" y="1620794"/>
                </a:lnTo>
                <a:lnTo>
                  <a:pt x="1650677" y="1637930"/>
                </a:lnTo>
                <a:lnTo>
                  <a:pt x="1654170" y="1655383"/>
                </a:lnTo>
                <a:lnTo>
                  <a:pt x="1657664" y="1673153"/>
                </a:lnTo>
                <a:lnTo>
                  <a:pt x="1660522" y="1690923"/>
                </a:lnTo>
                <a:lnTo>
                  <a:pt x="1663697" y="1709011"/>
                </a:lnTo>
                <a:lnTo>
                  <a:pt x="1666238" y="1727099"/>
                </a:lnTo>
                <a:lnTo>
                  <a:pt x="1668461" y="1745821"/>
                </a:lnTo>
                <a:lnTo>
                  <a:pt x="1670684" y="1764226"/>
                </a:lnTo>
                <a:lnTo>
                  <a:pt x="1672589" y="1783266"/>
                </a:lnTo>
                <a:lnTo>
                  <a:pt x="1674177" y="1802305"/>
                </a:lnTo>
                <a:lnTo>
                  <a:pt x="1676082" y="1821345"/>
                </a:lnTo>
                <a:lnTo>
                  <a:pt x="1677352" y="1841019"/>
                </a:lnTo>
                <a:lnTo>
                  <a:pt x="1678305" y="1860694"/>
                </a:lnTo>
                <a:lnTo>
                  <a:pt x="1679258" y="1880368"/>
                </a:lnTo>
                <a:lnTo>
                  <a:pt x="1679575" y="1900677"/>
                </a:lnTo>
                <a:lnTo>
                  <a:pt x="1679575" y="1903850"/>
                </a:lnTo>
                <a:lnTo>
                  <a:pt x="1677035" y="1905437"/>
                </a:lnTo>
                <a:lnTo>
                  <a:pt x="1653853" y="1918765"/>
                </a:lnTo>
                <a:lnTo>
                  <a:pt x="1630353" y="1931775"/>
                </a:lnTo>
                <a:lnTo>
                  <a:pt x="1606854" y="1944151"/>
                </a:lnTo>
                <a:lnTo>
                  <a:pt x="1583037" y="1956209"/>
                </a:lnTo>
                <a:lnTo>
                  <a:pt x="1558902" y="1967950"/>
                </a:lnTo>
                <a:lnTo>
                  <a:pt x="1534768" y="1979374"/>
                </a:lnTo>
                <a:lnTo>
                  <a:pt x="1510316" y="1990163"/>
                </a:lnTo>
                <a:lnTo>
                  <a:pt x="1485864" y="2000635"/>
                </a:lnTo>
                <a:lnTo>
                  <a:pt x="1461411" y="2010790"/>
                </a:lnTo>
                <a:lnTo>
                  <a:pt x="1436642" y="2020627"/>
                </a:lnTo>
                <a:lnTo>
                  <a:pt x="1411872" y="2029512"/>
                </a:lnTo>
                <a:lnTo>
                  <a:pt x="1386785" y="2038397"/>
                </a:lnTo>
                <a:lnTo>
                  <a:pt x="1361380" y="2046965"/>
                </a:lnTo>
                <a:lnTo>
                  <a:pt x="1335975" y="2054581"/>
                </a:lnTo>
                <a:lnTo>
                  <a:pt x="1310570" y="2062514"/>
                </a:lnTo>
                <a:lnTo>
                  <a:pt x="1285166" y="2069495"/>
                </a:lnTo>
                <a:lnTo>
                  <a:pt x="1259443" y="2076159"/>
                </a:lnTo>
                <a:lnTo>
                  <a:pt x="1233403" y="2082506"/>
                </a:lnTo>
                <a:lnTo>
                  <a:pt x="1207681" y="2088535"/>
                </a:lnTo>
                <a:lnTo>
                  <a:pt x="1181959" y="2093929"/>
                </a:lnTo>
                <a:lnTo>
                  <a:pt x="1155919" y="2099007"/>
                </a:lnTo>
                <a:lnTo>
                  <a:pt x="1129561" y="2103767"/>
                </a:lnTo>
                <a:lnTo>
                  <a:pt x="1103204" y="2107892"/>
                </a:lnTo>
                <a:lnTo>
                  <a:pt x="1077164" y="2111382"/>
                </a:lnTo>
                <a:lnTo>
                  <a:pt x="1050806" y="2114873"/>
                </a:lnTo>
                <a:lnTo>
                  <a:pt x="1024131" y="2117729"/>
                </a:lnTo>
                <a:lnTo>
                  <a:pt x="997774" y="2119950"/>
                </a:lnTo>
                <a:lnTo>
                  <a:pt x="971099" y="2121854"/>
                </a:lnTo>
                <a:lnTo>
                  <a:pt x="944424" y="2123441"/>
                </a:lnTo>
                <a:lnTo>
                  <a:pt x="917749" y="2125028"/>
                </a:lnTo>
                <a:lnTo>
                  <a:pt x="891074" y="2125662"/>
                </a:lnTo>
                <a:lnTo>
                  <a:pt x="864399" y="2125662"/>
                </a:lnTo>
                <a:lnTo>
                  <a:pt x="835818" y="2125662"/>
                </a:lnTo>
                <a:lnTo>
                  <a:pt x="807238" y="2124710"/>
                </a:lnTo>
                <a:lnTo>
                  <a:pt x="778657" y="2123124"/>
                </a:lnTo>
                <a:lnTo>
                  <a:pt x="750395" y="2121537"/>
                </a:lnTo>
                <a:lnTo>
                  <a:pt x="722132" y="2119316"/>
                </a:lnTo>
                <a:lnTo>
                  <a:pt x="693869" y="2116777"/>
                </a:lnTo>
                <a:lnTo>
                  <a:pt x="665606" y="2113604"/>
                </a:lnTo>
                <a:lnTo>
                  <a:pt x="637661" y="2109478"/>
                </a:lnTo>
                <a:lnTo>
                  <a:pt x="609398" y="2105353"/>
                </a:lnTo>
                <a:lnTo>
                  <a:pt x="581453" y="2100593"/>
                </a:lnTo>
                <a:lnTo>
                  <a:pt x="553825" y="2095199"/>
                </a:lnTo>
                <a:lnTo>
                  <a:pt x="525880" y="2089487"/>
                </a:lnTo>
                <a:lnTo>
                  <a:pt x="498252" y="2083458"/>
                </a:lnTo>
                <a:lnTo>
                  <a:pt x="470624" y="2076476"/>
                </a:lnTo>
                <a:lnTo>
                  <a:pt x="443314" y="2069495"/>
                </a:lnTo>
                <a:lnTo>
                  <a:pt x="416321" y="2061879"/>
                </a:lnTo>
                <a:lnTo>
                  <a:pt x="389011" y="2053629"/>
                </a:lnTo>
                <a:lnTo>
                  <a:pt x="362019" y="2045378"/>
                </a:lnTo>
                <a:lnTo>
                  <a:pt x="335343" y="2036176"/>
                </a:lnTo>
                <a:lnTo>
                  <a:pt x="308668" y="2026656"/>
                </a:lnTo>
                <a:lnTo>
                  <a:pt x="282311" y="2016502"/>
                </a:lnTo>
                <a:lnTo>
                  <a:pt x="255953" y="2006030"/>
                </a:lnTo>
                <a:lnTo>
                  <a:pt x="229913" y="1994923"/>
                </a:lnTo>
                <a:lnTo>
                  <a:pt x="203556" y="1983499"/>
                </a:lnTo>
                <a:lnTo>
                  <a:pt x="177833" y="1971441"/>
                </a:lnTo>
                <a:lnTo>
                  <a:pt x="152429" y="1959065"/>
                </a:lnTo>
                <a:lnTo>
                  <a:pt x="127024" y="1946372"/>
                </a:lnTo>
                <a:lnTo>
                  <a:pt x="101619" y="1933044"/>
                </a:lnTo>
                <a:lnTo>
                  <a:pt x="76532" y="1919399"/>
                </a:lnTo>
                <a:lnTo>
                  <a:pt x="51762" y="1905437"/>
                </a:lnTo>
                <a:lnTo>
                  <a:pt x="27310" y="1890523"/>
                </a:lnTo>
                <a:lnTo>
                  <a:pt x="2858" y="1875291"/>
                </a:lnTo>
                <a:lnTo>
                  <a:pt x="0" y="1888301"/>
                </a:lnTo>
                <a:lnTo>
                  <a:pt x="0" y="1870531"/>
                </a:lnTo>
                <a:lnTo>
                  <a:pt x="952" y="1850222"/>
                </a:lnTo>
                <a:lnTo>
                  <a:pt x="2223" y="1829913"/>
                </a:lnTo>
                <a:lnTo>
                  <a:pt x="3493" y="1809604"/>
                </a:lnTo>
                <a:lnTo>
                  <a:pt x="5398" y="1790247"/>
                </a:lnTo>
                <a:lnTo>
                  <a:pt x="6986" y="1770573"/>
                </a:lnTo>
                <a:lnTo>
                  <a:pt x="9209" y="1750898"/>
                </a:lnTo>
                <a:lnTo>
                  <a:pt x="11749" y="1732176"/>
                </a:lnTo>
                <a:lnTo>
                  <a:pt x="14290" y="1713136"/>
                </a:lnTo>
                <a:lnTo>
                  <a:pt x="17148" y="1694414"/>
                </a:lnTo>
                <a:lnTo>
                  <a:pt x="20006" y="1676009"/>
                </a:lnTo>
                <a:lnTo>
                  <a:pt x="23499" y="1657604"/>
                </a:lnTo>
                <a:lnTo>
                  <a:pt x="26992" y="1639834"/>
                </a:lnTo>
                <a:lnTo>
                  <a:pt x="30486" y="1621746"/>
                </a:lnTo>
                <a:lnTo>
                  <a:pt x="34931" y="1604293"/>
                </a:lnTo>
                <a:lnTo>
                  <a:pt x="38742" y="1586840"/>
                </a:lnTo>
                <a:lnTo>
                  <a:pt x="43188" y="1569704"/>
                </a:lnTo>
                <a:lnTo>
                  <a:pt x="47951" y="1552569"/>
                </a:lnTo>
                <a:lnTo>
                  <a:pt x="52715" y="1536068"/>
                </a:lnTo>
                <a:lnTo>
                  <a:pt x="57796" y="1519249"/>
                </a:lnTo>
                <a:lnTo>
                  <a:pt x="62877" y="1503066"/>
                </a:lnTo>
                <a:lnTo>
                  <a:pt x="68593" y="1486564"/>
                </a:lnTo>
                <a:lnTo>
                  <a:pt x="73991" y="1470698"/>
                </a:lnTo>
                <a:lnTo>
                  <a:pt x="80025" y="1455149"/>
                </a:lnTo>
                <a:lnTo>
                  <a:pt x="86059" y="1439283"/>
                </a:lnTo>
                <a:lnTo>
                  <a:pt x="92410" y="1424051"/>
                </a:lnTo>
                <a:lnTo>
                  <a:pt x="98761" y="1409137"/>
                </a:lnTo>
                <a:lnTo>
                  <a:pt x="105430" y="1393905"/>
                </a:lnTo>
                <a:lnTo>
                  <a:pt x="112098" y="1378990"/>
                </a:lnTo>
                <a:lnTo>
                  <a:pt x="119402" y="1364393"/>
                </a:lnTo>
                <a:lnTo>
                  <a:pt x="126706" y="1350114"/>
                </a:lnTo>
                <a:lnTo>
                  <a:pt x="134010" y="1335834"/>
                </a:lnTo>
                <a:lnTo>
                  <a:pt x="141632" y="1321871"/>
                </a:lnTo>
                <a:lnTo>
                  <a:pt x="149571" y="1307909"/>
                </a:lnTo>
                <a:lnTo>
                  <a:pt x="157510" y="1294264"/>
                </a:lnTo>
                <a:lnTo>
                  <a:pt x="165766" y="1280936"/>
                </a:lnTo>
                <a:lnTo>
                  <a:pt x="174023" y="1267291"/>
                </a:lnTo>
                <a:lnTo>
                  <a:pt x="182597" y="1253963"/>
                </a:lnTo>
                <a:lnTo>
                  <a:pt x="191171" y="1241270"/>
                </a:lnTo>
                <a:lnTo>
                  <a:pt x="200380" y="1228260"/>
                </a:lnTo>
                <a:lnTo>
                  <a:pt x="209589" y="1215884"/>
                </a:lnTo>
                <a:lnTo>
                  <a:pt x="218799" y="1203191"/>
                </a:lnTo>
                <a:lnTo>
                  <a:pt x="228008" y="1191133"/>
                </a:lnTo>
                <a:lnTo>
                  <a:pt x="237852" y="1178757"/>
                </a:lnTo>
                <a:lnTo>
                  <a:pt x="247697" y="1167016"/>
                </a:lnTo>
                <a:lnTo>
                  <a:pt x="257541" y="1155275"/>
                </a:lnTo>
                <a:lnTo>
                  <a:pt x="267703" y="1143533"/>
                </a:lnTo>
                <a:lnTo>
                  <a:pt x="278182" y="1132110"/>
                </a:lnTo>
                <a:lnTo>
                  <a:pt x="288662" y="1120686"/>
                </a:lnTo>
                <a:lnTo>
                  <a:pt x="298824" y="1109579"/>
                </a:lnTo>
                <a:lnTo>
                  <a:pt x="309938" y="1098473"/>
                </a:lnTo>
                <a:lnTo>
                  <a:pt x="320735" y="1087684"/>
                </a:lnTo>
                <a:lnTo>
                  <a:pt x="331850" y="1076895"/>
                </a:lnTo>
                <a:lnTo>
                  <a:pt x="343282" y="1066423"/>
                </a:lnTo>
                <a:lnTo>
                  <a:pt x="354715" y="1055951"/>
                </a:lnTo>
                <a:lnTo>
                  <a:pt x="366147" y="1045797"/>
                </a:lnTo>
                <a:lnTo>
                  <a:pt x="377897" y="1035642"/>
                </a:lnTo>
                <a:lnTo>
                  <a:pt x="389964" y="1025805"/>
                </a:lnTo>
                <a:lnTo>
                  <a:pt x="401714" y="1015968"/>
                </a:lnTo>
                <a:lnTo>
                  <a:pt x="414099" y="1006448"/>
                </a:lnTo>
                <a:lnTo>
                  <a:pt x="426801" y="996928"/>
                </a:lnTo>
                <a:lnTo>
                  <a:pt x="439186" y="987408"/>
                </a:lnTo>
                <a:lnTo>
                  <a:pt x="451571" y="977888"/>
                </a:lnTo>
                <a:lnTo>
                  <a:pt x="477293" y="960118"/>
                </a:lnTo>
                <a:lnTo>
                  <a:pt x="481421" y="957262"/>
                </a:lnTo>
                <a:close/>
                <a:moveTo>
                  <a:pt x="839471" y="0"/>
                </a:moveTo>
                <a:lnTo>
                  <a:pt x="852171" y="0"/>
                </a:lnTo>
                <a:lnTo>
                  <a:pt x="865506" y="0"/>
                </a:lnTo>
                <a:lnTo>
                  <a:pt x="878206" y="636"/>
                </a:lnTo>
                <a:lnTo>
                  <a:pt x="890906" y="1271"/>
                </a:lnTo>
                <a:lnTo>
                  <a:pt x="903288" y="2542"/>
                </a:lnTo>
                <a:lnTo>
                  <a:pt x="915988" y="3813"/>
                </a:lnTo>
                <a:lnTo>
                  <a:pt x="928371" y="5719"/>
                </a:lnTo>
                <a:lnTo>
                  <a:pt x="940436" y="7943"/>
                </a:lnTo>
                <a:lnTo>
                  <a:pt x="952818" y="10167"/>
                </a:lnTo>
                <a:lnTo>
                  <a:pt x="964883" y="12708"/>
                </a:lnTo>
                <a:lnTo>
                  <a:pt x="976631" y="15568"/>
                </a:lnTo>
                <a:lnTo>
                  <a:pt x="988696" y="19062"/>
                </a:lnTo>
                <a:lnTo>
                  <a:pt x="1000443" y="22239"/>
                </a:lnTo>
                <a:lnTo>
                  <a:pt x="1011873" y="26052"/>
                </a:lnTo>
                <a:lnTo>
                  <a:pt x="1023621" y="30182"/>
                </a:lnTo>
                <a:lnTo>
                  <a:pt x="1034733" y="34630"/>
                </a:lnTo>
                <a:lnTo>
                  <a:pt x="1046163" y="39395"/>
                </a:lnTo>
                <a:lnTo>
                  <a:pt x="1057276" y="44161"/>
                </a:lnTo>
                <a:lnTo>
                  <a:pt x="1068388" y="48926"/>
                </a:lnTo>
                <a:lnTo>
                  <a:pt x="1079183" y="54645"/>
                </a:lnTo>
                <a:lnTo>
                  <a:pt x="1089661" y="60046"/>
                </a:lnTo>
                <a:lnTo>
                  <a:pt x="1100456" y="66082"/>
                </a:lnTo>
                <a:lnTo>
                  <a:pt x="1110616" y="72119"/>
                </a:lnTo>
                <a:lnTo>
                  <a:pt x="1120776" y="78790"/>
                </a:lnTo>
                <a:lnTo>
                  <a:pt x="1130936" y="85462"/>
                </a:lnTo>
                <a:lnTo>
                  <a:pt x="1140461" y="92134"/>
                </a:lnTo>
                <a:lnTo>
                  <a:pt x="1150303" y="99123"/>
                </a:lnTo>
                <a:lnTo>
                  <a:pt x="1159828" y="106430"/>
                </a:lnTo>
                <a:lnTo>
                  <a:pt x="1169353" y="114055"/>
                </a:lnTo>
                <a:lnTo>
                  <a:pt x="1178561" y="121680"/>
                </a:lnTo>
                <a:lnTo>
                  <a:pt x="1187133" y="129623"/>
                </a:lnTo>
                <a:lnTo>
                  <a:pt x="1196023" y="137883"/>
                </a:lnTo>
                <a:lnTo>
                  <a:pt x="1204596" y="146143"/>
                </a:lnTo>
                <a:lnTo>
                  <a:pt x="1213168" y="155039"/>
                </a:lnTo>
                <a:lnTo>
                  <a:pt x="1221106" y="163299"/>
                </a:lnTo>
                <a:lnTo>
                  <a:pt x="1229043" y="172513"/>
                </a:lnTo>
                <a:lnTo>
                  <a:pt x="1236981" y="181726"/>
                </a:lnTo>
                <a:lnTo>
                  <a:pt x="1244283" y="190939"/>
                </a:lnTo>
                <a:lnTo>
                  <a:pt x="1251586" y="200153"/>
                </a:lnTo>
                <a:lnTo>
                  <a:pt x="1258888" y="210001"/>
                </a:lnTo>
                <a:lnTo>
                  <a:pt x="1265556" y="219850"/>
                </a:lnTo>
                <a:lnTo>
                  <a:pt x="1272223" y="230017"/>
                </a:lnTo>
                <a:lnTo>
                  <a:pt x="1278256" y="240183"/>
                </a:lnTo>
                <a:lnTo>
                  <a:pt x="1284606" y="250667"/>
                </a:lnTo>
                <a:lnTo>
                  <a:pt x="1290321" y="261151"/>
                </a:lnTo>
                <a:lnTo>
                  <a:pt x="1296353" y="271953"/>
                </a:lnTo>
                <a:lnTo>
                  <a:pt x="1301433" y="282755"/>
                </a:lnTo>
                <a:lnTo>
                  <a:pt x="1306831" y="293239"/>
                </a:lnTo>
                <a:lnTo>
                  <a:pt x="1311593" y="304359"/>
                </a:lnTo>
                <a:lnTo>
                  <a:pt x="1316356" y="315796"/>
                </a:lnTo>
                <a:lnTo>
                  <a:pt x="1320483" y="327234"/>
                </a:lnTo>
                <a:lnTo>
                  <a:pt x="1324293" y="338671"/>
                </a:lnTo>
                <a:lnTo>
                  <a:pt x="1328421" y="350426"/>
                </a:lnTo>
                <a:lnTo>
                  <a:pt x="1331913" y="362181"/>
                </a:lnTo>
                <a:lnTo>
                  <a:pt x="1335088" y="373936"/>
                </a:lnTo>
                <a:lnTo>
                  <a:pt x="1337946" y="386009"/>
                </a:lnTo>
                <a:lnTo>
                  <a:pt x="1340803" y="398081"/>
                </a:lnTo>
                <a:lnTo>
                  <a:pt x="1343026" y="410472"/>
                </a:lnTo>
                <a:lnTo>
                  <a:pt x="1344931" y="422862"/>
                </a:lnTo>
                <a:lnTo>
                  <a:pt x="1346518" y="435252"/>
                </a:lnTo>
                <a:lnTo>
                  <a:pt x="1348106" y="447643"/>
                </a:lnTo>
                <a:lnTo>
                  <a:pt x="1349058" y="460033"/>
                </a:lnTo>
                <a:lnTo>
                  <a:pt x="1350011" y="472741"/>
                </a:lnTo>
                <a:lnTo>
                  <a:pt x="1350646" y="485449"/>
                </a:lnTo>
                <a:lnTo>
                  <a:pt x="1350963" y="498475"/>
                </a:lnTo>
                <a:lnTo>
                  <a:pt x="1350646" y="513407"/>
                </a:lnTo>
                <a:lnTo>
                  <a:pt x="1349693" y="528975"/>
                </a:lnTo>
                <a:lnTo>
                  <a:pt x="1348423" y="543907"/>
                </a:lnTo>
                <a:lnTo>
                  <a:pt x="1347153" y="558521"/>
                </a:lnTo>
                <a:lnTo>
                  <a:pt x="1345248" y="573453"/>
                </a:lnTo>
                <a:lnTo>
                  <a:pt x="1342708" y="588067"/>
                </a:lnTo>
                <a:lnTo>
                  <a:pt x="1339851" y="602682"/>
                </a:lnTo>
                <a:lnTo>
                  <a:pt x="1336358" y="616660"/>
                </a:lnTo>
                <a:lnTo>
                  <a:pt x="1332866" y="631275"/>
                </a:lnTo>
                <a:lnTo>
                  <a:pt x="1328738" y="645254"/>
                </a:lnTo>
                <a:lnTo>
                  <a:pt x="1324293" y="658915"/>
                </a:lnTo>
                <a:lnTo>
                  <a:pt x="1319531" y="672576"/>
                </a:lnTo>
                <a:lnTo>
                  <a:pt x="1314133" y="685920"/>
                </a:lnTo>
                <a:lnTo>
                  <a:pt x="1308418" y="699263"/>
                </a:lnTo>
                <a:lnTo>
                  <a:pt x="1302386" y="712607"/>
                </a:lnTo>
                <a:lnTo>
                  <a:pt x="1296353" y="725315"/>
                </a:lnTo>
                <a:lnTo>
                  <a:pt x="1289368" y="738023"/>
                </a:lnTo>
                <a:lnTo>
                  <a:pt x="1282383" y="750413"/>
                </a:lnTo>
                <a:lnTo>
                  <a:pt x="1275081" y="762486"/>
                </a:lnTo>
                <a:lnTo>
                  <a:pt x="1267143" y="774559"/>
                </a:lnTo>
                <a:lnTo>
                  <a:pt x="1259206" y="786313"/>
                </a:lnTo>
                <a:lnTo>
                  <a:pt x="1250633" y="797751"/>
                </a:lnTo>
                <a:lnTo>
                  <a:pt x="1242061" y="809188"/>
                </a:lnTo>
                <a:lnTo>
                  <a:pt x="1232853" y="819990"/>
                </a:lnTo>
                <a:lnTo>
                  <a:pt x="1223963" y="830792"/>
                </a:lnTo>
                <a:lnTo>
                  <a:pt x="1214121" y="841276"/>
                </a:lnTo>
                <a:lnTo>
                  <a:pt x="1204278" y="851442"/>
                </a:lnTo>
                <a:lnTo>
                  <a:pt x="1193801" y="860974"/>
                </a:lnTo>
                <a:lnTo>
                  <a:pt x="1183323" y="870822"/>
                </a:lnTo>
                <a:lnTo>
                  <a:pt x="1172528" y="880036"/>
                </a:lnTo>
                <a:lnTo>
                  <a:pt x="1161733" y="889249"/>
                </a:lnTo>
                <a:lnTo>
                  <a:pt x="1150303" y="897827"/>
                </a:lnTo>
                <a:lnTo>
                  <a:pt x="1134746" y="909264"/>
                </a:lnTo>
                <a:lnTo>
                  <a:pt x="1118236" y="920066"/>
                </a:lnTo>
                <a:lnTo>
                  <a:pt x="1101408" y="929915"/>
                </a:lnTo>
                <a:lnTo>
                  <a:pt x="1084581" y="939446"/>
                </a:lnTo>
                <a:lnTo>
                  <a:pt x="1066801" y="948342"/>
                </a:lnTo>
                <a:lnTo>
                  <a:pt x="1048703" y="956602"/>
                </a:lnTo>
                <a:lnTo>
                  <a:pt x="1040131" y="960414"/>
                </a:lnTo>
                <a:lnTo>
                  <a:pt x="1030606" y="963909"/>
                </a:lnTo>
                <a:lnTo>
                  <a:pt x="1021398" y="967722"/>
                </a:lnTo>
                <a:lnTo>
                  <a:pt x="1011873" y="970899"/>
                </a:lnTo>
                <a:lnTo>
                  <a:pt x="1002348" y="973758"/>
                </a:lnTo>
                <a:lnTo>
                  <a:pt x="993141" y="976617"/>
                </a:lnTo>
                <a:lnTo>
                  <a:pt x="983616" y="979794"/>
                </a:lnTo>
                <a:lnTo>
                  <a:pt x="973773" y="982018"/>
                </a:lnTo>
                <a:lnTo>
                  <a:pt x="963931" y="984560"/>
                </a:lnTo>
                <a:lnTo>
                  <a:pt x="954088" y="986466"/>
                </a:lnTo>
                <a:lnTo>
                  <a:pt x="944246" y="988372"/>
                </a:lnTo>
                <a:lnTo>
                  <a:pt x="934403" y="990596"/>
                </a:lnTo>
                <a:lnTo>
                  <a:pt x="924561" y="991867"/>
                </a:lnTo>
                <a:lnTo>
                  <a:pt x="914401" y="993455"/>
                </a:lnTo>
                <a:lnTo>
                  <a:pt x="904241" y="994409"/>
                </a:lnTo>
                <a:lnTo>
                  <a:pt x="893763" y="995362"/>
                </a:lnTo>
                <a:lnTo>
                  <a:pt x="883603" y="995997"/>
                </a:lnTo>
                <a:lnTo>
                  <a:pt x="873126" y="996632"/>
                </a:lnTo>
                <a:lnTo>
                  <a:pt x="862648" y="996950"/>
                </a:lnTo>
                <a:lnTo>
                  <a:pt x="852171" y="996950"/>
                </a:lnTo>
                <a:lnTo>
                  <a:pt x="840423" y="996950"/>
                </a:lnTo>
                <a:lnTo>
                  <a:pt x="828358" y="996315"/>
                </a:lnTo>
                <a:lnTo>
                  <a:pt x="816293" y="995679"/>
                </a:lnTo>
                <a:lnTo>
                  <a:pt x="804546" y="994726"/>
                </a:lnTo>
                <a:lnTo>
                  <a:pt x="792798" y="993455"/>
                </a:lnTo>
                <a:lnTo>
                  <a:pt x="781368" y="992185"/>
                </a:lnTo>
                <a:lnTo>
                  <a:pt x="769621" y="990278"/>
                </a:lnTo>
                <a:lnTo>
                  <a:pt x="758191" y="988054"/>
                </a:lnTo>
                <a:lnTo>
                  <a:pt x="746761" y="985831"/>
                </a:lnTo>
                <a:lnTo>
                  <a:pt x="735331" y="983289"/>
                </a:lnTo>
                <a:lnTo>
                  <a:pt x="724218" y="980430"/>
                </a:lnTo>
                <a:lnTo>
                  <a:pt x="713106" y="977253"/>
                </a:lnTo>
                <a:lnTo>
                  <a:pt x="702311" y="973758"/>
                </a:lnTo>
                <a:lnTo>
                  <a:pt x="691198" y="970263"/>
                </a:lnTo>
                <a:lnTo>
                  <a:pt x="680721" y="966768"/>
                </a:lnTo>
                <a:lnTo>
                  <a:pt x="670243" y="962321"/>
                </a:lnTo>
                <a:lnTo>
                  <a:pt x="659448" y="958190"/>
                </a:lnTo>
                <a:lnTo>
                  <a:pt x="648971" y="953425"/>
                </a:lnTo>
                <a:lnTo>
                  <a:pt x="638811" y="948659"/>
                </a:lnTo>
                <a:lnTo>
                  <a:pt x="628651" y="943894"/>
                </a:lnTo>
                <a:lnTo>
                  <a:pt x="618491" y="938493"/>
                </a:lnTo>
                <a:lnTo>
                  <a:pt x="608648" y="933410"/>
                </a:lnTo>
                <a:lnTo>
                  <a:pt x="599123" y="927373"/>
                </a:lnTo>
                <a:lnTo>
                  <a:pt x="589281" y="921655"/>
                </a:lnTo>
                <a:lnTo>
                  <a:pt x="579756" y="915618"/>
                </a:lnTo>
                <a:lnTo>
                  <a:pt x="570548" y="909264"/>
                </a:lnTo>
                <a:lnTo>
                  <a:pt x="561023" y="902910"/>
                </a:lnTo>
                <a:lnTo>
                  <a:pt x="552133" y="895921"/>
                </a:lnTo>
                <a:lnTo>
                  <a:pt x="543561" y="889249"/>
                </a:lnTo>
                <a:lnTo>
                  <a:pt x="534671" y="881942"/>
                </a:lnTo>
                <a:lnTo>
                  <a:pt x="526098" y="874952"/>
                </a:lnTo>
                <a:lnTo>
                  <a:pt x="517526" y="867328"/>
                </a:lnTo>
                <a:lnTo>
                  <a:pt x="508318" y="858750"/>
                </a:lnTo>
                <a:lnTo>
                  <a:pt x="499428" y="849854"/>
                </a:lnTo>
                <a:lnTo>
                  <a:pt x="490538" y="840958"/>
                </a:lnTo>
                <a:lnTo>
                  <a:pt x="481648" y="831427"/>
                </a:lnTo>
                <a:lnTo>
                  <a:pt x="473711" y="821896"/>
                </a:lnTo>
                <a:lnTo>
                  <a:pt x="465456" y="812047"/>
                </a:lnTo>
                <a:lnTo>
                  <a:pt x="457518" y="801881"/>
                </a:lnTo>
                <a:lnTo>
                  <a:pt x="449898" y="791714"/>
                </a:lnTo>
                <a:lnTo>
                  <a:pt x="442596" y="781548"/>
                </a:lnTo>
                <a:lnTo>
                  <a:pt x="435293" y="770746"/>
                </a:lnTo>
                <a:lnTo>
                  <a:pt x="428626" y="759944"/>
                </a:lnTo>
                <a:lnTo>
                  <a:pt x="421958" y="749142"/>
                </a:lnTo>
                <a:lnTo>
                  <a:pt x="415608" y="738023"/>
                </a:lnTo>
                <a:lnTo>
                  <a:pt x="409576" y="726585"/>
                </a:lnTo>
                <a:lnTo>
                  <a:pt x="403861" y="715148"/>
                </a:lnTo>
                <a:lnTo>
                  <a:pt x="398463" y="703393"/>
                </a:lnTo>
                <a:lnTo>
                  <a:pt x="393383" y="691638"/>
                </a:lnTo>
                <a:lnTo>
                  <a:pt x="388303" y="679566"/>
                </a:lnTo>
                <a:lnTo>
                  <a:pt x="383858" y="667493"/>
                </a:lnTo>
                <a:lnTo>
                  <a:pt x="379731" y="655420"/>
                </a:lnTo>
                <a:lnTo>
                  <a:pt x="375603" y="643030"/>
                </a:lnTo>
                <a:lnTo>
                  <a:pt x="372111" y="630322"/>
                </a:lnTo>
                <a:lnTo>
                  <a:pt x="368936" y="617614"/>
                </a:lnTo>
                <a:lnTo>
                  <a:pt x="365443" y="604588"/>
                </a:lnTo>
                <a:lnTo>
                  <a:pt x="362903" y="591880"/>
                </a:lnTo>
                <a:lnTo>
                  <a:pt x="360681" y="578854"/>
                </a:lnTo>
                <a:lnTo>
                  <a:pt x="358776" y="565828"/>
                </a:lnTo>
                <a:lnTo>
                  <a:pt x="357188" y="552485"/>
                </a:lnTo>
                <a:lnTo>
                  <a:pt x="355601" y="539141"/>
                </a:lnTo>
                <a:lnTo>
                  <a:pt x="354648" y="525480"/>
                </a:lnTo>
                <a:lnTo>
                  <a:pt x="354331" y="511819"/>
                </a:lnTo>
                <a:lnTo>
                  <a:pt x="354013" y="498475"/>
                </a:lnTo>
                <a:lnTo>
                  <a:pt x="354331" y="485449"/>
                </a:lnTo>
                <a:lnTo>
                  <a:pt x="354648" y="472741"/>
                </a:lnTo>
                <a:lnTo>
                  <a:pt x="355601" y="460033"/>
                </a:lnTo>
                <a:lnTo>
                  <a:pt x="356871" y="447643"/>
                </a:lnTo>
                <a:lnTo>
                  <a:pt x="358141" y="434935"/>
                </a:lnTo>
                <a:lnTo>
                  <a:pt x="360046" y="422544"/>
                </a:lnTo>
                <a:lnTo>
                  <a:pt x="361951" y="410472"/>
                </a:lnTo>
                <a:lnTo>
                  <a:pt x="364173" y="397763"/>
                </a:lnTo>
                <a:lnTo>
                  <a:pt x="366713" y="385691"/>
                </a:lnTo>
                <a:lnTo>
                  <a:pt x="369888" y="373936"/>
                </a:lnTo>
                <a:lnTo>
                  <a:pt x="373063" y="361863"/>
                </a:lnTo>
                <a:lnTo>
                  <a:pt x="376556" y="350108"/>
                </a:lnTo>
                <a:lnTo>
                  <a:pt x="380683" y="338671"/>
                </a:lnTo>
                <a:lnTo>
                  <a:pt x="384493" y="326916"/>
                </a:lnTo>
                <a:lnTo>
                  <a:pt x="388621" y="315796"/>
                </a:lnTo>
                <a:lnTo>
                  <a:pt x="393383" y="304359"/>
                </a:lnTo>
                <a:lnTo>
                  <a:pt x="398146" y="293239"/>
                </a:lnTo>
                <a:lnTo>
                  <a:pt x="403543" y="282755"/>
                </a:lnTo>
                <a:lnTo>
                  <a:pt x="408623" y="271636"/>
                </a:lnTo>
                <a:lnTo>
                  <a:pt x="414656" y="261151"/>
                </a:lnTo>
                <a:lnTo>
                  <a:pt x="420371" y="250667"/>
                </a:lnTo>
                <a:lnTo>
                  <a:pt x="426721" y="240183"/>
                </a:lnTo>
                <a:lnTo>
                  <a:pt x="432753" y="230017"/>
                </a:lnTo>
                <a:lnTo>
                  <a:pt x="439421" y="219850"/>
                </a:lnTo>
                <a:lnTo>
                  <a:pt x="446088" y="210001"/>
                </a:lnTo>
                <a:lnTo>
                  <a:pt x="453391" y="200153"/>
                </a:lnTo>
                <a:lnTo>
                  <a:pt x="460693" y="190939"/>
                </a:lnTo>
                <a:lnTo>
                  <a:pt x="467996" y="181408"/>
                </a:lnTo>
                <a:lnTo>
                  <a:pt x="475933" y="172195"/>
                </a:lnTo>
                <a:lnTo>
                  <a:pt x="483871" y="163299"/>
                </a:lnTo>
                <a:lnTo>
                  <a:pt x="491808" y="154403"/>
                </a:lnTo>
                <a:lnTo>
                  <a:pt x="500381" y="146143"/>
                </a:lnTo>
                <a:lnTo>
                  <a:pt x="508953" y="137565"/>
                </a:lnTo>
                <a:lnTo>
                  <a:pt x="517526" y="129305"/>
                </a:lnTo>
                <a:lnTo>
                  <a:pt x="526416" y="121680"/>
                </a:lnTo>
                <a:lnTo>
                  <a:pt x="535623" y="113738"/>
                </a:lnTo>
                <a:lnTo>
                  <a:pt x="545148" y="106113"/>
                </a:lnTo>
                <a:lnTo>
                  <a:pt x="554673" y="99123"/>
                </a:lnTo>
                <a:lnTo>
                  <a:pt x="564516" y="92134"/>
                </a:lnTo>
                <a:lnTo>
                  <a:pt x="574041" y="85462"/>
                </a:lnTo>
                <a:lnTo>
                  <a:pt x="584201" y="78473"/>
                </a:lnTo>
                <a:lnTo>
                  <a:pt x="594361" y="72119"/>
                </a:lnTo>
                <a:lnTo>
                  <a:pt x="604838" y="66082"/>
                </a:lnTo>
                <a:lnTo>
                  <a:pt x="615316" y="60046"/>
                </a:lnTo>
                <a:lnTo>
                  <a:pt x="625793" y="54645"/>
                </a:lnTo>
                <a:lnTo>
                  <a:pt x="636906" y="48926"/>
                </a:lnTo>
                <a:lnTo>
                  <a:pt x="647701" y="44161"/>
                </a:lnTo>
                <a:lnTo>
                  <a:pt x="658813" y="39395"/>
                </a:lnTo>
                <a:lnTo>
                  <a:pt x="670243" y="34630"/>
                </a:lnTo>
                <a:lnTo>
                  <a:pt x="681356" y="30182"/>
                </a:lnTo>
                <a:lnTo>
                  <a:pt x="693103" y="26052"/>
                </a:lnTo>
                <a:lnTo>
                  <a:pt x="704533" y="22239"/>
                </a:lnTo>
                <a:lnTo>
                  <a:pt x="716281" y="19062"/>
                </a:lnTo>
                <a:lnTo>
                  <a:pt x="728346" y="15568"/>
                </a:lnTo>
                <a:lnTo>
                  <a:pt x="740093" y="12708"/>
                </a:lnTo>
                <a:lnTo>
                  <a:pt x="752158" y="10167"/>
                </a:lnTo>
                <a:lnTo>
                  <a:pt x="764541" y="7625"/>
                </a:lnTo>
                <a:lnTo>
                  <a:pt x="776606" y="5719"/>
                </a:lnTo>
                <a:lnTo>
                  <a:pt x="788988" y="3813"/>
                </a:lnTo>
                <a:lnTo>
                  <a:pt x="801688" y="2542"/>
                </a:lnTo>
                <a:lnTo>
                  <a:pt x="814071" y="1271"/>
                </a:lnTo>
                <a:lnTo>
                  <a:pt x="826771" y="636"/>
                </a:lnTo>
                <a:lnTo>
                  <a:pt x="839471" y="0"/>
                </a:lnTo>
                <a:close/>
              </a:path>
            </a:pathLst>
          </a:custGeom>
          <a:solidFill>
            <a:schemeClr val="bg2">
              <a:lumMod val="7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4" name="文本框 13"/>
          <p:cNvSpPr txBox="1"/>
          <p:nvPr/>
        </p:nvSpPr>
        <p:spPr>
          <a:xfrm>
            <a:off x="6762993" y="3877241"/>
            <a:ext cx="3571875" cy="830997"/>
          </a:xfrm>
          <a:prstGeom prst="rect">
            <a:avLst/>
          </a:prstGeom>
          <a:noFill/>
        </p:spPr>
        <p:txBody>
          <a:bodyPr wrap="square" rtlCol="0">
            <a:spAutoFit/>
          </a:bodyPr>
          <a:lstStyle/>
          <a:p>
            <a:r>
              <a:rPr lang="zh-CN" altLang="en-US" sz="4000" dirty="0">
                <a:solidFill>
                  <a:srgbClr val="C1C0C7"/>
                </a:solidFill>
                <a:latin typeface="微软雅黑" panose="020B0503020204020204" pitchFamily="34" charset="-122"/>
                <a:ea typeface="微软雅黑" panose="020B0503020204020204" pitchFamily="34" charset="-122"/>
              </a:rPr>
              <a:t>接</a:t>
            </a:r>
            <a:r>
              <a:rPr lang="zh-CN" altLang="en-US" sz="4800" dirty="0" smtClean="0">
                <a:solidFill>
                  <a:srgbClr val="24BAD6"/>
                </a:solidFill>
                <a:latin typeface="微软雅黑" panose="020B0503020204020204" pitchFamily="34" charset="-122"/>
                <a:ea typeface="微软雅黑" panose="020B0503020204020204" pitchFamily="34" charset="-122"/>
              </a:rPr>
              <a:t>单</a:t>
            </a:r>
            <a:r>
              <a:rPr lang="zh-CN" altLang="en-US" sz="4000" dirty="0" smtClean="0">
                <a:solidFill>
                  <a:srgbClr val="0A091B"/>
                </a:solidFill>
                <a:latin typeface="微软雅黑" panose="020B0503020204020204" pitchFamily="34" charset="-122"/>
                <a:ea typeface="微软雅黑" panose="020B0503020204020204" pitchFamily="34" charset="-122"/>
              </a:rPr>
              <a:t>率</a:t>
            </a:r>
            <a:endParaRPr lang="zh-CN" altLang="en-US" sz="4000" dirty="0">
              <a:solidFill>
                <a:srgbClr val="0A091B"/>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454413" y="2764959"/>
            <a:ext cx="2422331" cy="707886"/>
          </a:xfrm>
          <a:prstGeom prst="rect">
            <a:avLst/>
          </a:prstGeom>
          <a:noFill/>
        </p:spPr>
        <p:txBody>
          <a:bodyPr wrap="square" rtlCol="0">
            <a:spAutoFit/>
          </a:bodyPr>
          <a:lstStyle/>
          <a:p>
            <a:r>
              <a:rPr lang="zh-CN" altLang="en-US" sz="4000" dirty="0" smtClean="0">
                <a:solidFill>
                  <a:srgbClr val="C1C0C7"/>
                </a:solidFill>
                <a:latin typeface="微软雅黑" panose="020B0503020204020204" pitchFamily="34" charset="-122"/>
                <a:ea typeface="微软雅黑" panose="020B0503020204020204" pitchFamily="34" charset="-122"/>
              </a:rPr>
              <a:t>评</a:t>
            </a:r>
            <a:r>
              <a:rPr lang="zh-CN" altLang="en-US" sz="4000" dirty="0" smtClean="0">
                <a:solidFill>
                  <a:schemeClr val="bg1"/>
                </a:solidFill>
                <a:latin typeface="微软雅黑" panose="020B0503020204020204" pitchFamily="34" charset="-122"/>
                <a:ea typeface="微软雅黑" panose="020B0503020204020204" pitchFamily="34" charset="-122"/>
              </a:rPr>
              <a:t>      </a:t>
            </a:r>
            <a:r>
              <a:rPr lang="zh-CN" altLang="en-US" sz="4000" dirty="0" smtClean="0">
                <a:solidFill>
                  <a:srgbClr val="09091A"/>
                </a:solidFill>
                <a:latin typeface="微软雅黑" panose="020B0503020204020204" pitchFamily="34" charset="-122"/>
                <a:ea typeface="微软雅黑" panose="020B0503020204020204" pitchFamily="34" charset="-122"/>
              </a:rPr>
              <a:t>分</a:t>
            </a:r>
            <a:endParaRPr lang="zh-CN" altLang="en-US" sz="4000" dirty="0">
              <a:solidFill>
                <a:srgbClr val="09091A"/>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1661895" y="2003227"/>
            <a:ext cx="2705100" cy="584775"/>
          </a:xfrm>
          <a:prstGeom prst="rect">
            <a:avLst/>
          </a:prstGeom>
          <a:noFill/>
        </p:spPr>
        <p:txBody>
          <a:bodyPr wrap="square" rtlCol="0">
            <a:spAutoFit/>
          </a:bodyPr>
          <a:lstStyle/>
          <a:p>
            <a:r>
              <a:rPr lang="zh-CN" altLang="en-US" sz="3200" b="1" dirty="0" smtClean="0">
                <a:solidFill>
                  <a:srgbClr val="C1C0C7"/>
                </a:solidFill>
                <a:latin typeface="微软雅黑" panose="020B0503020204020204" pitchFamily="34" charset="-122"/>
                <a:ea typeface="微软雅黑" panose="020B0503020204020204" pitchFamily="34" charset="-122"/>
              </a:rPr>
              <a:t>终止</a:t>
            </a:r>
            <a:r>
              <a:rPr lang="zh-CN" altLang="en-US" sz="3200" b="1" dirty="0">
                <a:solidFill>
                  <a:srgbClr val="C1C0C7"/>
                </a:solidFill>
                <a:latin typeface="微软雅黑" panose="020B0503020204020204" pitchFamily="34" charset="-122"/>
                <a:ea typeface="微软雅黑" panose="020B0503020204020204" pitchFamily="34" charset="-122"/>
              </a:rPr>
              <a:t>合作</a:t>
            </a:r>
          </a:p>
        </p:txBody>
      </p:sp>
      <p:sp>
        <p:nvSpPr>
          <p:cNvPr id="24" name="文本框 23"/>
          <p:cNvSpPr txBox="1"/>
          <p:nvPr/>
        </p:nvSpPr>
        <p:spPr>
          <a:xfrm>
            <a:off x="6544313" y="2588001"/>
            <a:ext cx="1911040" cy="1323439"/>
          </a:xfrm>
          <a:prstGeom prst="rect">
            <a:avLst/>
          </a:prstGeom>
          <a:noFill/>
        </p:spPr>
        <p:txBody>
          <a:bodyPr wrap="square" rtlCol="0">
            <a:spAutoFit/>
          </a:bodyPr>
          <a:lstStyle/>
          <a:p>
            <a:r>
              <a:rPr lang="en-US" altLang="zh-CN" sz="8000" b="1" dirty="0" smtClean="0">
                <a:solidFill>
                  <a:srgbClr val="24BAD6"/>
                </a:solidFill>
                <a:latin typeface="微软雅黑" panose="020B0503020204020204" pitchFamily="34" charset="-122"/>
                <a:ea typeface="微软雅黑" panose="020B0503020204020204" pitchFamily="34" charset="-122"/>
              </a:rPr>
              <a:t>4.7</a:t>
            </a:r>
            <a:endParaRPr lang="zh-CN" altLang="en-US" sz="8000" b="1" dirty="0">
              <a:solidFill>
                <a:srgbClr val="24BAD6"/>
              </a:solidFill>
              <a:latin typeface="微软雅黑" panose="020B0503020204020204" pitchFamily="34" charset="-122"/>
              <a:ea typeface="微软雅黑" panose="020B0503020204020204" pitchFamily="34" charset="-122"/>
            </a:endParaRPr>
          </a:p>
        </p:txBody>
      </p:sp>
      <p:sp>
        <p:nvSpPr>
          <p:cNvPr id="25" name="KSO_Shape"/>
          <p:cNvSpPr>
            <a:spLocks/>
          </p:cNvSpPr>
          <p:nvPr/>
        </p:nvSpPr>
        <p:spPr bwMode="auto">
          <a:xfrm rot="16200000">
            <a:off x="9162151" y="2114725"/>
            <a:ext cx="4157872" cy="1901825"/>
          </a:xfrm>
          <a:custGeom>
            <a:avLst/>
            <a:gdLst>
              <a:gd name="T0" fmla="*/ 0 w 1360"/>
              <a:gd name="T1" fmla="*/ 0 h 1358"/>
              <a:gd name="T2" fmla="*/ 46 w 1360"/>
              <a:gd name="T3" fmla="*/ 0 h 1358"/>
              <a:gd name="T4" fmla="*/ 46 w 1360"/>
              <a:gd name="T5" fmla="*/ 38 h 1358"/>
              <a:gd name="T6" fmla="*/ 46 w 1360"/>
              <a:gd name="T7" fmla="*/ 100 h 1358"/>
              <a:gd name="T8" fmla="*/ 50 w 1360"/>
              <a:gd name="T9" fmla="*/ 157 h 1358"/>
              <a:gd name="T10" fmla="*/ 56 w 1360"/>
              <a:gd name="T11" fmla="*/ 209 h 1358"/>
              <a:gd name="T12" fmla="*/ 65 w 1360"/>
              <a:gd name="T13" fmla="*/ 257 h 1358"/>
              <a:gd name="T14" fmla="*/ 75 w 1360"/>
              <a:gd name="T15" fmla="*/ 299 h 1358"/>
              <a:gd name="T16" fmla="*/ 88 w 1360"/>
              <a:gd name="T17" fmla="*/ 336 h 1358"/>
              <a:gd name="T18" fmla="*/ 104 w 1360"/>
              <a:gd name="T19" fmla="*/ 368 h 1358"/>
              <a:gd name="T20" fmla="*/ 123 w 1360"/>
              <a:gd name="T21" fmla="*/ 395 h 1358"/>
              <a:gd name="T22" fmla="*/ 144 w 1360"/>
              <a:gd name="T23" fmla="*/ 420 h 1358"/>
              <a:gd name="T24" fmla="*/ 169 w 1360"/>
              <a:gd name="T25" fmla="*/ 439 h 1358"/>
              <a:gd name="T26" fmla="*/ 198 w 1360"/>
              <a:gd name="T27" fmla="*/ 456 h 1358"/>
              <a:gd name="T28" fmla="*/ 230 w 1360"/>
              <a:gd name="T29" fmla="*/ 470 h 1358"/>
              <a:gd name="T30" fmla="*/ 267 w 1360"/>
              <a:gd name="T31" fmla="*/ 481 h 1358"/>
              <a:gd name="T32" fmla="*/ 305 w 1360"/>
              <a:gd name="T33" fmla="*/ 489 h 1358"/>
              <a:gd name="T34" fmla="*/ 349 w 1360"/>
              <a:gd name="T35" fmla="*/ 495 h 1358"/>
              <a:gd name="T36" fmla="*/ 397 w 1360"/>
              <a:gd name="T37" fmla="*/ 495 h 1358"/>
              <a:gd name="T38" fmla="*/ 990 w 1360"/>
              <a:gd name="T39" fmla="*/ 495 h 1358"/>
              <a:gd name="T40" fmla="*/ 990 w 1360"/>
              <a:gd name="T41" fmla="*/ 199 h 1358"/>
              <a:gd name="T42" fmla="*/ 1360 w 1360"/>
              <a:gd name="T43" fmla="*/ 779 h 1358"/>
              <a:gd name="T44" fmla="*/ 990 w 1360"/>
              <a:gd name="T45" fmla="*/ 1358 h 1358"/>
              <a:gd name="T46" fmla="*/ 990 w 1360"/>
              <a:gd name="T47" fmla="*/ 1358 h 1358"/>
              <a:gd name="T48" fmla="*/ 990 w 1360"/>
              <a:gd name="T49" fmla="*/ 1061 h 1358"/>
              <a:gd name="T50" fmla="*/ 506 w 1360"/>
              <a:gd name="T51" fmla="*/ 1061 h 1358"/>
              <a:gd name="T52" fmla="*/ 445 w 1360"/>
              <a:gd name="T53" fmla="*/ 1059 h 1358"/>
              <a:gd name="T54" fmla="*/ 386 w 1360"/>
              <a:gd name="T55" fmla="*/ 1053 h 1358"/>
              <a:gd name="T56" fmla="*/ 334 w 1360"/>
              <a:gd name="T57" fmla="*/ 1043 h 1358"/>
              <a:gd name="T58" fmla="*/ 286 w 1360"/>
              <a:gd name="T59" fmla="*/ 1028 h 1358"/>
              <a:gd name="T60" fmla="*/ 242 w 1360"/>
              <a:gd name="T61" fmla="*/ 1011 h 1358"/>
              <a:gd name="T62" fmla="*/ 203 w 1360"/>
              <a:gd name="T63" fmla="*/ 988 h 1358"/>
              <a:gd name="T64" fmla="*/ 169 w 1360"/>
              <a:gd name="T65" fmla="*/ 963 h 1358"/>
              <a:gd name="T66" fmla="*/ 140 w 1360"/>
              <a:gd name="T67" fmla="*/ 932 h 1358"/>
              <a:gd name="T68" fmla="*/ 102 w 1360"/>
              <a:gd name="T69" fmla="*/ 880 h 1358"/>
              <a:gd name="T70" fmla="*/ 71 w 1360"/>
              <a:gd name="T71" fmla="*/ 827 h 1358"/>
              <a:gd name="T72" fmla="*/ 46 w 1360"/>
              <a:gd name="T73" fmla="*/ 767 h 1358"/>
              <a:gd name="T74" fmla="*/ 29 w 1360"/>
              <a:gd name="T75" fmla="*/ 704 h 1358"/>
              <a:gd name="T76" fmla="*/ 23 w 1360"/>
              <a:gd name="T77" fmla="*/ 667 h 1358"/>
              <a:gd name="T78" fmla="*/ 17 w 1360"/>
              <a:gd name="T79" fmla="*/ 627 h 1358"/>
              <a:gd name="T80" fmla="*/ 12 w 1360"/>
              <a:gd name="T81" fmla="*/ 583 h 1358"/>
              <a:gd name="T82" fmla="*/ 8 w 1360"/>
              <a:gd name="T83" fmla="*/ 533 h 1358"/>
              <a:gd name="T84" fmla="*/ 4 w 1360"/>
              <a:gd name="T85" fmla="*/ 478 h 1358"/>
              <a:gd name="T86" fmla="*/ 2 w 1360"/>
              <a:gd name="T87" fmla="*/ 418 h 1358"/>
              <a:gd name="T88" fmla="*/ 2 w 1360"/>
              <a:gd name="T89" fmla="*/ 355 h 1358"/>
              <a:gd name="T90" fmla="*/ 0 w 1360"/>
              <a:gd name="T91" fmla="*/ 284 h 1358"/>
              <a:gd name="T92" fmla="*/ 0 w 1360"/>
              <a:gd name="T93" fmla="*/ 0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60" h="1358">
                <a:moveTo>
                  <a:pt x="0" y="0"/>
                </a:moveTo>
                <a:lnTo>
                  <a:pt x="46" y="0"/>
                </a:lnTo>
                <a:lnTo>
                  <a:pt x="46" y="38"/>
                </a:lnTo>
                <a:lnTo>
                  <a:pt x="46" y="100"/>
                </a:lnTo>
                <a:lnTo>
                  <a:pt x="50" y="157"/>
                </a:lnTo>
                <a:lnTo>
                  <a:pt x="56" y="209"/>
                </a:lnTo>
                <a:lnTo>
                  <a:pt x="65" y="257"/>
                </a:lnTo>
                <a:lnTo>
                  <a:pt x="75" y="299"/>
                </a:lnTo>
                <a:lnTo>
                  <a:pt x="88" y="336"/>
                </a:lnTo>
                <a:lnTo>
                  <a:pt x="104" y="368"/>
                </a:lnTo>
                <a:lnTo>
                  <a:pt x="123" y="395"/>
                </a:lnTo>
                <a:lnTo>
                  <a:pt x="144" y="420"/>
                </a:lnTo>
                <a:lnTo>
                  <a:pt x="169" y="439"/>
                </a:lnTo>
                <a:lnTo>
                  <a:pt x="198" y="456"/>
                </a:lnTo>
                <a:lnTo>
                  <a:pt x="230" y="470"/>
                </a:lnTo>
                <a:lnTo>
                  <a:pt x="267" y="481"/>
                </a:lnTo>
                <a:lnTo>
                  <a:pt x="305" y="489"/>
                </a:lnTo>
                <a:lnTo>
                  <a:pt x="349" y="495"/>
                </a:lnTo>
                <a:lnTo>
                  <a:pt x="397" y="495"/>
                </a:lnTo>
                <a:lnTo>
                  <a:pt x="990" y="495"/>
                </a:lnTo>
                <a:lnTo>
                  <a:pt x="990" y="199"/>
                </a:lnTo>
                <a:lnTo>
                  <a:pt x="1360" y="779"/>
                </a:lnTo>
                <a:lnTo>
                  <a:pt x="990" y="1358"/>
                </a:lnTo>
                <a:lnTo>
                  <a:pt x="990" y="1358"/>
                </a:lnTo>
                <a:lnTo>
                  <a:pt x="990" y="1061"/>
                </a:lnTo>
                <a:lnTo>
                  <a:pt x="506" y="1061"/>
                </a:lnTo>
                <a:lnTo>
                  <a:pt x="445" y="1059"/>
                </a:lnTo>
                <a:lnTo>
                  <a:pt x="386" y="1053"/>
                </a:lnTo>
                <a:lnTo>
                  <a:pt x="334" y="1043"/>
                </a:lnTo>
                <a:lnTo>
                  <a:pt x="286" y="1028"/>
                </a:lnTo>
                <a:lnTo>
                  <a:pt x="242" y="1011"/>
                </a:lnTo>
                <a:lnTo>
                  <a:pt x="203" y="988"/>
                </a:lnTo>
                <a:lnTo>
                  <a:pt x="169" y="963"/>
                </a:lnTo>
                <a:lnTo>
                  <a:pt x="140" y="932"/>
                </a:lnTo>
                <a:lnTo>
                  <a:pt x="102" y="880"/>
                </a:lnTo>
                <a:lnTo>
                  <a:pt x="71" y="827"/>
                </a:lnTo>
                <a:lnTo>
                  <a:pt x="46" y="767"/>
                </a:lnTo>
                <a:lnTo>
                  <a:pt x="29" y="704"/>
                </a:lnTo>
                <a:lnTo>
                  <a:pt x="23" y="667"/>
                </a:lnTo>
                <a:lnTo>
                  <a:pt x="17" y="627"/>
                </a:lnTo>
                <a:lnTo>
                  <a:pt x="12" y="583"/>
                </a:lnTo>
                <a:lnTo>
                  <a:pt x="8" y="533"/>
                </a:lnTo>
                <a:lnTo>
                  <a:pt x="4" y="478"/>
                </a:lnTo>
                <a:lnTo>
                  <a:pt x="2" y="418"/>
                </a:lnTo>
                <a:lnTo>
                  <a:pt x="2" y="355"/>
                </a:lnTo>
                <a:lnTo>
                  <a:pt x="0" y="284"/>
                </a:lnTo>
                <a:lnTo>
                  <a:pt x="0" y="0"/>
                </a:lnTo>
                <a:close/>
              </a:path>
            </a:pathLst>
          </a:custGeom>
          <a:solidFill>
            <a:srgbClr val="24BAD6"/>
          </a:solidFill>
          <a:ln>
            <a:noFill/>
          </a:ln>
        </p:spPr>
        <p:txBody>
          <a:bodyPr lIns="68580" tIns="34290" rIns="68580" bIns="34290"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26" name="文本框 25"/>
          <p:cNvSpPr txBox="1"/>
          <p:nvPr/>
        </p:nvSpPr>
        <p:spPr>
          <a:xfrm>
            <a:off x="2785281" y="2614344"/>
            <a:ext cx="1911040" cy="1323439"/>
          </a:xfrm>
          <a:prstGeom prst="rect">
            <a:avLst/>
          </a:prstGeom>
          <a:noFill/>
        </p:spPr>
        <p:txBody>
          <a:bodyPr wrap="square" rtlCol="0">
            <a:spAutoFit/>
          </a:bodyPr>
          <a:lstStyle/>
          <a:p>
            <a:r>
              <a:rPr lang="en-US" altLang="zh-CN" sz="8000" b="1" dirty="0" smtClean="0">
                <a:solidFill>
                  <a:srgbClr val="C1C0C7"/>
                </a:solidFill>
                <a:latin typeface="微软雅黑" panose="020B0503020204020204" pitchFamily="34" charset="-122"/>
                <a:ea typeface="微软雅黑" panose="020B0503020204020204" pitchFamily="34" charset="-122"/>
              </a:rPr>
              <a:t>4.0</a:t>
            </a:r>
            <a:endParaRPr lang="zh-CN" altLang="en-US" sz="8000" b="1" dirty="0">
              <a:solidFill>
                <a:srgbClr val="C1C0C7"/>
              </a:solidFill>
              <a:latin typeface="微软雅黑" panose="020B0503020204020204" pitchFamily="34" charset="-122"/>
              <a:ea typeface="微软雅黑" panose="020B0503020204020204" pitchFamily="34" charset="-122"/>
            </a:endParaRPr>
          </a:p>
        </p:txBody>
      </p:sp>
      <p:sp>
        <p:nvSpPr>
          <p:cNvPr id="27" name="KSO_Shape"/>
          <p:cNvSpPr>
            <a:spLocks/>
          </p:cNvSpPr>
          <p:nvPr/>
        </p:nvSpPr>
        <p:spPr bwMode="auto">
          <a:xfrm rot="5400000">
            <a:off x="348431" y="3660587"/>
            <a:ext cx="4142446" cy="1901825"/>
          </a:xfrm>
          <a:custGeom>
            <a:avLst/>
            <a:gdLst>
              <a:gd name="T0" fmla="*/ 0 w 1360"/>
              <a:gd name="T1" fmla="*/ 0 h 1358"/>
              <a:gd name="T2" fmla="*/ 46 w 1360"/>
              <a:gd name="T3" fmla="*/ 0 h 1358"/>
              <a:gd name="T4" fmla="*/ 46 w 1360"/>
              <a:gd name="T5" fmla="*/ 38 h 1358"/>
              <a:gd name="T6" fmla="*/ 46 w 1360"/>
              <a:gd name="T7" fmla="*/ 100 h 1358"/>
              <a:gd name="T8" fmla="*/ 50 w 1360"/>
              <a:gd name="T9" fmla="*/ 157 h 1358"/>
              <a:gd name="T10" fmla="*/ 56 w 1360"/>
              <a:gd name="T11" fmla="*/ 209 h 1358"/>
              <a:gd name="T12" fmla="*/ 65 w 1360"/>
              <a:gd name="T13" fmla="*/ 257 h 1358"/>
              <a:gd name="T14" fmla="*/ 75 w 1360"/>
              <a:gd name="T15" fmla="*/ 299 h 1358"/>
              <a:gd name="T16" fmla="*/ 88 w 1360"/>
              <a:gd name="T17" fmla="*/ 336 h 1358"/>
              <a:gd name="T18" fmla="*/ 104 w 1360"/>
              <a:gd name="T19" fmla="*/ 368 h 1358"/>
              <a:gd name="T20" fmla="*/ 123 w 1360"/>
              <a:gd name="T21" fmla="*/ 395 h 1358"/>
              <a:gd name="T22" fmla="*/ 144 w 1360"/>
              <a:gd name="T23" fmla="*/ 420 h 1358"/>
              <a:gd name="T24" fmla="*/ 169 w 1360"/>
              <a:gd name="T25" fmla="*/ 439 h 1358"/>
              <a:gd name="T26" fmla="*/ 198 w 1360"/>
              <a:gd name="T27" fmla="*/ 456 h 1358"/>
              <a:gd name="T28" fmla="*/ 230 w 1360"/>
              <a:gd name="T29" fmla="*/ 470 h 1358"/>
              <a:gd name="T30" fmla="*/ 267 w 1360"/>
              <a:gd name="T31" fmla="*/ 481 h 1358"/>
              <a:gd name="T32" fmla="*/ 305 w 1360"/>
              <a:gd name="T33" fmla="*/ 489 h 1358"/>
              <a:gd name="T34" fmla="*/ 349 w 1360"/>
              <a:gd name="T35" fmla="*/ 495 h 1358"/>
              <a:gd name="T36" fmla="*/ 397 w 1360"/>
              <a:gd name="T37" fmla="*/ 495 h 1358"/>
              <a:gd name="T38" fmla="*/ 990 w 1360"/>
              <a:gd name="T39" fmla="*/ 495 h 1358"/>
              <a:gd name="T40" fmla="*/ 990 w 1360"/>
              <a:gd name="T41" fmla="*/ 199 h 1358"/>
              <a:gd name="T42" fmla="*/ 1360 w 1360"/>
              <a:gd name="T43" fmla="*/ 779 h 1358"/>
              <a:gd name="T44" fmla="*/ 990 w 1360"/>
              <a:gd name="T45" fmla="*/ 1358 h 1358"/>
              <a:gd name="T46" fmla="*/ 990 w 1360"/>
              <a:gd name="T47" fmla="*/ 1358 h 1358"/>
              <a:gd name="T48" fmla="*/ 990 w 1360"/>
              <a:gd name="T49" fmla="*/ 1061 h 1358"/>
              <a:gd name="T50" fmla="*/ 506 w 1360"/>
              <a:gd name="T51" fmla="*/ 1061 h 1358"/>
              <a:gd name="T52" fmla="*/ 445 w 1360"/>
              <a:gd name="T53" fmla="*/ 1059 h 1358"/>
              <a:gd name="T54" fmla="*/ 386 w 1360"/>
              <a:gd name="T55" fmla="*/ 1053 h 1358"/>
              <a:gd name="T56" fmla="*/ 334 w 1360"/>
              <a:gd name="T57" fmla="*/ 1043 h 1358"/>
              <a:gd name="T58" fmla="*/ 286 w 1360"/>
              <a:gd name="T59" fmla="*/ 1028 h 1358"/>
              <a:gd name="T60" fmla="*/ 242 w 1360"/>
              <a:gd name="T61" fmla="*/ 1011 h 1358"/>
              <a:gd name="T62" fmla="*/ 203 w 1360"/>
              <a:gd name="T63" fmla="*/ 988 h 1358"/>
              <a:gd name="T64" fmla="*/ 169 w 1360"/>
              <a:gd name="T65" fmla="*/ 963 h 1358"/>
              <a:gd name="T66" fmla="*/ 140 w 1360"/>
              <a:gd name="T67" fmla="*/ 932 h 1358"/>
              <a:gd name="T68" fmla="*/ 102 w 1360"/>
              <a:gd name="T69" fmla="*/ 880 h 1358"/>
              <a:gd name="T70" fmla="*/ 71 w 1360"/>
              <a:gd name="T71" fmla="*/ 827 h 1358"/>
              <a:gd name="T72" fmla="*/ 46 w 1360"/>
              <a:gd name="T73" fmla="*/ 767 h 1358"/>
              <a:gd name="T74" fmla="*/ 29 w 1360"/>
              <a:gd name="T75" fmla="*/ 704 h 1358"/>
              <a:gd name="T76" fmla="*/ 23 w 1360"/>
              <a:gd name="T77" fmla="*/ 667 h 1358"/>
              <a:gd name="T78" fmla="*/ 17 w 1360"/>
              <a:gd name="T79" fmla="*/ 627 h 1358"/>
              <a:gd name="T80" fmla="*/ 12 w 1360"/>
              <a:gd name="T81" fmla="*/ 583 h 1358"/>
              <a:gd name="T82" fmla="*/ 8 w 1360"/>
              <a:gd name="T83" fmla="*/ 533 h 1358"/>
              <a:gd name="T84" fmla="*/ 4 w 1360"/>
              <a:gd name="T85" fmla="*/ 478 h 1358"/>
              <a:gd name="T86" fmla="*/ 2 w 1360"/>
              <a:gd name="T87" fmla="*/ 418 h 1358"/>
              <a:gd name="T88" fmla="*/ 2 w 1360"/>
              <a:gd name="T89" fmla="*/ 355 h 1358"/>
              <a:gd name="T90" fmla="*/ 0 w 1360"/>
              <a:gd name="T91" fmla="*/ 284 h 1358"/>
              <a:gd name="T92" fmla="*/ 0 w 1360"/>
              <a:gd name="T93" fmla="*/ 0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60" h="1358">
                <a:moveTo>
                  <a:pt x="0" y="0"/>
                </a:moveTo>
                <a:lnTo>
                  <a:pt x="46" y="0"/>
                </a:lnTo>
                <a:lnTo>
                  <a:pt x="46" y="38"/>
                </a:lnTo>
                <a:lnTo>
                  <a:pt x="46" y="100"/>
                </a:lnTo>
                <a:lnTo>
                  <a:pt x="50" y="157"/>
                </a:lnTo>
                <a:lnTo>
                  <a:pt x="56" y="209"/>
                </a:lnTo>
                <a:lnTo>
                  <a:pt x="65" y="257"/>
                </a:lnTo>
                <a:lnTo>
                  <a:pt x="75" y="299"/>
                </a:lnTo>
                <a:lnTo>
                  <a:pt x="88" y="336"/>
                </a:lnTo>
                <a:lnTo>
                  <a:pt x="104" y="368"/>
                </a:lnTo>
                <a:lnTo>
                  <a:pt x="123" y="395"/>
                </a:lnTo>
                <a:lnTo>
                  <a:pt x="144" y="420"/>
                </a:lnTo>
                <a:lnTo>
                  <a:pt x="169" y="439"/>
                </a:lnTo>
                <a:lnTo>
                  <a:pt x="198" y="456"/>
                </a:lnTo>
                <a:lnTo>
                  <a:pt x="230" y="470"/>
                </a:lnTo>
                <a:lnTo>
                  <a:pt x="267" y="481"/>
                </a:lnTo>
                <a:lnTo>
                  <a:pt x="305" y="489"/>
                </a:lnTo>
                <a:lnTo>
                  <a:pt x="349" y="495"/>
                </a:lnTo>
                <a:lnTo>
                  <a:pt x="397" y="495"/>
                </a:lnTo>
                <a:lnTo>
                  <a:pt x="990" y="495"/>
                </a:lnTo>
                <a:lnTo>
                  <a:pt x="990" y="199"/>
                </a:lnTo>
                <a:lnTo>
                  <a:pt x="1360" y="779"/>
                </a:lnTo>
                <a:lnTo>
                  <a:pt x="990" y="1358"/>
                </a:lnTo>
                <a:lnTo>
                  <a:pt x="990" y="1358"/>
                </a:lnTo>
                <a:lnTo>
                  <a:pt x="990" y="1061"/>
                </a:lnTo>
                <a:lnTo>
                  <a:pt x="506" y="1061"/>
                </a:lnTo>
                <a:lnTo>
                  <a:pt x="445" y="1059"/>
                </a:lnTo>
                <a:lnTo>
                  <a:pt x="386" y="1053"/>
                </a:lnTo>
                <a:lnTo>
                  <a:pt x="334" y="1043"/>
                </a:lnTo>
                <a:lnTo>
                  <a:pt x="286" y="1028"/>
                </a:lnTo>
                <a:lnTo>
                  <a:pt x="242" y="1011"/>
                </a:lnTo>
                <a:lnTo>
                  <a:pt x="203" y="988"/>
                </a:lnTo>
                <a:lnTo>
                  <a:pt x="169" y="963"/>
                </a:lnTo>
                <a:lnTo>
                  <a:pt x="140" y="932"/>
                </a:lnTo>
                <a:lnTo>
                  <a:pt x="102" y="880"/>
                </a:lnTo>
                <a:lnTo>
                  <a:pt x="71" y="827"/>
                </a:lnTo>
                <a:lnTo>
                  <a:pt x="46" y="767"/>
                </a:lnTo>
                <a:lnTo>
                  <a:pt x="29" y="704"/>
                </a:lnTo>
                <a:lnTo>
                  <a:pt x="23" y="667"/>
                </a:lnTo>
                <a:lnTo>
                  <a:pt x="17" y="627"/>
                </a:lnTo>
                <a:lnTo>
                  <a:pt x="12" y="583"/>
                </a:lnTo>
                <a:lnTo>
                  <a:pt x="8" y="533"/>
                </a:lnTo>
                <a:lnTo>
                  <a:pt x="4" y="478"/>
                </a:lnTo>
                <a:lnTo>
                  <a:pt x="2" y="418"/>
                </a:lnTo>
                <a:lnTo>
                  <a:pt x="2" y="355"/>
                </a:lnTo>
                <a:lnTo>
                  <a:pt x="0" y="284"/>
                </a:lnTo>
                <a:lnTo>
                  <a:pt x="0" y="0"/>
                </a:lnTo>
                <a:close/>
              </a:path>
            </a:pathLst>
          </a:custGeom>
          <a:solidFill>
            <a:srgbClr val="C1C0C7"/>
          </a:solidFill>
          <a:ln>
            <a:noFill/>
          </a:ln>
        </p:spPr>
        <p:txBody>
          <a:bodyPr lIns="68580" tIns="34290" rIns="68580" bIns="34290"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28" name="文本框 27"/>
          <p:cNvSpPr txBox="1"/>
          <p:nvPr/>
        </p:nvSpPr>
        <p:spPr>
          <a:xfrm>
            <a:off x="8632818" y="3751294"/>
            <a:ext cx="2543182" cy="1323439"/>
          </a:xfrm>
          <a:prstGeom prst="rect">
            <a:avLst/>
          </a:prstGeom>
          <a:noFill/>
        </p:spPr>
        <p:txBody>
          <a:bodyPr wrap="square" rtlCol="0">
            <a:spAutoFit/>
          </a:bodyPr>
          <a:lstStyle/>
          <a:p>
            <a:r>
              <a:rPr lang="en-US" altLang="zh-CN" sz="8000" b="1" dirty="0" smtClean="0">
                <a:solidFill>
                  <a:srgbClr val="24BAD6"/>
                </a:solidFill>
                <a:latin typeface="微软雅黑" panose="020B0503020204020204" pitchFamily="34" charset="-122"/>
                <a:ea typeface="微软雅黑" panose="020B0503020204020204" pitchFamily="34" charset="-122"/>
              </a:rPr>
              <a:t>70%</a:t>
            </a:r>
            <a:endParaRPr lang="zh-CN" altLang="en-US" sz="8000" b="1" dirty="0">
              <a:solidFill>
                <a:srgbClr val="24BAD6"/>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4382842" y="3751294"/>
            <a:ext cx="2546795" cy="1323439"/>
          </a:xfrm>
          <a:prstGeom prst="rect">
            <a:avLst/>
          </a:prstGeom>
          <a:noFill/>
        </p:spPr>
        <p:txBody>
          <a:bodyPr wrap="square" rtlCol="0">
            <a:spAutoFit/>
          </a:bodyPr>
          <a:lstStyle/>
          <a:p>
            <a:r>
              <a:rPr lang="en-US" altLang="zh-CN" sz="8000" b="1" dirty="0" smtClean="0">
                <a:solidFill>
                  <a:srgbClr val="C1C0C7"/>
                </a:solidFill>
                <a:latin typeface="微软雅黑" panose="020B0503020204020204" pitchFamily="34" charset="-122"/>
                <a:ea typeface="微软雅黑" panose="020B0503020204020204" pitchFamily="34" charset="-122"/>
              </a:rPr>
              <a:t>50%</a:t>
            </a:r>
            <a:endParaRPr lang="zh-CN" altLang="en-US" sz="8000" b="1" dirty="0">
              <a:solidFill>
                <a:srgbClr val="C1C0C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8938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直角三角形 4"/>
          <p:cNvSpPr/>
          <p:nvPr/>
        </p:nvSpPr>
        <p:spPr>
          <a:xfrm>
            <a:off x="1" y="600075"/>
            <a:ext cx="7162800" cy="5162550"/>
          </a:xfrm>
          <a:custGeom>
            <a:avLst/>
            <a:gdLst>
              <a:gd name="connsiteX0" fmla="*/ 0 w 3914775"/>
              <a:gd name="connsiteY0" fmla="*/ 2686050 h 2686050"/>
              <a:gd name="connsiteX1" fmla="*/ 0 w 3914775"/>
              <a:gd name="connsiteY1" fmla="*/ 0 h 2686050"/>
              <a:gd name="connsiteX2" fmla="*/ 3914775 w 3914775"/>
              <a:gd name="connsiteY2" fmla="*/ 2686050 h 2686050"/>
              <a:gd name="connsiteX3" fmla="*/ 0 w 3914775"/>
              <a:gd name="connsiteY3" fmla="*/ 2686050 h 2686050"/>
              <a:gd name="connsiteX0" fmla="*/ 0 w 3924300"/>
              <a:gd name="connsiteY0" fmla="*/ 5162550 h 5162550"/>
              <a:gd name="connsiteX1" fmla="*/ 9525 w 3924300"/>
              <a:gd name="connsiteY1" fmla="*/ 0 h 5162550"/>
              <a:gd name="connsiteX2" fmla="*/ 3924300 w 3924300"/>
              <a:gd name="connsiteY2" fmla="*/ 2686050 h 5162550"/>
              <a:gd name="connsiteX3" fmla="*/ 0 w 3924300"/>
              <a:gd name="connsiteY3" fmla="*/ 5162550 h 5162550"/>
              <a:gd name="connsiteX0" fmla="*/ 0 w 6238875"/>
              <a:gd name="connsiteY0" fmla="*/ 5162550 h 5162550"/>
              <a:gd name="connsiteX1" fmla="*/ 9525 w 6238875"/>
              <a:gd name="connsiteY1" fmla="*/ 0 h 5162550"/>
              <a:gd name="connsiteX2" fmla="*/ 6238875 w 6238875"/>
              <a:gd name="connsiteY2" fmla="*/ 2752725 h 5162550"/>
              <a:gd name="connsiteX3" fmla="*/ 0 w 6238875"/>
              <a:gd name="connsiteY3" fmla="*/ 5162550 h 5162550"/>
              <a:gd name="connsiteX0" fmla="*/ 0 w 7162800"/>
              <a:gd name="connsiteY0" fmla="*/ 5162550 h 5162550"/>
              <a:gd name="connsiteX1" fmla="*/ 9525 w 7162800"/>
              <a:gd name="connsiteY1" fmla="*/ 0 h 5162550"/>
              <a:gd name="connsiteX2" fmla="*/ 7162800 w 7162800"/>
              <a:gd name="connsiteY2" fmla="*/ 2800350 h 5162550"/>
              <a:gd name="connsiteX3" fmla="*/ 0 w 7162800"/>
              <a:gd name="connsiteY3" fmla="*/ 5162550 h 5162550"/>
            </a:gdLst>
            <a:ahLst/>
            <a:cxnLst>
              <a:cxn ang="0">
                <a:pos x="connsiteX0" y="connsiteY0"/>
              </a:cxn>
              <a:cxn ang="0">
                <a:pos x="connsiteX1" y="connsiteY1"/>
              </a:cxn>
              <a:cxn ang="0">
                <a:pos x="connsiteX2" y="connsiteY2"/>
              </a:cxn>
              <a:cxn ang="0">
                <a:pos x="connsiteX3" y="connsiteY3"/>
              </a:cxn>
            </a:cxnLst>
            <a:rect l="l" t="t" r="r" b="b"/>
            <a:pathLst>
              <a:path w="7162800" h="5162550">
                <a:moveTo>
                  <a:pt x="0" y="5162550"/>
                </a:moveTo>
                <a:lnTo>
                  <a:pt x="9525" y="0"/>
                </a:lnTo>
                <a:lnTo>
                  <a:pt x="7162800" y="2800350"/>
                </a:lnTo>
                <a:lnTo>
                  <a:pt x="0" y="5162550"/>
                </a:lnTo>
                <a:close/>
              </a:path>
            </a:pathLst>
          </a:custGeom>
          <a:noFill/>
          <a:ln w="34925">
            <a:solidFill>
              <a:schemeClr val="bg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4"/>
          <p:cNvSpPr>
            <a:spLocks noChangeAspect="1"/>
          </p:cNvSpPr>
          <p:nvPr/>
        </p:nvSpPr>
        <p:spPr>
          <a:xfrm>
            <a:off x="-276224" y="866775"/>
            <a:ext cx="3013133" cy="2171700"/>
          </a:xfrm>
          <a:custGeom>
            <a:avLst/>
            <a:gdLst>
              <a:gd name="connsiteX0" fmla="*/ 0 w 3914775"/>
              <a:gd name="connsiteY0" fmla="*/ 2686050 h 2686050"/>
              <a:gd name="connsiteX1" fmla="*/ 0 w 3914775"/>
              <a:gd name="connsiteY1" fmla="*/ 0 h 2686050"/>
              <a:gd name="connsiteX2" fmla="*/ 3914775 w 3914775"/>
              <a:gd name="connsiteY2" fmla="*/ 2686050 h 2686050"/>
              <a:gd name="connsiteX3" fmla="*/ 0 w 3914775"/>
              <a:gd name="connsiteY3" fmla="*/ 2686050 h 2686050"/>
              <a:gd name="connsiteX0" fmla="*/ 0 w 3924300"/>
              <a:gd name="connsiteY0" fmla="*/ 5162550 h 5162550"/>
              <a:gd name="connsiteX1" fmla="*/ 9525 w 3924300"/>
              <a:gd name="connsiteY1" fmla="*/ 0 h 5162550"/>
              <a:gd name="connsiteX2" fmla="*/ 3924300 w 3924300"/>
              <a:gd name="connsiteY2" fmla="*/ 2686050 h 5162550"/>
              <a:gd name="connsiteX3" fmla="*/ 0 w 3924300"/>
              <a:gd name="connsiteY3" fmla="*/ 5162550 h 5162550"/>
              <a:gd name="connsiteX0" fmla="*/ 0 w 6238875"/>
              <a:gd name="connsiteY0" fmla="*/ 5162550 h 5162550"/>
              <a:gd name="connsiteX1" fmla="*/ 9525 w 6238875"/>
              <a:gd name="connsiteY1" fmla="*/ 0 h 5162550"/>
              <a:gd name="connsiteX2" fmla="*/ 6238875 w 6238875"/>
              <a:gd name="connsiteY2" fmla="*/ 2752725 h 5162550"/>
              <a:gd name="connsiteX3" fmla="*/ 0 w 6238875"/>
              <a:gd name="connsiteY3" fmla="*/ 5162550 h 5162550"/>
              <a:gd name="connsiteX0" fmla="*/ 0 w 7162800"/>
              <a:gd name="connsiteY0" fmla="*/ 5162550 h 5162550"/>
              <a:gd name="connsiteX1" fmla="*/ 9525 w 7162800"/>
              <a:gd name="connsiteY1" fmla="*/ 0 h 5162550"/>
              <a:gd name="connsiteX2" fmla="*/ 7162800 w 7162800"/>
              <a:gd name="connsiteY2" fmla="*/ 2800350 h 5162550"/>
              <a:gd name="connsiteX3" fmla="*/ 0 w 7162800"/>
              <a:gd name="connsiteY3" fmla="*/ 5162550 h 5162550"/>
            </a:gdLst>
            <a:ahLst/>
            <a:cxnLst>
              <a:cxn ang="0">
                <a:pos x="connsiteX0" y="connsiteY0"/>
              </a:cxn>
              <a:cxn ang="0">
                <a:pos x="connsiteX1" y="connsiteY1"/>
              </a:cxn>
              <a:cxn ang="0">
                <a:pos x="connsiteX2" y="connsiteY2"/>
              </a:cxn>
              <a:cxn ang="0">
                <a:pos x="connsiteX3" y="connsiteY3"/>
              </a:cxn>
            </a:cxnLst>
            <a:rect l="l" t="t" r="r" b="b"/>
            <a:pathLst>
              <a:path w="7162800" h="5162550">
                <a:moveTo>
                  <a:pt x="0" y="5162550"/>
                </a:moveTo>
                <a:lnTo>
                  <a:pt x="9525" y="0"/>
                </a:lnTo>
                <a:lnTo>
                  <a:pt x="7162800" y="2800350"/>
                </a:lnTo>
                <a:lnTo>
                  <a:pt x="0" y="5162550"/>
                </a:lnTo>
                <a:close/>
              </a:path>
            </a:pathLst>
          </a:custGeom>
          <a:noFill/>
          <a:ln w="34925">
            <a:solidFill>
              <a:schemeClr val="bg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7151" y="1396454"/>
            <a:ext cx="3524250" cy="1323439"/>
          </a:xfrm>
          <a:prstGeom prst="rect">
            <a:avLst/>
          </a:prstGeom>
          <a:noFill/>
        </p:spPr>
        <p:txBody>
          <a:bodyPr wrap="square" rtlCol="0">
            <a:spAutoFit/>
          </a:bodyPr>
          <a:lstStyle/>
          <a:p>
            <a:r>
              <a:rPr lang="en-US" altLang="zh-CN" sz="8000" b="1" dirty="0" smtClean="0">
                <a:solidFill>
                  <a:srgbClr val="24BAD6"/>
                </a:solidFill>
                <a:latin typeface="微软雅黑" panose="020B0503020204020204" pitchFamily="34" charset="-122"/>
                <a:ea typeface="微软雅黑" panose="020B0503020204020204" pitchFamily="34" charset="-122"/>
              </a:rPr>
              <a:t>08</a:t>
            </a:r>
            <a:endParaRPr lang="zh-CN" altLang="en-US" sz="8000" b="1" dirty="0">
              <a:solidFill>
                <a:srgbClr val="24BAD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99367" y="3040929"/>
            <a:ext cx="4627534" cy="1200329"/>
          </a:xfrm>
          <a:prstGeom prst="rect">
            <a:avLst/>
          </a:prstGeom>
          <a:noFill/>
        </p:spPr>
        <p:txBody>
          <a:bodyPr wrap="square" rtlCol="0">
            <a:spAutoFit/>
          </a:bodyPr>
          <a:lstStyle/>
          <a:p>
            <a:r>
              <a:rPr lang="zh-CN" altLang="en-US" sz="7200" b="1" dirty="0" smtClean="0">
                <a:solidFill>
                  <a:srgbClr val="C1C0C7"/>
                </a:solidFill>
                <a:latin typeface="微软雅黑" panose="020B0503020204020204" pitchFamily="34" charset="-122"/>
                <a:ea typeface="微软雅黑" panose="020B0503020204020204" pitchFamily="34" charset="-122"/>
              </a:rPr>
              <a:t>服务区域</a:t>
            </a:r>
            <a:endParaRPr lang="zh-CN" altLang="en-US" sz="7200" b="1" dirty="0">
              <a:solidFill>
                <a:srgbClr val="C1C0C7"/>
              </a:solidFill>
              <a:latin typeface="微软雅黑" panose="020B0503020204020204" pitchFamily="34" charset="-122"/>
              <a:ea typeface="微软雅黑" panose="020B0503020204020204" pitchFamily="34" charset="-122"/>
            </a:endParaRPr>
          </a:p>
        </p:txBody>
      </p:sp>
      <p:sp>
        <p:nvSpPr>
          <p:cNvPr id="9" name="直角三角形 4"/>
          <p:cNvSpPr>
            <a:spLocks noChangeAspect="1"/>
          </p:cNvSpPr>
          <p:nvPr/>
        </p:nvSpPr>
        <p:spPr>
          <a:xfrm>
            <a:off x="862810" y="4411878"/>
            <a:ext cx="1874099" cy="1350747"/>
          </a:xfrm>
          <a:custGeom>
            <a:avLst/>
            <a:gdLst>
              <a:gd name="connsiteX0" fmla="*/ 0 w 3914775"/>
              <a:gd name="connsiteY0" fmla="*/ 2686050 h 2686050"/>
              <a:gd name="connsiteX1" fmla="*/ 0 w 3914775"/>
              <a:gd name="connsiteY1" fmla="*/ 0 h 2686050"/>
              <a:gd name="connsiteX2" fmla="*/ 3914775 w 3914775"/>
              <a:gd name="connsiteY2" fmla="*/ 2686050 h 2686050"/>
              <a:gd name="connsiteX3" fmla="*/ 0 w 3914775"/>
              <a:gd name="connsiteY3" fmla="*/ 2686050 h 2686050"/>
              <a:gd name="connsiteX0" fmla="*/ 0 w 3924300"/>
              <a:gd name="connsiteY0" fmla="*/ 5162550 h 5162550"/>
              <a:gd name="connsiteX1" fmla="*/ 9525 w 3924300"/>
              <a:gd name="connsiteY1" fmla="*/ 0 h 5162550"/>
              <a:gd name="connsiteX2" fmla="*/ 3924300 w 3924300"/>
              <a:gd name="connsiteY2" fmla="*/ 2686050 h 5162550"/>
              <a:gd name="connsiteX3" fmla="*/ 0 w 3924300"/>
              <a:gd name="connsiteY3" fmla="*/ 5162550 h 5162550"/>
              <a:gd name="connsiteX0" fmla="*/ 0 w 6238875"/>
              <a:gd name="connsiteY0" fmla="*/ 5162550 h 5162550"/>
              <a:gd name="connsiteX1" fmla="*/ 9525 w 6238875"/>
              <a:gd name="connsiteY1" fmla="*/ 0 h 5162550"/>
              <a:gd name="connsiteX2" fmla="*/ 6238875 w 6238875"/>
              <a:gd name="connsiteY2" fmla="*/ 2752725 h 5162550"/>
              <a:gd name="connsiteX3" fmla="*/ 0 w 6238875"/>
              <a:gd name="connsiteY3" fmla="*/ 5162550 h 5162550"/>
              <a:gd name="connsiteX0" fmla="*/ 0 w 7162800"/>
              <a:gd name="connsiteY0" fmla="*/ 5162550 h 5162550"/>
              <a:gd name="connsiteX1" fmla="*/ 9525 w 7162800"/>
              <a:gd name="connsiteY1" fmla="*/ 0 h 5162550"/>
              <a:gd name="connsiteX2" fmla="*/ 7162800 w 7162800"/>
              <a:gd name="connsiteY2" fmla="*/ 2800350 h 5162550"/>
              <a:gd name="connsiteX3" fmla="*/ 0 w 7162800"/>
              <a:gd name="connsiteY3" fmla="*/ 5162550 h 5162550"/>
            </a:gdLst>
            <a:ahLst/>
            <a:cxnLst>
              <a:cxn ang="0">
                <a:pos x="connsiteX0" y="connsiteY0"/>
              </a:cxn>
              <a:cxn ang="0">
                <a:pos x="connsiteX1" y="connsiteY1"/>
              </a:cxn>
              <a:cxn ang="0">
                <a:pos x="connsiteX2" y="connsiteY2"/>
              </a:cxn>
              <a:cxn ang="0">
                <a:pos x="connsiteX3" y="connsiteY3"/>
              </a:cxn>
            </a:cxnLst>
            <a:rect l="l" t="t" r="r" b="b"/>
            <a:pathLst>
              <a:path w="7162800" h="5162550">
                <a:moveTo>
                  <a:pt x="0" y="5162550"/>
                </a:moveTo>
                <a:lnTo>
                  <a:pt x="9525" y="0"/>
                </a:lnTo>
                <a:lnTo>
                  <a:pt x="7162800" y="2800350"/>
                </a:lnTo>
                <a:lnTo>
                  <a:pt x="0" y="5162550"/>
                </a:lnTo>
                <a:close/>
              </a:path>
            </a:pathLst>
          </a:custGeom>
          <a:noFill/>
          <a:ln w="34925">
            <a:solidFill>
              <a:schemeClr val="bg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4"/>
          <p:cNvSpPr>
            <a:spLocks noChangeAspect="1"/>
          </p:cNvSpPr>
          <p:nvPr/>
        </p:nvSpPr>
        <p:spPr>
          <a:xfrm rot="10800000">
            <a:off x="5626798" y="4123963"/>
            <a:ext cx="798938" cy="575830"/>
          </a:xfrm>
          <a:custGeom>
            <a:avLst/>
            <a:gdLst>
              <a:gd name="connsiteX0" fmla="*/ 0 w 3914775"/>
              <a:gd name="connsiteY0" fmla="*/ 2686050 h 2686050"/>
              <a:gd name="connsiteX1" fmla="*/ 0 w 3914775"/>
              <a:gd name="connsiteY1" fmla="*/ 0 h 2686050"/>
              <a:gd name="connsiteX2" fmla="*/ 3914775 w 3914775"/>
              <a:gd name="connsiteY2" fmla="*/ 2686050 h 2686050"/>
              <a:gd name="connsiteX3" fmla="*/ 0 w 3914775"/>
              <a:gd name="connsiteY3" fmla="*/ 2686050 h 2686050"/>
              <a:gd name="connsiteX0" fmla="*/ 0 w 3924300"/>
              <a:gd name="connsiteY0" fmla="*/ 5162550 h 5162550"/>
              <a:gd name="connsiteX1" fmla="*/ 9525 w 3924300"/>
              <a:gd name="connsiteY1" fmla="*/ 0 h 5162550"/>
              <a:gd name="connsiteX2" fmla="*/ 3924300 w 3924300"/>
              <a:gd name="connsiteY2" fmla="*/ 2686050 h 5162550"/>
              <a:gd name="connsiteX3" fmla="*/ 0 w 3924300"/>
              <a:gd name="connsiteY3" fmla="*/ 5162550 h 5162550"/>
              <a:gd name="connsiteX0" fmla="*/ 0 w 6238875"/>
              <a:gd name="connsiteY0" fmla="*/ 5162550 h 5162550"/>
              <a:gd name="connsiteX1" fmla="*/ 9525 w 6238875"/>
              <a:gd name="connsiteY1" fmla="*/ 0 h 5162550"/>
              <a:gd name="connsiteX2" fmla="*/ 6238875 w 6238875"/>
              <a:gd name="connsiteY2" fmla="*/ 2752725 h 5162550"/>
              <a:gd name="connsiteX3" fmla="*/ 0 w 6238875"/>
              <a:gd name="connsiteY3" fmla="*/ 5162550 h 5162550"/>
              <a:gd name="connsiteX0" fmla="*/ 0 w 7162800"/>
              <a:gd name="connsiteY0" fmla="*/ 5162550 h 5162550"/>
              <a:gd name="connsiteX1" fmla="*/ 9525 w 7162800"/>
              <a:gd name="connsiteY1" fmla="*/ 0 h 5162550"/>
              <a:gd name="connsiteX2" fmla="*/ 7162800 w 7162800"/>
              <a:gd name="connsiteY2" fmla="*/ 2800350 h 5162550"/>
              <a:gd name="connsiteX3" fmla="*/ 0 w 7162800"/>
              <a:gd name="connsiteY3" fmla="*/ 5162550 h 5162550"/>
            </a:gdLst>
            <a:ahLst/>
            <a:cxnLst>
              <a:cxn ang="0">
                <a:pos x="connsiteX0" y="connsiteY0"/>
              </a:cxn>
              <a:cxn ang="0">
                <a:pos x="connsiteX1" y="connsiteY1"/>
              </a:cxn>
              <a:cxn ang="0">
                <a:pos x="connsiteX2" y="connsiteY2"/>
              </a:cxn>
              <a:cxn ang="0">
                <a:pos x="connsiteX3" y="connsiteY3"/>
              </a:cxn>
            </a:cxnLst>
            <a:rect l="l" t="t" r="r" b="b"/>
            <a:pathLst>
              <a:path w="7162800" h="5162550">
                <a:moveTo>
                  <a:pt x="0" y="5162550"/>
                </a:moveTo>
                <a:lnTo>
                  <a:pt x="9525" y="0"/>
                </a:lnTo>
                <a:lnTo>
                  <a:pt x="7162800" y="2800350"/>
                </a:lnTo>
                <a:lnTo>
                  <a:pt x="0" y="5162550"/>
                </a:lnTo>
                <a:close/>
              </a:path>
            </a:pathLst>
          </a:custGeom>
          <a:noFill/>
          <a:ln w="34925">
            <a:solidFill>
              <a:schemeClr val="bg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2"/>
          <p:cNvSpPr>
            <a:spLocks noChangeArrowheads="1"/>
          </p:cNvSpPr>
          <p:nvPr/>
        </p:nvSpPr>
        <p:spPr bwMode="auto">
          <a:xfrm>
            <a:off x="5474649" y="3978072"/>
            <a:ext cx="7539143" cy="43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31887" tIns="31887" rIns="31887" bIns="31887" anchor="ctr">
            <a:spAutoFit/>
          </a:bodyPr>
          <a:lstStyle>
            <a:lvl1pPr>
              <a:defRPr sz="2300">
                <a:solidFill>
                  <a:schemeClr val="tx1"/>
                </a:solidFill>
                <a:latin typeface="Arial" panose="020B0604020202020204" pitchFamily="34" charset="0"/>
                <a:ea typeface="MS PGothic" panose="020B0600070205080204" pitchFamily="34" charset="-128"/>
                <a:sym typeface="Helvetica Light" charset="0"/>
              </a:defRPr>
            </a:lvl1pPr>
            <a:lvl2pPr marL="742950" indent="-285750">
              <a:defRPr sz="2300">
                <a:solidFill>
                  <a:schemeClr val="tx1"/>
                </a:solidFill>
                <a:latin typeface="Arial" panose="020B0604020202020204" pitchFamily="34" charset="0"/>
                <a:ea typeface="MS PGothic" panose="020B0600070205080204" pitchFamily="34" charset="-128"/>
                <a:sym typeface="Helvetica Light" charset="0"/>
              </a:defRPr>
            </a:lvl2pPr>
            <a:lvl3pPr marL="1143000" indent="-228600">
              <a:defRPr sz="2300">
                <a:solidFill>
                  <a:schemeClr val="tx1"/>
                </a:solidFill>
                <a:latin typeface="Arial" panose="020B0604020202020204" pitchFamily="34" charset="0"/>
                <a:ea typeface="MS PGothic" panose="020B0600070205080204" pitchFamily="34" charset="-128"/>
                <a:sym typeface="Helvetica Light" charset="0"/>
              </a:defRPr>
            </a:lvl3pPr>
            <a:lvl4pPr marL="1600200" indent="-228600">
              <a:defRPr sz="2300">
                <a:solidFill>
                  <a:schemeClr val="tx1"/>
                </a:solidFill>
                <a:latin typeface="Arial" panose="020B0604020202020204" pitchFamily="34" charset="0"/>
                <a:ea typeface="MS PGothic" panose="020B0600070205080204" pitchFamily="34" charset="-128"/>
                <a:sym typeface="Helvetica Light" charset="0"/>
              </a:defRPr>
            </a:lvl4pPr>
            <a:lvl5pPr marL="2057400" indent="-228600">
              <a:defRPr sz="2300">
                <a:solidFill>
                  <a:schemeClr val="tx1"/>
                </a:solidFill>
                <a:latin typeface="Arial" panose="020B0604020202020204" pitchFamily="34" charset="0"/>
                <a:ea typeface="MS PGothic" panose="020B0600070205080204" pitchFamily="34" charset="-128"/>
                <a:sym typeface="Helvetica Light" charset="0"/>
              </a:defRPr>
            </a:lvl5pPr>
            <a:lvl6pPr marL="2514600" indent="-228600" defTabSz="365125"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sym typeface="Helvetica Light" charset="0"/>
              </a:defRPr>
            </a:lvl6pPr>
            <a:lvl7pPr marL="2971800" indent="-228600" defTabSz="365125"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sym typeface="Helvetica Light" charset="0"/>
              </a:defRPr>
            </a:lvl7pPr>
            <a:lvl8pPr marL="3429000" indent="-228600" defTabSz="365125"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sym typeface="Helvetica Light" charset="0"/>
              </a:defRPr>
            </a:lvl8pPr>
            <a:lvl9pPr marL="3886200" indent="-228600" defTabSz="365125"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sym typeface="Helvetica Light" charset="0"/>
              </a:defRPr>
            </a:lvl9pPr>
          </a:lstStyle>
          <a:p>
            <a:pPr algn="ctr" latinLnBrk="1">
              <a:buFont typeface="Arial" panose="020B0604020202020204" pitchFamily="34" charset="0"/>
              <a:buNone/>
            </a:pPr>
            <a:r>
              <a:rPr lang="zh-CN" altLang="en-US" sz="4800" b="1" dirty="0" smtClean="0">
                <a:solidFill>
                  <a:srgbClr val="24BAD6"/>
                </a:solidFill>
                <a:latin typeface="微软雅黑" panose="020B0503020204020204" pitchFamily="34" charset="-122"/>
                <a:ea typeface="微软雅黑" panose="020B0503020204020204" pitchFamily="34" charset="-122"/>
              </a:rPr>
              <a:t>西安市行政区划</a:t>
            </a:r>
          </a:p>
          <a:p>
            <a:pPr algn="ctr" latinLnBrk="1">
              <a:buFont typeface="Arial" panose="020B0604020202020204" pitchFamily="34" charset="0"/>
              <a:buNone/>
            </a:pPr>
            <a:r>
              <a:rPr lang="en-US" altLang="zh-CN" sz="4800" b="1" dirty="0" smtClean="0">
                <a:solidFill>
                  <a:srgbClr val="24BAD6"/>
                </a:solidFill>
                <a:latin typeface="微软雅黑" panose="020B0503020204020204" pitchFamily="34" charset="-122"/>
                <a:ea typeface="微软雅黑" panose="020B0503020204020204" pitchFamily="34" charset="-122"/>
              </a:rPr>
              <a:t>+</a:t>
            </a:r>
            <a:r>
              <a:rPr lang="zh-CN" altLang="en-US" sz="4800" b="1" dirty="0" smtClean="0">
                <a:solidFill>
                  <a:srgbClr val="24BAD6"/>
                </a:solidFill>
                <a:latin typeface="微软雅黑" panose="020B0503020204020204" pitchFamily="34" charset="-122"/>
                <a:ea typeface="微软雅黑" panose="020B0503020204020204" pitchFamily="34" charset="-122"/>
              </a:rPr>
              <a:t>咸阳国际机场</a:t>
            </a:r>
            <a:endParaRPr lang="en-US" altLang="ja-JP" sz="4800" b="1" dirty="0" smtClean="0">
              <a:solidFill>
                <a:srgbClr val="24BAD6"/>
              </a:solidFill>
              <a:latin typeface="微软雅黑" panose="020B0503020204020204" pitchFamily="34" charset="-122"/>
              <a:ea typeface="微软雅黑" panose="020B0503020204020204" pitchFamily="34" charset="-122"/>
            </a:endParaRPr>
          </a:p>
          <a:p>
            <a:pPr algn="ctr" latinLnBrk="1">
              <a:buFont typeface="Arial" panose="020B0604020202020204" pitchFamily="34" charset="0"/>
              <a:buNone/>
            </a:pPr>
            <a:endParaRPr lang="en-US" altLang="zh-CN" sz="4500" b="1" dirty="0" smtClean="0">
              <a:solidFill>
                <a:srgbClr val="FFC000"/>
              </a:solidFill>
              <a:latin typeface="Hiragino Sans GB W3" pitchFamily="34" charset="-122"/>
              <a:ea typeface="Hiragino Sans GB W3" pitchFamily="34" charset="-122"/>
            </a:endParaRPr>
          </a:p>
          <a:p>
            <a:pPr algn="ctr" latinLnBrk="1">
              <a:buFont typeface="Arial" panose="020B0604020202020204" pitchFamily="34" charset="0"/>
              <a:buNone/>
            </a:pPr>
            <a:endParaRPr lang="en-US" altLang="zh-CN" sz="4500" b="1" dirty="0" smtClean="0">
              <a:solidFill>
                <a:schemeClr val="bg1"/>
              </a:solidFill>
              <a:latin typeface="Hiragino Sans GB W3" pitchFamily="34" charset="-122"/>
              <a:ea typeface="Hiragino Sans GB W3" pitchFamily="34" charset="-122"/>
            </a:endParaRPr>
          </a:p>
          <a:p>
            <a:pPr algn="ctr" latinLnBrk="1">
              <a:buFont typeface="Arial" panose="020B0604020202020204" pitchFamily="34" charset="0"/>
              <a:buNone/>
            </a:pPr>
            <a:endParaRPr lang="en-US" altLang="zh-CN" sz="4500" b="1" dirty="0" smtClean="0">
              <a:solidFill>
                <a:schemeClr val="bg1"/>
              </a:solidFill>
              <a:latin typeface="Hiragino Sans GB W3" pitchFamily="34" charset="-122"/>
              <a:ea typeface="Hiragino Sans GB W3" pitchFamily="34" charset="-122"/>
            </a:endParaRPr>
          </a:p>
          <a:p>
            <a:pPr algn="ctr" latinLnBrk="1">
              <a:buFont typeface="Arial" panose="020B0604020202020204" pitchFamily="34" charset="0"/>
              <a:buNone/>
            </a:pPr>
            <a:endParaRPr lang="en-US" altLang="zh-CN" sz="4500" b="1" dirty="0">
              <a:solidFill>
                <a:schemeClr val="bg1"/>
              </a:solidFill>
              <a:latin typeface="Hiragino Sans GB W3" pitchFamily="34" charset="-122"/>
              <a:ea typeface="Hiragino Sans GB W3" pitchFamily="34" charset="-122"/>
            </a:endParaRPr>
          </a:p>
        </p:txBody>
      </p:sp>
      <p:sp>
        <p:nvSpPr>
          <p:cNvPr id="13" name="KSO_Shape"/>
          <p:cNvSpPr>
            <a:spLocks noChangeAspect="1"/>
          </p:cNvSpPr>
          <p:nvPr/>
        </p:nvSpPr>
        <p:spPr bwMode="auto">
          <a:xfrm>
            <a:off x="8067676" y="1097919"/>
            <a:ext cx="2809874" cy="2809874"/>
          </a:xfrm>
          <a:custGeom>
            <a:avLst/>
            <a:gdLst>
              <a:gd name="T0" fmla="*/ 1046147 w 2197224"/>
              <a:gd name="T1" fmla="*/ 1717707 h 2197224"/>
              <a:gd name="T2" fmla="*/ 858853 w 2197224"/>
              <a:gd name="T3" fmla="*/ 1905000 h 2197224"/>
              <a:gd name="T4" fmla="*/ 1278025 w 2197224"/>
              <a:gd name="T5" fmla="*/ 1651317 h 2197224"/>
              <a:gd name="T6" fmla="*/ 1157775 w 2197224"/>
              <a:gd name="T7" fmla="*/ 1887320 h 2197224"/>
              <a:gd name="T8" fmla="*/ 1278025 w 2197224"/>
              <a:gd name="T9" fmla="*/ 1651317 h 2197224"/>
              <a:gd name="T10" fmla="*/ 805102 w 2197224"/>
              <a:gd name="T11" fmla="*/ 1709193 h 2197224"/>
              <a:gd name="T12" fmla="*/ 569098 w 2197224"/>
              <a:gd name="T13" fmla="*/ 1829443 h 2197224"/>
              <a:gd name="T14" fmla="*/ 1478039 w 2197224"/>
              <a:gd name="T15" fmla="*/ 1516521 h 2197224"/>
              <a:gd name="T16" fmla="*/ 1436604 w 2197224"/>
              <a:gd name="T17" fmla="*/ 1778133 h 2197224"/>
              <a:gd name="T18" fmla="*/ 1478039 w 2197224"/>
              <a:gd name="T19" fmla="*/ 1516521 h 2197224"/>
              <a:gd name="T20" fmla="*/ 578484 w 2197224"/>
              <a:gd name="T21" fmla="*/ 1626610 h 2197224"/>
              <a:gd name="T22" fmla="*/ 316872 w 2197224"/>
              <a:gd name="T23" fmla="*/ 1668045 h 2197224"/>
              <a:gd name="T24" fmla="*/ 1626610 w 2197224"/>
              <a:gd name="T25" fmla="*/ 1326516 h 2197224"/>
              <a:gd name="T26" fmla="*/ 1668045 w 2197224"/>
              <a:gd name="T27" fmla="*/ 1588128 h 2197224"/>
              <a:gd name="T28" fmla="*/ 1626610 w 2197224"/>
              <a:gd name="T29" fmla="*/ 1326516 h 2197224"/>
              <a:gd name="T30" fmla="*/ 388479 w 2197224"/>
              <a:gd name="T31" fmla="*/ 1478039 h 2197224"/>
              <a:gd name="T32" fmla="*/ 126867 w 2197224"/>
              <a:gd name="T33" fmla="*/ 1436604 h 2197224"/>
              <a:gd name="T34" fmla="*/ 1709193 w 2197224"/>
              <a:gd name="T35" fmla="*/ 1099898 h 2197224"/>
              <a:gd name="T36" fmla="*/ 1829443 w 2197224"/>
              <a:gd name="T37" fmla="*/ 1335902 h 2197224"/>
              <a:gd name="T38" fmla="*/ 1709193 w 2197224"/>
              <a:gd name="T39" fmla="*/ 1099898 h 2197224"/>
              <a:gd name="T40" fmla="*/ 253683 w 2197224"/>
              <a:gd name="T41" fmla="*/ 1278025 h 2197224"/>
              <a:gd name="T42" fmla="*/ 17680 w 2197224"/>
              <a:gd name="T43" fmla="*/ 1157775 h 2197224"/>
              <a:gd name="T44" fmla="*/ 1717707 w 2197224"/>
              <a:gd name="T45" fmla="*/ 858853 h 2197224"/>
              <a:gd name="T46" fmla="*/ 1905000 w 2197224"/>
              <a:gd name="T47" fmla="*/ 1046147 h 2197224"/>
              <a:gd name="T48" fmla="*/ 1717707 w 2197224"/>
              <a:gd name="T49" fmla="*/ 858853 h 2197224"/>
              <a:gd name="T50" fmla="*/ 187293 w 2197224"/>
              <a:gd name="T51" fmla="*/ 858853 h 2197224"/>
              <a:gd name="T52" fmla="*/ 0 w 2197224"/>
              <a:gd name="T53" fmla="*/ 1046147 h 2197224"/>
              <a:gd name="T54" fmla="*/ 1829443 w 2197224"/>
              <a:gd name="T55" fmla="*/ 569098 h 2197224"/>
              <a:gd name="T56" fmla="*/ 1709193 w 2197224"/>
              <a:gd name="T57" fmla="*/ 805102 h 2197224"/>
              <a:gd name="T58" fmla="*/ 1829443 w 2197224"/>
              <a:gd name="T59" fmla="*/ 569098 h 2197224"/>
              <a:gd name="T60" fmla="*/ 253683 w 2197224"/>
              <a:gd name="T61" fmla="*/ 626975 h 2197224"/>
              <a:gd name="T62" fmla="*/ 17680 w 2197224"/>
              <a:gd name="T63" fmla="*/ 747225 h 2197224"/>
              <a:gd name="T64" fmla="*/ 1668045 w 2197224"/>
              <a:gd name="T65" fmla="*/ 316873 h 2197224"/>
              <a:gd name="T66" fmla="*/ 1626610 w 2197224"/>
              <a:gd name="T67" fmla="*/ 578485 h 2197224"/>
              <a:gd name="T68" fmla="*/ 1668045 w 2197224"/>
              <a:gd name="T69" fmla="*/ 316873 h 2197224"/>
              <a:gd name="T70" fmla="*/ 388479 w 2197224"/>
              <a:gd name="T71" fmla="*/ 426961 h 2197224"/>
              <a:gd name="T72" fmla="*/ 126867 w 2197224"/>
              <a:gd name="T73" fmla="*/ 468397 h 2197224"/>
              <a:gd name="T74" fmla="*/ 1436604 w 2197224"/>
              <a:gd name="T75" fmla="*/ 126868 h 2197224"/>
              <a:gd name="T76" fmla="*/ 1478039 w 2197224"/>
              <a:gd name="T77" fmla="*/ 388480 h 2197224"/>
              <a:gd name="T78" fmla="*/ 1436604 w 2197224"/>
              <a:gd name="T79" fmla="*/ 126868 h 2197224"/>
              <a:gd name="T80" fmla="*/ 578484 w 2197224"/>
              <a:gd name="T81" fmla="*/ 278391 h 2197224"/>
              <a:gd name="T82" fmla="*/ 316872 w 2197224"/>
              <a:gd name="T83" fmla="*/ 236955 h 2197224"/>
              <a:gd name="T84" fmla="*/ 1157775 w 2197224"/>
              <a:gd name="T85" fmla="*/ 17680 h 2197224"/>
              <a:gd name="T86" fmla="*/ 1278025 w 2197224"/>
              <a:gd name="T87" fmla="*/ 253683 h 2197224"/>
              <a:gd name="T88" fmla="*/ 1157775 w 2197224"/>
              <a:gd name="T89" fmla="*/ 17680 h 2197224"/>
              <a:gd name="T90" fmla="*/ 805102 w 2197224"/>
              <a:gd name="T91" fmla="*/ 195807 h 2197224"/>
              <a:gd name="T92" fmla="*/ 569098 w 2197224"/>
              <a:gd name="T93" fmla="*/ 75557 h 2197224"/>
              <a:gd name="T94" fmla="*/ 858853 w 2197224"/>
              <a:gd name="T95" fmla="*/ 0 h 2197224"/>
              <a:gd name="T96" fmla="*/ 1046147 w 2197224"/>
              <a:gd name="T97" fmla="*/ 187293 h 2197224"/>
              <a:gd name="T98" fmla="*/ 858853 w 2197224"/>
              <a:gd name="T99" fmla="*/ 0 h 21972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97224" h="2197224">
                <a:moveTo>
                  <a:pt x="990600" y="1981200"/>
                </a:moveTo>
                <a:lnTo>
                  <a:pt x="1206624" y="1981200"/>
                </a:lnTo>
                <a:lnTo>
                  <a:pt x="1206624" y="2197224"/>
                </a:lnTo>
                <a:lnTo>
                  <a:pt x="990600" y="2197224"/>
                </a:lnTo>
                <a:lnTo>
                  <a:pt x="990600" y="1981200"/>
                </a:lnTo>
                <a:close/>
                <a:moveTo>
                  <a:pt x="1474072" y="1904626"/>
                </a:moveTo>
                <a:lnTo>
                  <a:pt x="1540827" y="2110077"/>
                </a:lnTo>
                <a:lnTo>
                  <a:pt x="1335376" y="2176832"/>
                </a:lnTo>
                <a:lnTo>
                  <a:pt x="1268621" y="1971381"/>
                </a:lnTo>
                <a:lnTo>
                  <a:pt x="1474072" y="1904626"/>
                </a:lnTo>
                <a:close/>
                <a:moveTo>
                  <a:pt x="723152" y="1904626"/>
                </a:moveTo>
                <a:lnTo>
                  <a:pt x="928603" y="1971381"/>
                </a:lnTo>
                <a:lnTo>
                  <a:pt x="861848" y="2176832"/>
                </a:lnTo>
                <a:lnTo>
                  <a:pt x="656397" y="2110077"/>
                </a:lnTo>
                <a:lnTo>
                  <a:pt x="723152" y="1904626"/>
                </a:lnTo>
                <a:close/>
                <a:moveTo>
                  <a:pt x="1704768" y="1749153"/>
                </a:moveTo>
                <a:lnTo>
                  <a:pt x="1831744" y="1923920"/>
                </a:lnTo>
                <a:lnTo>
                  <a:pt x="1656977" y="2050896"/>
                </a:lnTo>
                <a:lnTo>
                  <a:pt x="1530001" y="1876129"/>
                </a:lnTo>
                <a:lnTo>
                  <a:pt x="1704768" y="1749153"/>
                </a:lnTo>
                <a:close/>
                <a:moveTo>
                  <a:pt x="492456" y="1749153"/>
                </a:moveTo>
                <a:lnTo>
                  <a:pt x="667223" y="1876129"/>
                </a:lnTo>
                <a:lnTo>
                  <a:pt x="540248" y="2050896"/>
                </a:lnTo>
                <a:lnTo>
                  <a:pt x="365480" y="1923920"/>
                </a:lnTo>
                <a:lnTo>
                  <a:pt x="492456" y="1749153"/>
                </a:lnTo>
                <a:close/>
                <a:moveTo>
                  <a:pt x="1876129" y="1530001"/>
                </a:moveTo>
                <a:lnTo>
                  <a:pt x="2050896" y="1656977"/>
                </a:lnTo>
                <a:lnTo>
                  <a:pt x="1923920" y="1831744"/>
                </a:lnTo>
                <a:lnTo>
                  <a:pt x="1749153" y="1704768"/>
                </a:lnTo>
                <a:lnTo>
                  <a:pt x="1876129" y="1530001"/>
                </a:lnTo>
                <a:close/>
                <a:moveTo>
                  <a:pt x="321096" y="1530001"/>
                </a:moveTo>
                <a:lnTo>
                  <a:pt x="448071" y="1704768"/>
                </a:lnTo>
                <a:lnTo>
                  <a:pt x="273304" y="1831744"/>
                </a:lnTo>
                <a:lnTo>
                  <a:pt x="146328" y="1656977"/>
                </a:lnTo>
                <a:lnTo>
                  <a:pt x="321096" y="1530001"/>
                </a:lnTo>
                <a:close/>
                <a:moveTo>
                  <a:pt x="1971381" y="1268621"/>
                </a:moveTo>
                <a:lnTo>
                  <a:pt x="2176832" y="1335376"/>
                </a:lnTo>
                <a:lnTo>
                  <a:pt x="2110077" y="1540827"/>
                </a:lnTo>
                <a:lnTo>
                  <a:pt x="1904626" y="1474072"/>
                </a:lnTo>
                <a:lnTo>
                  <a:pt x="1971381" y="1268621"/>
                </a:lnTo>
                <a:close/>
                <a:moveTo>
                  <a:pt x="225843" y="1268621"/>
                </a:moveTo>
                <a:lnTo>
                  <a:pt x="292598" y="1474072"/>
                </a:lnTo>
                <a:lnTo>
                  <a:pt x="87147" y="1540827"/>
                </a:lnTo>
                <a:lnTo>
                  <a:pt x="20392" y="1335376"/>
                </a:lnTo>
                <a:lnTo>
                  <a:pt x="225843" y="1268621"/>
                </a:lnTo>
                <a:close/>
                <a:moveTo>
                  <a:pt x="1981200" y="990600"/>
                </a:moveTo>
                <a:lnTo>
                  <a:pt x="2197224" y="990600"/>
                </a:lnTo>
                <a:lnTo>
                  <a:pt x="2197224" y="1206624"/>
                </a:lnTo>
                <a:lnTo>
                  <a:pt x="1981200" y="1206624"/>
                </a:lnTo>
                <a:lnTo>
                  <a:pt x="1981200" y="990600"/>
                </a:lnTo>
                <a:close/>
                <a:moveTo>
                  <a:pt x="0" y="990600"/>
                </a:moveTo>
                <a:lnTo>
                  <a:pt x="216024" y="990600"/>
                </a:lnTo>
                <a:lnTo>
                  <a:pt x="216024" y="1206624"/>
                </a:lnTo>
                <a:lnTo>
                  <a:pt x="0" y="1206624"/>
                </a:lnTo>
                <a:lnTo>
                  <a:pt x="0" y="990600"/>
                </a:lnTo>
                <a:close/>
                <a:moveTo>
                  <a:pt x="2110077" y="656397"/>
                </a:moveTo>
                <a:lnTo>
                  <a:pt x="2176832" y="861848"/>
                </a:lnTo>
                <a:lnTo>
                  <a:pt x="1971381" y="928603"/>
                </a:lnTo>
                <a:lnTo>
                  <a:pt x="1904626" y="723152"/>
                </a:lnTo>
                <a:lnTo>
                  <a:pt x="2110077" y="656397"/>
                </a:lnTo>
                <a:close/>
                <a:moveTo>
                  <a:pt x="87147" y="656397"/>
                </a:moveTo>
                <a:lnTo>
                  <a:pt x="292598" y="723152"/>
                </a:lnTo>
                <a:lnTo>
                  <a:pt x="225843" y="928603"/>
                </a:lnTo>
                <a:lnTo>
                  <a:pt x="20392" y="861848"/>
                </a:lnTo>
                <a:lnTo>
                  <a:pt x="87147" y="656397"/>
                </a:lnTo>
                <a:close/>
                <a:moveTo>
                  <a:pt x="1923920" y="365481"/>
                </a:moveTo>
                <a:lnTo>
                  <a:pt x="2050896" y="540248"/>
                </a:lnTo>
                <a:lnTo>
                  <a:pt x="1876129" y="667224"/>
                </a:lnTo>
                <a:lnTo>
                  <a:pt x="1749153" y="492456"/>
                </a:lnTo>
                <a:lnTo>
                  <a:pt x="1923920" y="365481"/>
                </a:lnTo>
                <a:close/>
                <a:moveTo>
                  <a:pt x="273304" y="365481"/>
                </a:moveTo>
                <a:lnTo>
                  <a:pt x="448071" y="492456"/>
                </a:lnTo>
                <a:lnTo>
                  <a:pt x="321096" y="667224"/>
                </a:lnTo>
                <a:lnTo>
                  <a:pt x="146328" y="540248"/>
                </a:lnTo>
                <a:lnTo>
                  <a:pt x="273304" y="365481"/>
                </a:lnTo>
                <a:close/>
                <a:moveTo>
                  <a:pt x="1656977" y="146329"/>
                </a:moveTo>
                <a:lnTo>
                  <a:pt x="1831744" y="273304"/>
                </a:lnTo>
                <a:lnTo>
                  <a:pt x="1704768" y="448072"/>
                </a:lnTo>
                <a:lnTo>
                  <a:pt x="1530001" y="321096"/>
                </a:lnTo>
                <a:lnTo>
                  <a:pt x="1656977" y="146329"/>
                </a:lnTo>
                <a:close/>
                <a:moveTo>
                  <a:pt x="540248" y="146329"/>
                </a:moveTo>
                <a:lnTo>
                  <a:pt x="667223" y="321096"/>
                </a:lnTo>
                <a:lnTo>
                  <a:pt x="492456" y="448072"/>
                </a:lnTo>
                <a:lnTo>
                  <a:pt x="365480" y="273304"/>
                </a:lnTo>
                <a:lnTo>
                  <a:pt x="540248" y="146329"/>
                </a:lnTo>
                <a:close/>
                <a:moveTo>
                  <a:pt x="1335376" y="20392"/>
                </a:moveTo>
                <a:lnTo>
                  <a:pt x="1540827" y="87147"/>
                </a:lnTo>
                <a:lnTo>
                  <a:pt x="1474072" y="292598"/>
                </a:lnTo>
                <a:lnTo>
                  <a:pt x="1268621" y="225843"/>
                </a:lnTo>
                <a:lnTo>
                  <a:pt x="1335376" y="20392"/>
                </a:lnTo>
                <a:close/>
                <a:moveTo>
                  <a:pt x="861848" y="20392"/>
                </a:moveTo>
                <a:lnTo>
                  <a:pt x="928603" y="225843"/>
                </a:lnTo>
                <a:lnTo>
                  <a:pt x="723152" y="292598"/>
                </a:lnTo>
                <a:lnTo>
                  <a:pt x="656397" y="87147"/>
                </a:lnTo>
                <a:lnTo>
                  <a:pt x="861848" y="20392"/>
                </a:lnTo>
                <a:close/>
                <a:moveTo>
                  <a:pt x="990600" y="0"/>
                </a:moveTo>
                <a:lnTo>
                  <a:pt x="1206624" y="0"/>
                </a:lnTo>
                <a:lnTo>
                  <a:pt x="1206624" y="216024"/>
                </a:lnTo>
                <a:lnTo>
                  <a:pt x="990600" y="216024"/>
                </a:lnTo>
                <a:lnTo>
                  <a:pt x="990600" y="0"/>
                </a:lnTo>
                <a:close/>
              </a:path>
            </a:pathLst>
          </a:custGeom>
          <a:solidFill>
            <a:srgbClr val="C1C0C7"/>
          </a:solidFill>
          <a:ln>
            <a:noFill/>
          </a:ln>
        </p:spPr>
        <p:txBody>
          <a:bodyPr anchor="ctr"/>
          <a:lstStyle/>
          <a:p>
            <a:endParaRPr lang="zh-CN" altLang="en-US"/>
          </a:p>
        </p:txBody>
      </p:sp>
      <p:sp>
        <p:nvSpPr>
          <p:cNvPr id="16" name="椭圆 15"/>
          <p:cNvSpPr>
            <a:spLocks noChangeAspect="1"/>
          </p:cNvSpPr>
          <p:nvPr/>
        </p:nvSpPr>
        <p:spPr>
          <a:xfrm>
            <a:off x="8734425" y="1764608"/>
            <a:ext cx="1476375" cy="1476495"/>
          </a:xfrm>
          <a:prstGeom prst="ellipse">
            <a:avLst/>
          </a:prstGeom>
          <a:noFill/>
          <a:ln w="158750">
            <a:solidFill>
              <a:srgbClr val="C1C0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KSO_Shape"/>
          <p:cNvSpPr>
            <a:spLocks noChangeAspect="1"/>
          </p:cNvSpPr>
          <p:nvPr/>
        </p:nvSpPr>
        <p:spPr bwMode="auto">
          <a:xfrm rot="20542573">
            <a:off x="9077751" y="2249036"/>
            <a:ext cx="813476" cy="427075"/>
          </a:xfrm>
          <a:custGeom>
            <a:avLst/>
            <a:gdLst>
              <a:gd name="T0" fmla="*/ 2147483646 w 443"/>
              <a:gd name="T1" fmla="*/ 2147483646 h 232"/>
              <a:gd name="T2" fmla="*/ 2147483646 w 443"/>
              <a:gd name="T3" fmla="*/ 2147483646 h 232"/>
              <a:gd name="T4" fmla="*/ 2147483646 w 443"/>
              <a:gd name="T5" fmla="*/ 2147483646 h 232"/>
              <a:gd name="T6" fmla="*/ 2147483646 w 443"/>
              <a:gd name="T7" fmla="*/ 2147483646 h 232"/>
              <a:gd name="T8" fmla="*/ 2147483646 w 443"/>
              <a:gd name="T9" fmla="*/ 2147483646 h 232"/>
              <a:gd name="T10" fmla="*/ 2147483646 w 443"/>
              <a:gd name="T11" fmla="*/ 2147483646 h 232"/>
              <a:gd name="T12" fmla="*/ 2147483646 w 443"/>
              <a:gd name="T13" fmla="*/ 0 h 232"/>
              <a:gd name="T14" fmla="*/ 2147483646 w 443"/>
              <a:gd name="T15" fmla="*/ 2147483646 h 232"/>
              <a:gd name="T16" fmla="*/ 2147483646 w 443"/>
              <a:gd name="T17" fmla="*/ 2147483646 h 232"/>
              <a:gd name="T18" fmla="*/ 2147483646 w 443"/>
              <a:gd name="T19" fmla="*/ 2147483646 h 232"/>
              <a:gd name="T20" fmla="*/ 2147483646 w 443"/>
              <a:gd name="T21" fmla="*/ 2147483646 h 232"/>
              <a:gd name="T22" fmla="*/ 2147483646 w 443"/>
              <a:gd name="T23" fmla="*/ 2147483646 h 232"/>
              <a:gd name="T24" fmla="*/ 2147483646 w 443"/>
              <a:gd name="T25" fmla="*/ 2147483646 h 232"/>
              <a:gd name="T26" fmla="*/ 2147483646 w 443"/>
              <a:gd name="T27" fmla="*/ 2147483646 h 232"/>
              <a:gd name="T28" fmla="*/ 2147483646 w 443"/>
              <a:gd name="T29" fmla="*/ 2147483646 h 232"/>
              <a:gd name="T30" fmla="*/ 0 w 443"/>
              <a:gd name="T31" fmla="*/ 2147483646 h 232"/>
              <a:gd name="T32" fmla="*/ 2147483646 w 443"/>
              <a:gd name="T33" fmla="*/ 2147483646 h 232"/>
              <a:gd name="T34" fmla="*/ 2147483646 w 443"/>
              <a:gd name="T35" fmla="*/ 2147483646 h 232"/>
              <a:gd name="T36" fmla="*/ 2147483646 w 443"/>
              <a:gd name="T37" fmla="*/ 2147483646 h 232"/>
              <a:gd name="T38" fmla="*/ 2147483646 w 443"/>
              <a:gd name="T39" fmla="*/ 2147483646 h 232"/>
              <a:gd name="T40" fmla="*/ 2147483646 w 443"/>
              <a:gd name="T41" fmla="*/ 2147483646 h 232"/>
              <a:gd name="T42" fmla="*/ 2147483646 w 443"/>
              <a:gd name="T43" fmla="*/ 2147483646 h 232"/>
              <a:gd name="T44" fmla="*/ 2147483646 w 443"/>
              <a:gd name="T45" fmla="*/ 2147483646 h 232"/>
              <a:gd name="T46" fmla="*/ 2147483646 w 443"/>
              <a:gd name="T47" fmla="*/ 2147483646 h 232"/>
              <a:gd name="T48" fmla="*/ 2147483646 w 443"/>
              <a:gd name="T49" fmla="*/ 2147483646 h 232"/>
              <a:gd name="T50" fmla="*/ 2147483646 w 443"/>
              <a:gd name="T51" fmla="*/ 2147483646 h 232"/>
              <a:gd name="T52" fmla="*/ 2147483646 w 443"/>
              <a:gd name="T53" fmla="*/ 2147483646 h 232"/>
              <a:gd name="T54" fmla="*/ 2147483646 w 443"/>
              <a:gd name="T55" fmla="*/ 2147483646 h 232"/>
              <a:gd name="T56" fmla="*/ 2147483646 w 443"/>
              <a:gd name="T57" fmla="*/ 2147483646 h 232"/>
              <a:gd name="T58" fmla="*/ 2147483646 w 443"/>
              <a:gd name="T59" fmla="*/ 2147483646 h 232"/>
              <a:gd name="T60" fmla="*/ 2147483646 w 443"/>
              <a:gd name="T61" fmla="*/ 2147483646 h 232"/>
              <a:gd name="T62" fmla="*/ 2147483646 w 443"/>
              <a:gd name="T63" fmla="*/ 2147483646 h 232"/>
              <a:gd name="T64" fmla="*/ 2147483646 w 443"/>
              <a:gd name="T65" fmla="*/ 2147483646 h 232"/>
              <a:gd name="T66" fmla="*/ 2147483646 w 443"/>
              <a:gd name="T67" fmla="*/ 2147483646 h 232"/>
              <a:gd name="T68" fmla="*/ 2147483646 w 443"/>
              <a:gd name="T69" fmla="*/ 2147483646 h 232"/>
              <a:gd name="T70" fmla="*/ 2147483646 w 443"/>
              <a:gd name="T71" fmla="*/ 2147483646 h 232"/>
              <a:gd name="T72" fmla="*/ 2147483646 w 443"/>
              <a:gd name="T73" fmla="*/ 2147483646 h 232"/>
              <a:gd name="T74" fmla="*/ 2147483646 w 443"/>
              <a:gd name="T75" fmla="*/ 2147483646 h 232"/>
              <a:gd name="T76" fmla="*/ 2147483646 w 443"/>
              <a:gd name="T77" fmla="*/ 2147483646 h 232"/>
              <a:gd name="T78" fmla="*/ 2147483646 w 443"/>
              <a:gd name="T79" fmla="*/ 2147483646 h 232"/>
              <a:gd name="T80" fmla="*/ 2147483646 w 443"/>
              <a:gd name="T81" fmla="*/ 2147483646 h 232"/>
              <a:gd name="T82" fmla="*/ 2147483646 w 443"/>
              <a:gd name="T83" fmla="*/ 2147483646 h 232"/>
              <a:gd name="T84" fmla="*/ 2147483646 w 443"/>
              <a:gd name="T85" fmla="*/ 2147483646 h 232"/>
              <a:gd name="T86" fmla="*/ 2147483646 w 443"/>
              <a:gd name="T87" fmla="*/ 2147483646 h 232"/>
              <a:gd name="T88" fmla="*/ 2147483646 w 443"/>
              <a:gd name="T89" fmla="*/ 2147483646 h 232"/>
              <a:gd name="T90" fmla="*/ 2147483646 w 443"/>
              <a:gd name="T91" fmla="*/ 2147483646 h 23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43" h="232">
                <a:moveTo>
                  <a:pt x="227" y="43"/>
                </a:moveTo>
                <a:cubicBezTo>
                  <a:pt x="215" y="30"/>
                  <a:pt x="215" y="30"/>
                  <a:pt x="215" y="30"/>
                </a:cubicBezTo>
                <a:cubicBezTo>
                  <a:pt x="220" y="30"/>
                  <a:pt x="220" y="30"/>
                  <a:pt x="220" y="30"/>
                </a:cubicBezTo>
                <a:cubicBezTo>
                  <a:pt x="223" y="30"/>
                  <a:pt x="224" y="31"/>
                  <a:pt x="226" y="32"/>
                </a:cubicBezTo>
                <a:cubicBezTo>
                  <a:pt x="227" y="33"/>
                  <a:pt x="242" y="44"/>
                  <a:pt x="242" y="44"/>
                </a:cubicBezTo>
                <a:cubicBezTo>
                  <a:pt x="242" y="44"/>
                  <a:pt x="242" y="44"/>
                  <a:pt x="242" y="44"/>
                </a:cubicBezTo>
                <a:cubicBezTo>
                  <a:pt x="246" y="46"/>
                  <a:pt x="247" y="50"/>
                  <a:pt x="248" y="53"/>
                </a:cubicBezTo>
                <a:cubicBezTo>
                  <a:pt x="249" y="57"/>
                  <a:pt x="251" y="65"/>
                  <a:pt x="254" y="73"/>
                </a:cubicBezTo>
                <a:cubicBezTo>
                  <a:pt x="242" y="73"/>
                  <a:pt x="229" y="73"/>
                  <a:pt x="218" y="73"/>
                </a:cubicBezTo>
                <a:cubicBezTo>
                  <a:pt x="218" y="73"/>
                  <a:pt x="218" y="73"/>
                  <a:pt x="218" y="73"/>
                </a:cubicBezTo>
                <a:lnTo>
                  <a:pt x="227" y="43"/>
                </a:lnTo>
                <a:close/>
                <a:moveTo>
                  <a:pt x="106" y="16"/>
                </a:moveTo>
                <a:cubicBezTo>
                  <a:pt x="106" y="0"/>
                  <a:pt x="106" y="0"/>
                  <a:pt x="106" y="0"/>
                </a:cubicBezTo>
                <a:cubicBezTo>
                  <a:pt x="83" y="0"/>
                  <a:pt x="83" y="0"/>
                  <a:pt x="83" y="0"/>
                </a:cubicBezTo>
                <a:cubicBezTo>
                  <a:pt x="79" y="5"/>
                  <a:pt x="79" y="5"/>
                  <a:pt x="79" y="5"/>
                </a:cubicBezTo>
                <a:cubicBezTo>
                  <a:pt x="88" y="7"/>
                  <a:pt x="98" y="10"/>
                  <a:pt x="106" y="16"/>
                </a:cubicBezTo>
                <a:close/>
                <a:moveTo>
                  <a:pt x="128" y="109"/>
                </a:moveTo>
                <a:cubicBezTo>
                  <a:pt x="103" y="109"/>
                  <a:pt x="83" y="115"/>
                  <a:pt x="83" y="124"/>
                </a:cubicBezTo>
                <a:cubicBezTo>
                  <a:pt x="83" y="132"/>
                  <a:pt x="103" y="138"/>
                  <a:pt x="128" y="138"/>
                </a:cubicBezTo>
                <a:cubicBezTo>
                  <a:pt x="134" y="138"/>
                  <a:pt x="140" y="138"/>
                  <a:pt x="145" y="137"/>
                </a:cubicBezTo>
                <a:cubicBezTo>
                  <a:pt x="143" y="134"/>
                  <a:pt x="141" y="129"/>
                  <a:pt x="141" y="124"/>
                </a:cubicBezTo>
                <a:cubicBezTo>
                  <a:pt x="141" y="118"/>
                  <a:pt x="143" y="114"/>
                  <a:pt x="145" y="110"/>
                </a:cubicBezTo>
                <a:cubicBezTo>
                  <a:pt x="140" y="109"/>
                  <a:pt x="134" y="109"/>
                  <a:pt x="128" y="109"/>
                </a:cubicBezTo>
                <a:close/>
                <a:moveTo>
                  <a:pt x="402" y="118"/>
                </a:moveTo>
                <a:cubicBezTo>
                  <a:pt x="383" y="93"/>
                  <a:pt x="357" y="85"/>
                  <a:pt x="313" y="85"/>
                </a:cubicBezTo>
                <a:cubicBezTo>
                  <a:pt x="280" y="85"/>
                  <a:pt x="186" y="86"/>
                  <a:pt x="172" y="86"/>
                </a:cubicBezTo>
                <a:cubicBezTo>
                  <a:pt x="157" y="86"/>
                  <a:pt x="148" y="82"/>
                  <a:pt x="139" y="72"/>
                </a:cubicBezTo>
                <a:cubicBezTo>
                  <a:pt x="130" y="62"/>
                  <a:pt x="114" y="42"/>
                  <a:pt x="105" y="31"/>
                </a:cubicBezTo>
                <a:cubicBezTo>
                  <a:pt x="98" y="23"/>
                  <a:pt x="80" y="16"/>
                  <a:pt x="67" y="16"/>
                </a:cubicBezTo>
                <a:cubicBezTo>
                  <a:pt x="55" y="16"/>
                  <a:pt x="46" y="16"/>
                  <a:pt x="46" y="16"/>
                </a:cubicBezTo>
                <a:cubicBezTo>
                  <a:pt x="46" y="16"/>
                  <a:pt x="50" y="25"/>
                  <a:pt x="56" y="38"/>
                </a:cubicBezTo>
                <a:cubicBezTo>
                  <a:pt x="0" y="75"/>
                  <a:pt x="0" y="75"/>
                  <a:pt x="0" y="75"/>
                </a:cubicBezTo>
                <a:cubicBezTo>
                  <a:pt x="37" y="75"/>
                  <a:pt x="37" y="75"/>
                  <a:pt x="37" y="75"/>
                </a:cubicBezTo>
                <a:cubicBezTo>
                  <a:pt x="66" y="60"/>
                  <a:pt x="66" y="60"/>
                  <a:pt x="66" y="60"/>
                </a:cubicBezTo>
                <a:cubicBezTo>
                  <a:pt x="73" y="75"/>
                  <a:pt x="81" y="92"/>
                  <a:pt x="89" y="107"/>
                </a:cubicBezTo>
                <a:cubicBezTo>
                  <a:pt x="99" y="102"/>
                  <a:pt x="115" y="101"/>
                  <a:pt x="128" y="101"/>
                </a:cubicBezTo>
                <a:cubicBezTo>
                  <a:pt x="140" y="101"/>
                  <a:pt x="151" y="102"/>
                  <a:pt x="160" y="104"/>
                </a:cubicBezTo>
                <a:cubicBezTo>
                  <a:pt x="160" y="104"/>
                  <a:pt x="160" y="104"/>
                  <a:pt x="160" y="104"/>
                </a:cubicBezTo>
                <a:cubicBezTo>
                  <a:pt x="166" y="106"/>
                  <a:pt x="171" y="114"/>
                  <a:pt x="171" y="124"/>
                </a:cubicBezTo>
                <a:cubicBezTo>
                  <a:pt x="171" y="133"/>
                  <a:pt x="166" y="141"/>
                  <a:pt x="160" y="143"/>
                </a:cubicBezTo>
                <a:cubicBezTo>
                  <a:pt x="160" y="143"/>
                  <a:pt x="160" y="143"/>
                  <a:pt x="160" y="143"/>
                </a:cubicBezTo>
                <a:cubicBezTo>
                  <a:pt x="151" y="145"/>
                  <a:pt x="141" y="146"/>
                  <a:pt x="131" y="147"/>
                </a:cubicBezTo>
                <a:cubicBezTo>
                  <a:pt x="140" y="151"/>
                  <a:pt x="151" y="154"/>
                  <a:pt x="164" y="157"/>
                </a:cubicBezTo>
                <a:cubicBezTo>
                  <a:pt x="71" y="224"/>
                  <a:pt x="71" y="224"/>
                  <a:pt x="71" y="224"/>
                </a:cubicBezTo>
                <a:cubicBezTo>
                  <a:pt x="65" y="221"/>
                  <a:pt x="59" y="218"/>
                  <a:pt x="56" y="217"/>
                </a:cubicBezTo>
                <a:cubicBezTo>
                  <a:pt x="52" y="216"/>
                  <a:pt x="49" y="216"/>
                  <a:pt x="45" y="216"/>
                </a:cubicBezTo>
                <a:cubicBezTo>
                  <a:pt x="59" y="232"/>
                  <a:pt x="59" y="232"/>
                  <a:pt x="59" y="232"/>
                </a:cubicBezTo>
                <a:cubicBezTo>
                  <a:pt x="89" y="232"/>
                  <a:pt x="89" y="232"/>
                  <a:pt x="89" y="232"/>
                </a:cubicBezTo>
                <a:cubicBezTo>
                  <a:pt x="101" y="232"/>
                  <a:pt x="111" y="230"/>
                  <a:pt x="121" y="225"/>
                </a:cubicBezTo>
                <a:cubicBezTo>
                  <a:pt x="135" y="219"/>
                  <a:pt x="213" y="181"/>
                  <a:pt x="241" y="170"/>
                </a:cubicBezTo>
                <a:cubicBezTo>
                  <a:pt x="248" y="167"/>
                  <a:pt x="254" y="164"/>
                  <a:pt x="261" y="162"/>
                </a:cubicBezTo>
                <a:cubicBezTo>
                  <a:pt x="301" y="162"/>
                  <a:pt x="355" y="162"/>
                  <a:pt x="367" y="162"/>
                </a:cubicBezTo>
                <a:cubicBezTo>
                  <a:pt x="436" y="162"/>
                  <a:pt x="443" y="150"/>
                  <a:pt x="443" y="141"/>
                </a:cubicBezTo>
                <a:cubicBezTo>
                  <a:pt x="443" y="132"/>
                  <a:pt x="426" y="127"/>
                  <a:pt x="402" y="118"/>
                </a:cubicBezTo>
                <a:close/>
                <a:moveTo>
                  <a:pt x="232" y="121"/>
                </a:moveTo>
                <a:cubicBezTo>
                  <a:pt x="232" y="124"/>
                  <a:pt x="230" y="126"/>
                  <a:pt x="227" y="126"/>
                </a:cubicBezTo>
                <a:cubicBezTo>
                  <a:pt x="223" y="126"/>
                  <a:pt x="223" y="126"/>
                  <a:pt x="223" y="126"/>
                </a:cubicBezTo>
                <a:cubicBezTo>
                  <a:pt x="220" y="126"/>
                  <a:pt x="218" y="124"/>
                  <a:pt x="218" y="121"/>
                </a:cubicBezTo>
                <a:cubicBezTo>
                  <a:pt x="218" y="114"/>
                  <a:pt x="218" y="114"/>
                  <a:pt x="218" y="114"/>
                </a:cubicBezTo>
                <a:cubicBezTo>
                  <a:pt x="218" y="112"/>
                  <a:pt x="220" y="110"/>
                  <a:pt x="223" y="110"/>
                </a:cubicBezTo>
                <a:cubicBezTo>
                  <a:pt x="227" y="110"/>
                  <a:pt x="227" y="110"/>
                  <a:pt x="227" y="110"/>
                </a:cubicBezTo>
                <a:cubicBezTo>
                  <a:pt x="230" y="110"/>
                  <a:pt x="232" y="112"/>
                  <a:pt x="232" y="114"/>
                </a:cubicBezTo>
                <a:lnTo>
                  <a:pt x="232" y="121"/>
                </a:lnTo>
                <a:close/>
                <a:moveTo>
                  <a:pt x="263" y="121"/>
                </a:moveTo>
                <a:cubicBezTo>
                  <a:pt x="263" y="124"/>
                  <a:pt x="261" y="126"/>
                  <a:pt x="258" y="126"/>
                </a:cubicBezTo>
                <a:cubicBezTo>
                  <a:pt x="254" y="126"/>
                  <a:pt x="254" y="126"/>
                  <a:pt x="254" y="126"/>
                </a:cubicBezTo>
                <a:cubicBezTo>
                  <a:pt x="251" y="126"/>
                  <a:pt x="249" y="124"/>
                  <a:pt x="249" y="121"/>
                </a:cubicBezTo>
                <a:cubicBezTo>
                  <a:pt x="249" y="114"/>
                  <a:pt x="249" y="114"/>
                  <a:pt x="249" y="114"/>
                </a:cubicBezTo>
                <a:cubicBezTo>
                  <a:pt x="249" y="112"/>
                  <a:pt x="251" y="110"/>
                  <a:pt x="254" y="110"/>
                </a:cubicBezTo>
                <a:cubicBezTo>
                  <a:pt x="258" y="110"/>
                  <a:pt x="258" y="110"/>
                  <a:pt x="258" y="110"/>
                </a:cubicBezTo>
                <a:cubicBezTo>
                  <a:pt x="261" y="110"/>
                  <a:pt x="263" y="112"/>
                  <a:pt x="263" y="114"/>
                </a:cubicBezTo>
                <a:lnTo>
                  <a:pt x="263" y="121"/>
                </a:lnTo>
                <a:close/>
                <a:moveTo>
                  <a:pt x="294" y="121"/>
                </a:moveTo>
                <a:cubicBezTo>
                  <a:pt x="294" y="124"/>
                  <a:pt x="292" y="126"/>
                  <a:pt x="289" y="126"/>
                </a:cubicBezTo>
                <a:cubicBezTo>
                  <a:pt x="285" y="126"/>
                  <a:pt x="285" y="126"/>
                  <a:pt x="285" y="126"/>
                </a:cubicBezTo>
                <a:cubicBezTo>
                  <a:pt x="282" y="126"/>
                  <a:pt x="280" y="124"/>
                  <a:pt x="280" y="121"/>
                </a:cubicBezTo>
                <a:cubicBezTo>
                  <a:pt x="280" y="114"/>
                  <a:pt x="280" y="114"/>
                  <a:pt x="280" y="114"/>
                </a:cubicBezTo>
                <a:cubicBezTo>
                  <a:pt x="280" y="112"/>
                  <a:pt x="282" y="110"/>
                  <a:pt x="285" y="110"/>
                </a:cubicBezTo>
                <a:cubicBezTo>
                  <a:pt x="289" y="110"/>
                  <a:pt x="289" y="110"/>
                  <a:pt x="289" y="110"/>
                </a:cubicBezTo>
                <a:cubicBezTo>
                  <a:pt x="292" y="110"/>
                  <a:pt x="294" y="112"/>
                  <a:pt x="294" y="114"/>
                </a:cubicBezTo>
                <a:lnTo>
                  <a:pt x="294" y="121"/>
                </a:lnTo>
                <a:close/>
                <a:moveTo>
                  <a:pt x="360" y="127"/>
                </a:moveTo>
                <a:cubicBezTo>
                  <a:pt x="360" y="127"/>
                  <a:pt x="360" y="127"/>
                  <a:pt x="360" y="127"/>
                </a:cubicBezTo>
                <a:cubicBezTo>
                  <a:pt x="343" y="127"/>
                  <a:pt x="328" y="122"/>
                  <a:pt x="322" y="115"/>
                </a:cubicBezTo>
                <a:cubicBezTo>
                  <a:pt x="320" y="112"/>
                  <a:pt x="321" y="109"/>
                  <a:pt x="325" y="109"/>
                </a:cubicBezTo>
                <a:cubicBezTo>
                  <a:pt x="331" y="108"/>
                  <a:pt x="348" y="108"/>
                  <a:pt x="356" y="102"/>
                </a:cubicBezTo>
                <a:cubicBezTo>
                  <a:pt x="370" y="106"/>
                  <a:pt x="380" y="112"/>
                  <a:pt x="388" y="121"/>
                </a:cubicBezTo>
                <a:cubicBezTo>
                  <a:pt x="382" y="125"/>
                  <a:pt x="371" y="127"/>
                  <a:pt x="360" y="127"/>
                </a:cubicBezTo>
                <a:close/>
                <a:moveTo>
                  <a:pt x="156" y="135"/>
                </a:moveTo>
                <a:cubicBezTo>
                  <a:pt x="153" y="135"/>
                  <a:pt x="150" y="130"/>
                  <a:pt x="150" y="124"/>
                </a:cubicBezTo>
                <a:cubicBezTo>
                  <a:pt x="150" y="117"/>
                  <a:pt x="153" y="112"/>
                  <a:pt x="156" y="112"/>
                </a:cubicBezTo>
                <a:cubicBezTo>
                  <a:pt x="160" y="112"/>
                  <a:pt x="163" y="117"/>
                  <a:pt x="163" y="124"/>
                </a:cubicBezTo>
                <a:cubicBezTo>
                  <a:pt x="163" y="130"/>
                  <a:pt x="160" y="135"/>
                  <a:pt x="156" y="135"/>
                </a:cubicBezTo>
                <a:close/>
              </a:path>
            </a:pathLst>
          </a:custGeom>
          <a:solidFill>
            <a:srgbClr val="C1C0C7"/>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2143" y="6253447"/>
            <a:ext cx="2805014" cy="402030"/>
          </a:xfrm>
          <a:prstGeom prst="rect">
            <a:avLst/>
          </a:prstGeom>
        </p:spPr>
      </p:pic>
    </p:spTree>
    <p:extLst>
      <p:ext uri="{BB962C8B-B14F-4D97-AF65-F5344CB8AC3E}">
        <p14:creationId xmlns:p14="http://schemas.microsoft.com/office/powerpoint/2010/main" val="33463512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六边形 3"/>
          <p:cNvSpPr>
            <a:spLocks noChangeAspect="1"/>
          </p:cNvSpPr>
          <p:nvPr/>
        </p:nvSpPr>
        <p:spPr>
          <a:xfrm rot="1569647">
            <a:off x="11227250" y="5874457"/>
            <a:ext cx="919290" cy="823046"/>
          </a:xfrm>
          <a:prstGeom prst="hexagon">
            <a:avLst/>
          </a:prstGeom>
          <a:solidFill>
            <a:schemeClr val="accent1">
              <a:alpha val="0"/>
            </a:schemeClr>
          </a:solidFill>
          <a:ln w="34925">
            <a:solidFill>
              <a:schemeClr val="tx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a:spLocks noChangeAspect="1"/>
          </p:cNvSpPr>
          <p:nvPr/>
        </p:nvSpPr>
        <p:spPr>
          <a:xfrm rot="1569647">
            <a:off x="10456437" y="5140353"/>
            <a:ext cx="1272923" cy="1139656"/>
          </a:xfrm>
          <a:prstGeom prst="hexagon">
            <a:avLst/>
          </a:prstGeom>
          <a:solidFill>
            <a:schemeClr val="accent1">
              <a:alpha val="0"/>
            </a:schemeClr>
          </a:solidFill>
          <a:ln w="34925">
            <a:solidFill>
              <a:schemeClr val="tx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p:cNvSpPr>
            <a:spLocks noChangeAspect="1"/>
          </p:cNvSpPr>
          <p:nvPr/>
        </p:nvSpPr>
        <p:spPr>
          <a:xfrm rot="1569647">
            <a:off x="10154980" y="5791974"/>
            <a:ext cx="663872" cy="594369"/>
          </a:xfrm>
          <a:prstGeom prst="hexagon">
            <a:avLst/>
          </a:prstGeom>
          <a:solidFill>
            <a:schemeClr val="accent1">
              <a:alpha val="0"/>
            </a:schemeClr>
          </a:solidFill>
          <a:ln w="34925">
            <a:solidFill>
              <a:schemeClr val="tx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a:spLocks noChangeAspect="1"/>
          </p:cNvSpPr>
          <p:nvPr/>
        </p:nvSpPr>
        <p:spPr>
          <a:xfrm rot="1569647">
            <a:off x="11147244" y="4309421"/>
            <a:ext cx="470839" cy="421545"/>
          </a:xfrm>
          <a:prstGeom prst="hexagon">
            <a:avLst/>
          </a:prstGeom>
          <a:solidFill>
            <a:schemeClr val="accent1">
              <a:alpha val="0"/>
            </a:schemeClr>
          </a:solidFill>
          <a:ln w="34925">
            <a:solidFill>
              <a:schemeClr val="tx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a:spLocks noChangeAspect="1"/>
          </p:cNvSpPr>
          <p:nvPr/>
        </p:nvSpPr>
        <p:spPr>
          <a:xfrm rot="12434010">
            <a:off x="-276922" y="106544"/>
            <a:ext cx="1955412" cy="2311125"/>
          </a:xfrm>
          <a:custGeom>
            <a:avLst/>
            <a:gdLst>
              <a:gd name="connsiteX0" fmla="*/ 1266917 w 1955412"/>
              <a:gd name="connsiteY0" fmla="*/ 1250016 h 2311125"/>
              <a:gd name="connsiteX1" fmla="*/ 1749651 w 1955412"/>
              <a:gd name="connsiteY1" fmla="*/ 1250016 h 2311125"/>
              <a:gd name="connsiteX2" fmla="*/ 1955412 w 1955412"/>
              <a:gd name="connsiteY2" fmla="*/ 1661539 h 2311125"/>
              <a:gd name="connsiteX3" fmla="*/ 1749651 w 1955412"/>
              <a:gd name="connsiteY3" fmla="*/ 2073062 h 2311125"/>
              <a:gd name="connsiteX4" fmla="*/ 1241884 w 1955412"/>
              <a:gd name="connsiteY4" fmla="*/ 2073062 h 2311125"/>
              <a:gd name="connsiteX5" fmla="*/ 1126937 w 1955412"/>
              <a:gd name="connsiteY5" fmla="*/ 1843170 h 2311125"/>
              <a:gd name="connsiteX6" fmla="*/ 1345216 w 1955412"/>
              <a:gd name="connsiteY6" fmla="*/ 1406613 h 2311125"/>
              <a:gd name="connsiteX7" fmla="*/ 148593 w 1955412"/>
              <a:gd name="connsiteY7" fmla="*/ 1716756 h 2311125"/>
              <a:gd name="connsiteX8" fmla="*/ 227364 w 1955412"/>
              <a:gd name="connsiteY8" fmla="*/ 1716756 h 2311125"/>
              <a:gd name="connsiteX9" fmla="*/ 357207 w 1955412"/>
              <a:gd name="connsiteY9" fmla="*/ 1976441 h 2311125"/>
              <a:gd name="connsiteX10" fmla="*/ 645122 w 1955412"/>
              <a:gd name="connsiteY10" fmla="*/ 1976441 h 2311125"/>
              <a:gd name="connsiteX11" fmla="*/ 663872 w 1955412"/>
              <a:gd name="connsiteY11" fmla="*/ 2013941 h 2311125"/>
              <a:gd name="connsiteX12" fmla="*/ 515280 w 1955412"/>
              <a:gd name="connsiteY12" fmla="*/ 2311125 h 2311125"/>
              <a:gd name="connsiteX13" fmla="*/ 148593 w 1955412"/>
              <a:gd name="connsiteY13" fmla="*/ 2311125 h 2311125"/>
              <a:gd name="connsiteX14" fmla="*/ 0 w 1955412"/>
              <a:gd name="connsiteY14" fmla="*/ 2013941 h 2311125"/>
              <a:gd name="connsiteX15" fmla="*/ 357207 w 1955412"/>
              <a:gd name="connsiteY15" fmla="*/ 836785 h 2311125"/>
              <a:gd name="connsiteX16" fmla="*/ 1060302 w 1955412"/>
              <a:gd name="connsiteY16" fmla="*/ 836785 h 2311125"/>
              <a:gd name="connsiteX17" fmla="*/ 1266917 w 1955412"/>
              <a:gd name="connsiteY17" fmla="*/ 1250016 h 2311125"/>
              <a:gd name="connsiteX18" fmla="*/ 1241884 w 1955412"/>
              <a:gd name="connsiteY18" fmla="*/ 1250016 h 2311125"/>
              <a:gd name="connsiteX19" fmla="*/ 1036122 w 1955412"/>
              <a:gd name="connsiteY19" fmla="*/ 1661539 h 2311125"/>
              <a:gd name="connsiteX20" fmla="*/ 1126937 w 1955412"/>
              <a:gd name="connsiteY20" fmla="*/ 1843170 h 2311125"/>
              <a:gd name="connsiteX21" fmla="*/ 1060302 w 1955412"/>
              <a:gd name="connsiteY21" fmla="*/ 1976441 h 2311125"/>
              <a:gd name="connsiteX22" fmla="*/ 645122 w 1955412"/>
              <a:gd name="connsiteY22" fmla="*/ 1976441 h 2311125"/>
              <a:gd name="connsiteX23" fmla="*/ 515280 w 1955412"/>
              <a:gd name="connsiteY23" fmla="*/ 1716756 h 2311125"/>
              <a:gd name="connsiteX24" fmla="*/ 227364 w 1955412"/>
              <a:gd name="connsiteY24" fmla="*/ 1716756 h 2311125"/>
              <a:gd name="connsiteX25" fmla="*/ 72293 w 1955412"/>
              <a:gd name="connsiteY25" fmla="*/ 1406613 h 2311125"/>
              <a:gd name="connsiteX26" fmla="*/ 314147 w 1955412"/>
              <a:gd name="connsiteY26" fmla="*/ 0 h 2311125"/>
              <a:gd name="connsiteX27" fmla="*/ 574214 w 1955412"/>
              <a:gd name="connsiteY27" fmla="*/ 0 h 2311125"/>
              <a:gd name="connsiteX28" fmla="*/ 679600 w 1955412"/>
              <a:gd name="connsiteY28" fmla="*/ 210773 h 2311125"/>
              <a:gd name="connsiteX29" fmla="*/ 574214 w 1955412"/>
              <a:gd name="connsiteY29" fmla="*/ 421545 h 2311125"/>
              <a:gd name="connsiteX30" fmla="*/ 314147 w 1955412"/>
              <a:gd name="connsiteY30" fmla="*/ 421545 h 2311125"/>
              <a:gd name="connsiteX31" fmla="*/ 208761 w 1955412"/>
              <a:gd name="connsiteY31" fmla="*/ 210773 h 231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55412" h="2311125">
                <a:moveTo>
                  <a:pt x="1266917" y="1250016"/>
                </a:moveTo>
                <a:lnTo>
                  <a:pt x="1749651" y="1250016"/>
                </a:lnTo>
                <a:lnTo>
                  <a:pt x="1955412" y="1661539"/>
                </a:lnTo>
                <a:lnTo>
                  <a:pt x="1749651" y="2073062"/>
                </a:lnTo>
                <a:lnTo>
                  <a:pt x="1241884" y="2073062"/>
                </a:lnTo>
                <a:lnTo>
                  <a:pt x="1126937" y="1843170"/>
                </a:lnTo>
                <a:lnTo>
                  <a:pt x="1345216" y="1406613"/>
                </a:lnTo>
                <a:close/>
                <a:moveTo>
                  <a:pt x="148593" y="1716756"/>
                </a:moveTo>
                <a:lnTo>
                  <a:pt x="227364" y="1716756"/>
                </a:lnTo>
                <a:lnTo>
                  <a:pt x="357207" y="1976441"/>
                </a:lnTo>
                <a:lnTo>
                  <a:pt x="645122" y="1976441"/>
                </a:lnTo>
                <a:lnTo>
                  <a:pt x="663872" y="2013941"/>
                </a:lnTo>
                <a:lnTo>
                  <a:pt x="515280" y="2311125"/>
                </a:lnTo>
                <a:lnTo>
                  <a:pt x="148593" y="2311125"/>
                </a:lnTo>
                <a:lnTo>
                  <a:pt x="0" y="2013941"/>
                </a:lnTo>
                <a:close/>
                <a:moveTo>
                  <a:pt x="357207" y="836785"/>
                </a:moveTo>
                <a:lnTo>
                  <a:pt x="1060302" y="836785"/>
                </a:lnTo>
                <a:lnTo>
                  <a:pt x="1266917" y="1250016"/>
                </a:lnTo>
                <a:lnTo>
                  <a:pt x="1241884" y="1250016"/>
                </a:lnTo>
                <a:lnTo>
                  <a:pt x="1036122" y="1661539"/>
                </a:lnTo>
                <a:lnTo>
                  <a:pt x="1126937" y="1843170"/>
                </a:lnTo>
                <a:lnTo>
                  <a:pt x="1060302" y="1976441"/>
                </a:lnTo>
                <a:lnTo>
                  <a:pt x="645122" y="1976441"/>
                </a:lnTo>
                <a:lnTo>
                  <a:pt x="515280" y="1716756"/>
                </a:lnTo>
                <a:lnTo>
                  <a:pt x="227364" y="1716756"/>
                </a:lnTo>
                <a:lnTo>
                  <a:pt x="72293" y="1406613"/>
                </a:lnTo>
                <a:close/>
                <a:moveTo>
                  <a:pt x="314147" y="0"/>
                </a:moveTo>
                <a:lnTo>
                  <a:pt x="574214" y="0"/>
                </a:lnTo>
                <a:lnTo>
                  <a:pt x="679600" y="210773"/>
                </a:lnTo>
                <a:lnTo>
                  <a:pt x="574214" y="421545"/>
                </a:lnTo>
                <a:lnTo>
                  <a:pt x="314147" y="421545"/>
                </a:lnTo>
                <a:lnTo>
                  <a:pt x="208761" y="210773"/>
                </a:lnTo>
                <a:close/>
              </a:path>
            </a:pathLst>
          </a:custGeom>
          <a:solidFill>
            <a:schemeClr val="accent1">
              <a:alpha val="0"/>
            </a:schemeClr>
          </a:solidFill>
          <a:ln w="34925">
            <a:solidFill>
              <a:schemeClr val="tx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260934" y="2604587"/>
            <a:ext cx="304800" cy="3012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9115424" y="857309"/>
            <a:ext cx="409575" cy="40479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90900" y="5323949"/>
            <a:ext cx="222194" cy="21960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2048115" y="2351020"/>
            <a:ext cx="238126" cy="2353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7620001" y="5469429"/>
            <a:ext cx="76199" cy="7531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9803417" y="4861024"/>
            <a:ext cx="76199" cy="7531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609599" y="5713959"/>
            <a:ext cx="578773" cy="5720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KSO_Shape"/>
          <p:cNvSpPr>
            <a:spLocks noChangeAspect="1"/>
          </p:cNvSpPr>
          <p:nvPr/>
        </p:nvSpPr>
        <p:spPr bwMode="auto">
          <a:xfrm>
            <a:off x="2718987" y="227711"/>
            <a:ext cx="633934" cy="594842"/>
          </a:xfrm>
          <a:custGeom>
            <a:avLst/>
            <a:gdLst>
              <a:gd name="T0" fmla="*/ 1646201 w 2921000"/>
              <a:gd name="T1" fmla="*/ 1934112 h 2743200"/>
              <a:gd name="T2" fmla="*/ 1749643 w 2921000"/>
              <a:gd name="T3" fmla="*/ 1872613 h 2743200"/>
              <a:gd name="T4" fmla="*/ 2051083 w 2921000"/>
              <a:gd name="T5" fmla="*/ 2015900 h 2743200"/>
              <a:gd name="T6" fmla="*/ 2102487 w 2921000"/>
              <a:gd name="T7" fmla="*/ 2213078 h 2743200"/>
              <a:gd name="T8" fmla="*/ 1908296 w 2921000"/>
              <a:gd name="T9" fmla="*/ 2213395 h 2743200"/>
              <a:gd name="T10" fmla="*/ 1430751 w 2921000"/>
              <a:gd name="T11" fmla="*/ 2480314 h 2743200"/>
              <a:gd name="T12" fmla="*/ 1254012 w 2921000"/>
              <a:gd name="T13" fmla="*/ 2348440 h 2743200"/>
              <a:gd name="T14" fmla="*/ 1083936 w 2921000"/>
              <a:gd name="T15" fmla="*/ 2125267 h 2743200"/>
              <a:gd name="T16" fmla="*/ 1188330 w 2921000"/>
              <a:gd name="T17" fmla="*/ 1958522 h 2743200"/>
              <a:gd name="T18" fmla="*/ 1648386 w 2921000"/>
              <a:gd name="T19" fmla="*/ 1223950 h 2743200"/>
              <a:gd name="T20" fmla="*/ 1786964 w 2921000"/>
              <a:gd name="T21" fmla="*/ 1348536 h 2743200"/>
              <a:gd name="T22" fmla="*/ 1838654 w 2921000"/>
              <a:gd name="T23" fmla="*/ 1488021 h 2743200"/>
              <a:gd name="T24" fmla="*/ 1830409 w 2921000"/>
              <a:gd name="T25" fmla="*/ 1585343 h 2743200"/>
              <a:gd name="T26" fmla="*/ 1756204 w 2921000"/>
              <a:gd name="T27" fmla="*/ 1724828 h 2743200"/>
              <a:gd name="T28" fmla="*/ 1630627 w 2921000"/>
              <a:gd name="T29" fmla="*/ 1828491 h 2743200"/>
              <a:gd name="T30" fmla="*/ 1475876 w 2921000"/>
              <a:gd name="T31" fmla="*/ 1788548 h 2743200"/>
              <a:gd name="T32" fmla="*/ 1387084 w 2921000"/>
              <a:gd name="T33" fmla="*/ 1637016 h 2743200"/>
              <a:gd name="T34" fmla="*/ 1328418 w 2921000"/>
              <a:gd name="T35" fmla="*/ 1536523 h 2743200"/>
              <a:gd name="T36" fmla="*/ 1358544 w 2921000"/>
              <a:gd name="T37" fmla="*/ 1470585 h 2743200"/>
              <a:gd name="T38" fmla="*/ 1425138 w 2921000"/>
              <a:gd name="T39" fmla="*/ 1298131 h 2743200"/>
              <a:gd name="T40" fmla="*/ 1590354 w 2921000"/>
              <a:gd name="T41" fmla="*/ 1216025 h 2743200"/>
              <a:gd name="T42" fmla="*/ 604203 w 2921000"/>
              <a:gd name="T43" fmla="*/ 1090421 h 2743200"/>
              <a:gd name="T44" fmla="*/ 443230 w 2921000"/>
              <a:gd name="T45" fmla="*/ 2410422 h 2743200"/>
              <a:gd name="T46" fmla="*/ 2573655 w 2921000"/>
              <a:gd name="T47" fmla="*/ 2613963 h 2743200"/>
              <a:gd name="T48" fmla="*/ 2652077 w 2921000"/>
              <a:gd name="T49" fmla="*/ 2574271 h 2743200"/>
              <a:gd name="T50" fmla="*/ 2808605 w 2921000"/>
              <a:gd name="T51" fmla="*/ 1152341 h 2743200"/>
              <a:gd name="T52" fmla="*/ 2764790 w 2921000"/>
              <a:gd name="T53" fmla="*/ 1076132 h 2743200"/>
              <a:gd name="T54" fmla="*/ 1391618 w 2921000"/>
              <a:gd name="T55" fmla="*/ 763587 h 2743200"/>
              <a:gd name="T56" fmla="*/ 2455863 w 2921000"/>
              <a:gd name="T57" fmla="*/ 816769 h 2743200"/>
              <a:gd name="T58" fmla="*/ 1391618 w 2921000"/>
              <a:gd name="T59" fmla="*/ 869950 h 2743200"/>
              <a:gd name="T60" fmla="*/ 1338581 w 2921000"/>
              <a:gd name="T61" fmla="*/ 811387 h 2743200"/>
              <a:gd name="T62" fmla="*/ 1888758 w 2921000"/>
              <a:gd name="T63" fmla="*/ 538801 h 2743200"/>
              <a:gd name="T64" fmla="*/ 1935480 w 2921000"/>
              <a:gd name="T65" fmla="*/ 602996 h 2743200"/>
              <a:gd name="T66" fmla="*/ 1380853 w 2921000"/>
              <a:gd name="T67" fmla="*/ 644835 h 2743200"/>
              <a:gd name="T68" fmla="*/ 1340488 w 2921000"/>
              <a:gd name="T69" fmla="*/ 576168 h 2743200"/>
              <a:gd name="T70" fmla="*/ 2105660 w 2921000"/>
              <a:gd name="T71" fmla="*/ 537590 h 2743200"/>
              <a:gd name="T72" fmla="*/ 2147887 w 2921000"/>
              <a:gd name="T73" fmla="*/ 611258 h 2743200"/>
              <a:gd name="T74" fmla="*/ 2556510 w 2921000"/>
              <a:gd name="T75" fmla="*/ 602685 h 2743200"/>
              <a:gd name="T76" fmla="*/ 1286827 w 2921000"/>
              <a:gd name="T77" fmla="*/ 94944 h 2743200"/>
              <a:gd name="T78" fmla="*/ 1199833 w 2921000"/>
              <a:gd name="T79" fmla="*/ 140987 h 2743200"/>
              <a:gd name="T80" fmla="*/ 2636520 w 2921000"/>
              <a:gd name="T81" fmla="*/ 925302 h 2743200"/>
              <a:gd name="T82" fmla="*/ 2070735 w 2921000"/>
              <a:gd name="T83" fmla="*/ 676671 h 2743200"/>
              <a:gd name="T84" fmla="*/ 2008187 w 2921000"/>
              <a:gd name="T85" fmla="*/ 526476 h 2743200"/>
              <a:gd name="T86" fmla="*/ 2112327 w 2921000"/>
              <a:gd name="T87" fmla="*/ 19687 h 2743200"/>
              <a:gd name="T88" fmla="*/ 2586990 w 2921000"/>
              <a:gd name="T89" fmla="*/ 462969 h 2743200"/>
              <a:gd name="T90" fmla="*/ 2737485 w 2921000"/>
              <a:gd name="T91" fmla="*/ 686197 h 2743200"/>
              <a:gd name="T92" fmla="*/ 2856230 w 2921000"/>
              <a:gd name="T93" fmla="*/ 1017388 h 2743200"/>
              <a:gd name="T94" fmla="*/ 2920683 w 2921000"/>
              <a:gd name="T95" fmla="*/ 1179014 h 2743200"/>
              <a:gd name="T96" fmla="*/ 2725103 w 2921000"/>
              <a:gd name="T97" fmla="*/ 2656195 h 2743200"/>
              <a:gd name="T98" fmla="*/ 2528887 w 2921000"/>
              <a:gd name="T99" fmla="*/ 2743200 h 2743200"/>
              <a:gd name="T100" fmla="*/ 95250 w 2921000"/>
              <a:gd name="T101" fmla="*/ 2679693 h 2743200"/>
              <a:gd name="T102" fmla="*/ 317 w 2921000"/>
              <a:gd name="T103" fmla="*/ 2485360 h 2743200"/>
              <a:gd name="T104" fmla="*/ 67945 w 2921000"/>
              <a:gd name="T105" fmla="*/ 450267 h 2743200"/>
              <a:gd name="T106" fmla="*/ 265113 w 2921000"/>
              <a:gd name="T107" fmla="*/ 360087 h 2743200"/>
              <a:gd name="T108" fmla="*/ 162243 w 2921000"/>
              <a:gd name="T109" fmla="*/ 531874 h 2743200"/>
              <a:gd name="T110" fmla="*/ 123190 w 2921000"/>
              <a:gd name="T111" fmla="*/ 2488536 h 2743200"/>
              <a:gd name="T112" fmla="*/ 193993 w 2921000"/>
              <a:gd name="T113" fmla="*/ 2581574 h 2743200"/>
              <a:gd name="T114" fmla="*/ 302577 w 2921000"/>
              <a:gd name="T115" fmla="*/ 2508223 h 2743200"/>
              <a:gd name="T116" fmla="*/ 482917 w 2921000"/>
              <a:gd name="T117" fmla="*/ 1075497 h 2743200"/>
              <a:gd name="T118" fmla="*/ 642937 w 2921000"/>
              <a:gd name="T119" fmla="*/ 937369 h 2743200"/>
              <a:gd name="T120" fmla="*/ 1087437 w 2921000"/>
              <a:gd name="T121" fmla="*/ 125110 h 2743200"/>
              <a:gd name="T122" fmla="*/ 1221105 w 2921000"/>
              <a:gd name="T123" fmla="*/ 9844 h 274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21000" h="2743200">
                <a:moveTo>
                  <a:pt x="1429165" y="1871662"/>
                </a:moveTo>
                <a:lnTo>
                  <a:pt x="1430751" y="1884976"/>
                </a:lnTo>
                <a:lnTo>
                  <a:pt x="1434242" y="1903680"/>
                </a:lnTo>
                <a:lnTo>
                  <a:pt x="1438367" y="1927455"/>
                </a:lnTo>
                <a:lnTo>
                  <a:pt x="1443761" y="1954718"/>
                </a:lnTo>
                <a:lnTo>
                  <a:pt x="1457087" y="2018119"/>
                </a:lnTo>
                <a:lnTo>
                  <a:pt x="1471684" y="2085641"/>
                </a:lnTo>
                <a:lnTo>
                  <a:pt x="1485962" y="2151579"/>
                </a:lnTo>
                <a:lnTo>
                  <a:pt x="1498337" y="2207372"/>
                </a:lnTo>
                <a:lnTo>
                  <a:pt x="1510395" y="2260312"/>
                </a:lnTo>
                <a:lnTo>
                  <a:pt x="1555769" y="1996563"/>
                </a:lnTo>
                <a:lnTo>
                  <a:pt x="1528799" y="1934112"/>
                </a:lnTo>
                <a:lnTo>
                  <a:pt x="1572587" y="1892902"/>
                </a:lnTo>
                <a:lnTo>
                  <a:pt x="1586231" y="1892902"/>
                </a:lnTo>
                <a:lnTo>
                  <a:pt x="1589404" y="1892902"/>
                </a:lnTo>
                <a:lnTo>
                  <a:pt x="1603048" y="1892902"/>
                </a:lnTo>
                <a:lnTo>
                  <a:pt x="1646201" y="1934112"/>
                </a:lnTo>
                <a:lnTo>
                  <a:pt x="1632875" y="1965179"/>
                </a:lnTo>
                <a:lnTo>
                  <a:pt x="1623355" y="1986418"/>
                </a:lnTo>
                <a:lnTo>
                  <a:pt x="1620500" y="1993710"/>
                </a:lnTo>
                <a:lnTo>
                  <a:pt x="1619865" y="1996563"/>
                </a:lnTo>
                <a:lnTo>
                  <a:pt x="1627163" y="2038090"/>
                </a:lnTo>
                <a:lnTo>
                  <a:pt x="1642394" y="2128437"/>
                </a:lnTo>
                <a:lnTo>
                  <a:pt x="1664923" y="2260312"/>
                </a:lnTo>
                <a:lnTo>
                  <a:pt x="1676980" y="2206738"/>
                </a:lnTo>
                <a:lnTo>
                  <a:pt x="1689355" y="2151579"/>
                </a:lnTo>
                <a:lnTo>
                  <a:pt x="1703634" y="2085641"/>
                </a:lnTo>
                <a:lnTo>
                  <a:pt x="1718547" y="2017802"/>
                </a:lnTo>
                <a:lnTo>
                  <a:pt x="1731557" y="1954718"/>
                </a:lnTo>
                <a:lnTo>
                  <a:pt x="1736951" y="1927455"/>
                </a:lnTo>
                <a:lnTo>
                  <a:pt x="1741393" y="1903680"/>
                </a:lnTo>
                <a:lnTo>
                  <a:pt x="1744566" y="1884976"/>
                </a:lnTo>
                <a:lnTo>
                  <a:pt x="1746470" y="1871662"/>
                </a:lnTo>
                <a:lnTo>
                  <a:pt x="1749643" y="1872613"/>
                </a:lnTo>
                <a:lnTo>
                  <a:pt x="1753768" y="1873881"/>
                </a:lnTo>
                <a:lnTo>
                  <a:pt x="1776931" y="1881172"/>
                </a:lnTo>
                <a:lnTo>
                  <a:pt x="1807075" y="1891000"/>
                </a:lnTo>
                <a:lnTo>
                  <a:pt x="1841662" y="1902412"/>
                </a:lnTo>
                <a:lnTo>
                  <a:pt x="1878469" y="1915092"/>
                </a:lnTo>
                <a:lnTo>
                  <a:pt x="1916228" y="1929357"/>
                </a:lnTo>
                <a:lnTo>
                  <a:pt x="1934949" y="1936331"/>
                </a:lnTo>
                <a:lnTo>
                  <a:pt x="1953353" y="1943623"/>
                </a:lnTo>
                <a:lnTo>
                  <a:pt x="1970488" y="1951231"/>
                </a:lnTo>
                <a:lnTo>
                  <a:pt x="1986987" y="1958522"/>
                </a:lnTo>
                <a:lnTo>
                  <a:pt x="2002218" y="1965813"/>
                </a:lnTo>
                <a:lnTo>
                  <a:pt x="2016497" y="1973104"/>
                </a:lnTo>
                <a:lnTo>
                  <a:pt x="2026651" y="1984199"/>
                </a:lnTo>
                <a:lnTo>
                  <a:pt x="2032362" y="1990539"/>
                </a:lnTo>
                <a:lnTo>
                  <a:pt x="2038391" y="1997831"/>
                </a:lnTo>
                <a:lnTo>
                  <a:pt x="2044737" y="2006390"/>
                </a:lnTo>
                <a:lnTo>
                  <a:pt x="2051083" y="2015900"/>
                </a:lnTo>
                <a:lnTo>
                  <a:pt x="2057747" y="2026678"/>
                </a:lnTo>
                <a:lnTo>
                  <a:pt x="2063775" y="2038724"/>
                </a:lnTo>
                <a:lnTo>
                  <a:pt x="2069804" y="2052673"/>
                </a:lnTo>
                <a:lnTo>
                  <a:pt x="2075833" y="2067889"/>
                </a:lnTo>
                <a:lnTo>
                  <a:pt x="2078689" y="2076131"/>
                </a:lnTo>
                <a:lnTo>
                  <a:pt x="2081227" y="2085007"/>
                </a:lnTo>
                <a:lnTo>
                  <a:pt x="2084083" y="2094201"/>
                </a:lnTo>
                <a:lnTo>
                  <a:pt x="2086621" y="2104028"/>
                </a:lnTo>
                <a:lnTo>
                  <a:pt x="2088842" y="2114489"/>
                </a:lnTo>
                <a:lnTo>
                  <a:pt x="2091381" y="2125267"/>
                </a:lnTo>
                <a:lnTo>
                  <a:pt x="2093602" y="2136679"/>
                </a:lnTo>
                <a:lnTo>
                  <a:pt x="2095506" y="2148409"/>
                </a:lnTo>
                <a:lnTo>
                  <a:pt x="2097410" y="2161089"/>
                </a:lnTo>
                <a:lnTo>
                  <a:pt x="2098996" y="2174086"/>
                </a:lnTo>
                <a:lnTo>
                  <a:pt x="2100583" y="2187717"/>
                </a:lnTo>
                <a:lnTo>
                  <a:pt x="2101852" y="2202300"/>
                </a:lnTo>
                <a:lnTo>
                  <a:pt x="2102487" y="2213078"/>
                </a:lnTo>
                <a:lnTo>
                  <a:pt x="2102804" y="2232732"/>
                </a:lnTo>
                <a:lnTo>
                  <a:pt x="2103439" y="2293597"/>
                </a:lnTo>
                <a:lnTo>
                  <a:pt x="2105025" y="2449882"/>
                </a:lnTo>
                <a:lnTo>
                  <a:pt x="2082179" y="2452735"/>
                </a:lnTo>
                <a:lnTo>
                  <a:pt x="2059016" y="2455588"/>
                </a:lnTo>
                <a:lnTo>
                  <a:pt x="2036170" y="2457807"/>
                </a:lnTo>
                <a:lnTo>
                  <a:pt x="2013324" y="2460026"/>
                </a:lnTo>
                <a:lnTo>
                  <a:pt x="1966363" y="2464147"/>
                </a:lnTo>
                <a:lnTo>
                  <a:pt x="1915911" y="2467951"/>
                </a:lnTo>
                <a:lnTo>
                  <a:pt x="1914959" y="2345586"/>
                </a:lnTo>
                <a:lnTo>
                  <a:pt x="1914642" y="2258410"/>
                </a:lnTo>
                <a:lnTo>
                  <a:pt x="1914642" y="2252387"/>
                </a:lnTo>
                <a:lnTo>
                  <a:pt x="1914325" y="2246046"/>
                </a:lnTo>
                <a:lnTo>
                  <a:pt x="1913373" y="2240023"/>
                </a:lnTo>
                <a:lnTo>
                  <a:pt x="1912738" y="2234317"/>
                </a:lnTo>
                <a:lnTo>
                  <a:pt x="1910834" y="2223539"/>
                </a:lnTo>
                <a:lnTo>
                  <a:pt x="1908296" y="2213395"/>
                </a:lnTo>
                <a:lnTo>
                  <a:pt x="1904805" y="2203885"/>
                </a:lnTo>
                <a:lnTo>
                  <a:pt x="1900998" y="2195008"/>
                </a:lnTo>
                <a:lnTo>
                  <a:pt x="1896555" y="2187083"/>
                </a:lnTo>
                <a:lnTo>
                  <a:pt x="1892430" y="2178841"/>
                </a:lnTo>
                <a:lnTo>
                  <a:pt x="1892430" y="2473023"/>
                </a:lnTo>
                <a:lnTo>
                  <a:pt x="1857210" y="2475242"/>
                </a:lnTo>
                <a:lnTo>
                  <a:pt x="1820085" y="2477144"/>
                </a:lnTo>
                <a:lnTo>
                  <a:pt x="1782325" y="2478729"/>
                </a:lnTo>
                <a:lnTo>
                  <a:pt x="1743297" y="2480314"/>
                </a:lnTo>
                <a:lnTo>
                  <a:pt x="1703951" y="2481582"/>
                </a:lnTo>
                <a:lnTo>
                  <a:pt x="1664605" y="2482216"/>
                </a:lnTo>
                <a:lnTo>
                  <a:pt x="1625894" y="2482533"/>
                </a:lnTo>
                <a:lnTo>
                  <a:pt x="1587817" y="2482850"/>
                </a:lnTo>
                <a:lnTo>
                  <a:pt x="1549423" y="2482533"/>
                </a:lnTo>
                <a:lnTo>
                  <a:pt x="1510077" y="2482216"/>
                </a:lnTo>
                <a:lnTo>
                  <a:pt x="1470414" y="2481582"/>
                </a:lnTo>
                <a:lnTo>
                  <a:pt x="1430751" y="2480314"/>
                </a:lnTo>
                <a:lnTo>
                  <a:pt x="1391723" y="2478729"/>
                </a:lnTo>
                <a:lnTo>
                  <a:pt x="1353011" y="2477144"/>
                </a:lnTo>
                <a:lnTo>
                  <a:pt x="1315887" y="2475242"/>
                </a:lnTo>
                <a:lnTo>
                  <a:pt x="1280348" y="2473023"/>
                </a:lnTo>
                <a:lnTo>
                  <a:pt x="1280348" y="2178841"/>
                </a:lnTo>
                <a:lnTo>
                  <a:pt x="1276541" y="2187400"/>
                </a:lnTo>
                <a:lnTo>
                  <a:pt x="1272416" y="2196277"/>
                </a:lnTo>
                <a:lnTo>
                  <a:pt x="1268291" y="2205787"/>
                </a:lnTo>
                <a:lnTo>
                  <a:pt x="1263849" y="2215614"/>
                </a:lnTo>
                <a:lnTo>
                  <a:pt x="1260041" y="2226075"/>
                </a:lnTo>
                <a:lnTo>
                  <a:pt x="1258454" y="2231781"/>
                </a:lnTo>
                <a:lnTo>
                  <a:pt x="1257185" y="2237170"/>
                </a:lnTo>
                <a:lnTo>
                  <a:pt x="1255916" y="2242876"/>
                </a:lnTo>
                <a:lnTo>
                  <a:pt x="1255281" y="2248900"/>
                </a:lnTo>
                <a:lnTo>
                  <a:pt x="1254329" y="2254923"/>
                </a:lnTo>
                <a:lnTo>
                  <a:pt x="1254329" y="2261580"/>
                </a:lnTo>
                <a:lnTo>
                  <a:pt x="1254012" y="2348440"/>
                </a:lnTo>
                <a:lnTo>
                  <a:pt x="1253377" y="2471121"/>
                </a:lnTo>
                <a:lnTo>
                  <a:pt x="1227993" y="2468902"/>
                </a:lnTo>
                <a:lnTo>
                  <a:pt x="1203878" y="2466683"/>
                </a:lnTo>
                <a:lnTo>
                  <a:pt x="1181032" y="2464147"/>
                </a:lnTo>
                <a:lnTo>
                  <a:pt x="1158820" y="2461611"/>
                </a:lnTo>
                <a:lnTo>
                  <a:pt x="1115350" y="2455905"/>
                </a:lnTo>
                <a:lnTo>
                  <a:pt x="1069975" y="2449882"/>
                </a:lnTo>
                <a:lnTo>
                  <a:pt x="1071562" y="2293597"/>
                </a:lnTo>
                <a:lnTo>
                  <a:pt x="1072513" y="2232732"/>
                </a:lnTo>
                <a:lnTo>
                  <a:pt x="1072831" y="2213078"/>
                </a:lnTo>
                <a:lnTo>
                  <a:pt x="1073465" y="2202300"/>
                </a:lnTo>
                <a:lnTo>
                  <a:pt x="1074735" y="2187717"/>
                </a:lnTo>
                <a:lnTo>
                  <a:pt x="1076321" y="2174086"/>
                </a:lnTo>
                <a:lnTo>
                  <a:pt x="1077908" y="2161089"/>
                </a:lnTo>
                <a:lnTo>
                  <a:pt x="1079811" y="2148409"/>
                </a:lnTo>
                <a:lnTo>
                  <a:pt x="1082033" y="2136679"/>
                </a:lnTo>
                <a:lnTo>
                  <a:pt x="1083936" y="2125267"/>
                </a:lnTo>
                <a:lnTo>
                  <a:pt x="1086158" y="2114489"/>
                </a:lnTo>
                <a:lnTo>
                  <a:pt x="1089013" y="2104028"/>
                </a:lnTo>
                <a:lnTo>
                  <a:pt x="1091234" y="2094201"/>
                </a:lnTo>
                <a:lnTo>
                  <a:pt x="1093773" y="2085007"/>
                </a:lnTo>
                <a:lnTo>
                  <a:pt x="1096946" y="2076131"/>
                </a:lnTo>
                <a:lnTo>
                  <a:pt x="1099484" y="2067889"/>
                </a:lnTo>
                <a:lnTo>
                  <a:pt x="1105196" y="2052673"/>
                </a:lnTo>
                <a:lnTo>
                  <a:pt x="1111542" y="2038724"/>
                </a:lnTo>
                <a:lnTo>
                  <a:pt x="1117888" y="2026678"/>
                </a:lnTo>
                <a:lnTo>
                  <a:pt x="1123917" y="2015900"/>
                </a:lnTo>
                <a:lnTo>
                  <a:pt x="1130580" y="2006390"/>
                </a:lnTo>
                <a:lnTo>
                  <a:pt x="1136609" y="1997831"/>
                </a:lnTo>
                <a:lnTo>
                  <a:pt x="1142638" y="1990539"/>
                </a:lnTo>
                <a:lnTo>
                  <a:pt x="1148349" y="1984199"/>
                </a:lnTo>
                <a:lnTo>
                  <a:pt x="1159138" y="1973104"/>
                </a:lnTo>
                <a:lnTo>
                  <a:pt x="1173099" y="1965813"/>
                </a:lnTo>
                <a:lnTo>
                  <a:pt x="1188330" y="1958522"/>
                </a:lnTo>
                <a:lnTo>
                  <a:pt x="1204830" y="1951231"/>
                </a:lnTo>
                <a:lnTo>
                  <a:pt x="1222282" y="1943623"/>
                </a:lnTo>
                <a:lnTo>
                  <a:pt x="1240368" y="1936331"/>
                </a:lnTo>
                <a:lnTo>
                  <a:pt x="1259089" y="1929357"/>
                </a:lnTo>
                <a:lnTo>
                  <a:pt x="1296848" y="1915409"/>
                </a:lnTo>
                <a:lnTo>
                  <a:pt x="1333656" y="1902412"/>
                </a:lnTo>
                <a:lnTo>
                  <a:pt x="1367925" y="1891000"/>
                </a:lnTo>
                <a:lnTo>
                  <a:pt x="1398069" y="1881489"/>
                </a:lnTo>
                <a:lnTo>
                  <a:pt x="1421867" y="1873881"/>
                </a:lnTo>
                <a:lnTo>
                  <a:pt x="1426309" y="1872296"/>
                </a:lnTo>
                <a:lnTo>
                  <a:pt x="1429165" y="1871662"/>
                </a:lnTo>
                <a:close/>
                <a:moveTo>
                  <a:pt x="1590354" y="1216025"/>
                </a:moveTo>
                <a:lnTo>
                  <a:pt x="1602721" y="1216342"/>
                </a:lnTo>
                <a:lnTo>
                  <a:pt x="1614455" y="1217610"/>
                </a:lnTo>
                <a:lnTo>
                  <a:pt x="1626505" y="1219195"/>
                </a:lnTo>
                <a:lnTo>
                  <a:pt x="1637287" y="1221414"/>
                </a:lnTo>
                <a:lnTo>
                  <a:pt x="1648386" y="1223950"/>
                </a:lnTo>
                <a:lnTo>
                  <a:pt x="1659485" y="1227437"/>
                </a:lnTo>
                <a:lnTo>
                  <a:pt x="1669949" y="1231242"/>
                </a:lnTo>
                <a:lnTo>
                  <a:pt x="1680097" y="1235997"/>
                </a:lnTo>
                <a:lnTo>
                  <a:pt x="1689928" y="1240752"/>
                </a:lnTo>
                <a:lnTo>
                  <a:pt x="1699441" y="1246458"/>
                </a:lnTo>
                <a:lnTo>
                  <a:pt x="1708637" y="1252798"/>
                </a:lnTo>
                <a:lnTo>
                  <a:pt x="1717834" y="1259139"/>
                </a:lnTo>
                <a:lnTo>
                  <a:pt x="1726079" y="1266113"/>
                </a:lnTo>
                <a:lnTo>
                  <a:pt x="1734641" y="1273721"/>
                </a:lnTo>
                <a:lnTo>
                  <a:pt x="1742251" y="1281646"/>
                </a:lnTo>
                <a:lnTo>
                  <a:pt x="1749862" y="1290206"/>
                </a:lnTo>
                <a:lnTo>
                  <a:pt x="1756521" y="1298765"/>
                </a:lnTo>
                <a:lnTo>
                  <a:pt x="1763498" y="1307958"/>
                </a:lnTo>
                <a:lnTo>
                  <a:pt x="1770157" y="1317469"/>
                </a:lnTo>
                <a:lnTo>
                  <a:pt x="1775865" y="1327613"/>
                </a:lnTo>
                <a:lnTo>
                  <a:pt x="1781573" y="1337757"/>
                </a:lnTo>
                <a:lnTo>
                  <a:pt x="1786964" y="1348536"/>
                </a:lnTo>
                <a:lnTo>
                  <a:pt x="1791404" y="1359631"/>
                </a:lnTo>
                <a:lnTo>
                  <a:pt x="1796161" y="1370727"/>
                </a:lnTo>
                <a:lnTo>
                  <a:pt x="1799966" y="1382456"/>
                </a:lnTo>
                <a:lnTo>
                  <a:pt x="1803771" y="1394185"/>
                </a:lnTo>
                <a:lnTo>
                  <a:pt x="1806625" y="1406549"/>
                </a:lnTo>
                <a:lnTo>
                  <a:pt x="1809479" y="1418912"/>
                </a:lnTo>
                <a:lnTo>
                  <a:pt x="1811699" y="1431276"/>
                </a:lnTo>
                <a:lnTo>
                  <a:pt x="1813285" y="1444273"/>
                </a:lnTo>
                <a:lnTo>
                  <a:pt x="1814870" y="1457271"/>
                </a:lnTo>
                <a:lnTo>
                  <a:pt x="1815504" y="1470268"/>
                </a:lnTo>
                <a:lnTo>
                  <a:pt x="1821530" y="1473121"/>
                </a:lnTo>
                <a:lnTo>
                  <a:pt x="1827238" y="1476608"/>
                </a:lnTo>
                <a:lnTo>
                  <a:pt x="1830092" y="1478510"/>
                </a:lnTo>
                <a:lnTo>
                  <a:pt x="1832311" y="1480412"/>
                </a:lnTo>
                <a:lnTo>
                  <a:pt x="1834531" y="1482632"/>
                </a:lnTo>
                <a:lnTo>
                  <a:pt x="1836751" y="1485168"/>
                </a:lnTo>
                <a:lnTo>
                  <a:pt x="1838654" y="1488021"/>
                </a:lnTo>
                <a:lnTo>
                  <a:pt x="1840556" y="1490874"/>
                </a:lnTo>
                <a:lnTo>
                  <a:pt x="1842142" y="1494044"/>
                </a:lnTo>
                <a:lnTo>
                  <a:pt x="1843728" y="1497531"/>
                </a:lnTo>
                <a:lnTo>
                  <a:pt x="1844996" y="1501018"/>
                </a:lnTo>
                <a:lnTo>
                  <a:pt x="1845947" y="1505139"/>
                </a:lnTo>
                <a:lnTo>
                  <a:pt x="1846899" y="1508944"/>
                </a:lnTo>
                <a:lnTo>
                  <a:pt x="1847533" y="1513382"/>
                </a:lnTo>
                <a:lnTo>
                  <a:pt x="1847850" y="1520356"/>
                </a:lnTo>
                <a:lnTo>
                  <a:pt x="1847850" y="1527647"/>
                </a:lnTo>
                <a:lnTo>
                  <a:pt x="1847216" y="1534938"/>
                </a:lnTo>
                <a:lnTo>
                  <a:pt x="1846582" y="1542547"/>
                </a:lnTo>
                <a:lnTo>
                  <a:pt x="1844996" y="1550155"/>
                </a:lnTo>
                <a:lnTo>
                  <a:pt x="1842776" y="1557446"/>
                </a:lnTo>
                <a:lnTo>
                  <a:pt x="1840239" y="1564738"/>
                </a:lnTo>
                <a:lnTo>
                  <a:pt x="1837385" y="1572029"/>
                </a:lnTo>
                <a:lnTo>
                  <a:pt x="1833897" y="1578686"/>
                </a:lnTo>
                <a:lnTo>
                  <a:pt x="1830409" y="1585343"/>
                </a:lnTo>
                <a:lnTo>
                  <a:pt x="1826286" y="1591366"/>
                </a:lnTo>
                <a:lnTo>
                  <a:pt x="1821530" y="1597073"/>
                </a:lnTo>
                <a:lnTo>
                  <a:pt x="1817090" y="1602145"/>
                </a:lnTo>
                <a:lnTo>
                  <a:pt x="1811699" y="1606583"/>
                </a:lnTo>
                <a:lnTo>
                  <a:pt x="1806308" y="1610387"/>
                </a:lnTo>
                <a:lnTo>
                  <a:pt x="1800600" y="1613557"/>
                </a:lnTo>
                <a:lnTo>
                  <a:pt x="1797429" y="1624336"/>
                </a:lnTo>
                <a:lnTo>
                  <a:pt x="1794575" y="1634797"/>
                </a:lnTo>
                <a:lnTo>
                  <a:pt x="1791404" y="1645575"/>
                </a:lnTo>
                <a:lnTo>
                  <a:pt x="1787598" y="1656037"/>
                </a:lnTo>
                <a:lnTo>
                  <a:pt x="1784110" y="1666181"/>
                </a:lnTo>
                <a:lnTo>
                  <a:pt x="1779988" y="1676642"/>
                </a:lnTo>
                <a:lnTo>
                  <a:pt x="1775865" y="1686470"/>
                </a:lnTo>
                <a:lnTo>
                  <a:pt x="1771109" y="1696297"/>
                </a:lnTo>
                <a:lnTo>
                  <a:pt x="1766669" y="1706125"/>
                </a:lnTo>
                <a:lnTo>
                  <a:pt x="1761595" y="1715635"/>
                </a:lnTo>
                <a:lnTo>
                  <a:pt x="1756204" y="1724828"/>
                </a:lnTo>
                <a:lnTo>
                  <a:pt x="1750813" y="1733388"/>
                </a:lnTo>
                <a:lnTo>
                  <a:pt x="1745105" y="1742264"/>
                </a:lnTo>
                <a:lnTo>
                  <a:pt x="1739397" y="1750823"/>
                </a:lnTo>
                <a:lnTo>
                  <a:pt x="1733372" y="1758748"/>
                </a:lnTo>
                <a:lnTo>
                  <a:pt x="1726713" y="1766674"/>
                </a:lnTo>
                <a:lnTo>
                  <a:pt x="1720053" y="1773965"/>
                </a:lnTo>
                <a:lnTo>
                  <a:pt x="1713077" y="1781256"/>
                </a:lnTo>
                <a:lnTo>
                  <a:pt x="1706100" y="1787597"/>
                </a:lnTo>
                <a:lnTo>
                  <a:pt x="1698490" y="1794254"/>
                </a:lnTo>
                <a:lnTo>
                  <a:pt x="1690879" y="1799960"/>
                </a:lnTo>
                <a:lnTo>
                  <a:pt x="1683268" y="1805666"/>
                </a:lnTo>
                <a:lnTo>
                  <a:pt x="1675023" y="1810738"/>
                </a:lnTo>
                <a:lnTo>
                  <a:pt x="1666461" y="1815177"/>
                </a:lnTo>
                <a:lnTo>
                  <a:pt x="1658216" y="1819298"/>
                </a:lnTo>
                <a:lnTo>
                  <a:pt x="1649337" y="1822785"/>
                </a:lnTo>
                <a:lnTo>
                  <a:pt x="1640141" y="1825955"/>
                </a:lnTo>
                <a:lnTo>
                  <a:pt x="1630627" y="1828491"/>
                </a:lnTo>
                <a:lnTo>
                  <a:pt x="1621114" y="1831027"/>
                </a:lnTo>
                <a:lnTo>
                  <a:pt x="1610966" y="1831978"/>
                </a:lnTo>
                <a:lnTo>
                  <a:pt x="1601136" y="1833246"/>
                </a:lnTo>
                <a:lnTo>
                  <a:pt x="1590354" y="1833563"/>
                </a:lnTo>
                <a:lnTo>
                  <a:pt x="1580206" y="1833246"/>
                </a:lnTo>
                <a:lnTo>
                  <a:pt x="1570059" y="1831978"/>
                </a:lnTo>
                <a:lnTo>
                  <a:pt x="1560228" y="1831027"/>
                </a:lnTo>
                <a:lnTo>
                  <a:pt x="1550715" y="1828491"/>
                </a:lnTo>
                <a:lnTo>
                  <a:pt x="1541519" y="1826272"/>
                </a:lnTo>
                <a:lnTo>
                  <a:pt x="1532322" y="1823102"/>
                </a:lnTo>
                <a:lnTo>
                  <a:pt x="1523443" y="1819298"/>
                </a:lnTo>
                <a:lnTo>
                  <a:pt x="1514881" y="1815494"/>
                </a:lnTo>
                <a:lnTo>
                  <a:pt x="1506636" y="1811055"/>
                </a:lnTo>
                <a:lnTo>
                  <a:pt x="1498391" y="1805983"/>
                </a:lnTo>
                <a:lnTo>
                  <a:pt x="1490780" y="1800277"/>
                </a:lnTo>
                <a:lnTo>
                  <a:pt x="1483170" y="1794571"/>
                </a:lnTo>
                <a:lnTo>
                  <a:pt x="1475876" y="1788548"/>
                </a:lnTo>
                <a:lnTo>
                  <a:pt x="1468583" y="1781573"/>
                </a:lnTo>
                <a:lnTo>
                  <a:pt x="1461606" y="1774599"/>
                </a:lnTo>
                <a:lnTo>
                  <a:pt x="1455264" y="1767625"/>
                </a:lnTo>
                <a:lnTo>
                  <a:pt x="1448604" y="1759382"/>
                </a:lnTo>
                <a:lnTo>
                  <a:pt x="1442579" y="1751457"/>
                </a:lnTo>
                <a:lnTo>
                  <a:pt x="1436554" y="1743532"/>
                </a:lnTo>
                <a:lnTo>
                  <a:pt x="1430846" y="1734656"/>
                </a:lnTo>
                <a:lnTo>
                  <a:pt x="1425455" y="1725779"/>
                </a:lnTo>
                <a:lnTo>
                  <a:pt x="1420064" y="1716586"/>
                </a:lnTo>
                <a:lnTo>
                  <a:pt x="1414990" y="1707076"/>
                </a:lnTo>
                <a:lnTo>
                  <a:pt x="1410551" y="1697565"/>
                </a:lnTo>
                <a:lnTo>
                  <a:pt x="1405794" y="1688055"/>
                </a:lnTo>
                <a:lnTo>
                  <a:pt x="1401672" y="1678228"/>
                </a:lnTo>
                <a:lnTo>
                  <a:pt x="1397866" y="1667766"/>
                </a:lnTo>
                <a:lnTo>
                  <a:pt x="1394061" y="1657622"/>
                </a:lnTo>
                <a:lnTo>
                  <a:pt x="1390256" y="1647160"/>
                </a:lnTo>
                <a:lnTo>
                  <a:pt x="1387084" y="1637016"/>
                </a:lnTo>
                <a:lnTo>
                  <a:pt x="1384230" y="1626238"/>
                </a:lnTo>
                <a:lnTo>
                  <a:pt x="1381059" y="1615459"/>
                </a:lnTo>
                <a:lnTo>
                  <a:pt x="1377888" y="1614191"/>
                </a:lnTo>
                <a:lnTo>
                  <a:pt x="1374717" y="1613240"/>
                </a:lnTo>
                <a:lnTo>
                  <a:pt x="1371546" y="1611655"/>
                </a:lnTo>
                <a:lnTo>
                  <a:pt x="1368375" y="1609753"/>
                </a:lnTo>
                <a:lnTo>
                  <a:pt x="1362667" y="1605632"/>
                </a:lnTo>
                <a:lnTo>
                  <a:pt x="1357276" y="1600877"/>
                </a:lnTo>
                <a:lnTo>
                  <a:pt x="1352519" y="1595171"/>
                </a:lnTo>
                <a:lnTo>
                  <a:pt x="1347762" y="1589147"/>
                </a:lnTo>
                <a:lnTo>
                  <a:pt x="1343640" y="1582173"/>
                </a:lnTo>
                <a:lnTo>
                  <a:pt x="1339835" y="1575516"/>
                </a:lnTo>
                <a:lnTo>
                  <a:pt x="1336346" y="1567591"/>
                </a:lnTo>
                <a:lnTo>
                  <a:pt x="1333809" y="1559982"/>
                </a:lnTo>
                <a:lnTo>
                  <a:pt x="1331272" y="1552374"/>
                </a:lnTo>
                <a:lnTo>
                  <a:pt x="1329370" y="1544449"/>
                </a:lnTo>
                <a:lnTo>
                  <a:pt x="1328418" y="1536523"/>
                </a:lnTo>
                <a:lnTo>
                  <a:pt x="1327467" y="1528281"/>
                </a:lnTo>
                <a:lnTo>
                  <a:pt x="1327150" y="1520673"/>
                </a:lnTo>
                <a:lnTo>
                  <a:pt x="1328101" y="1513382"/>
                </a:lnTo>
                <a:lnTo>
                  <a:pt x="1328736" y="1508627"/>
                </a:lnTo>
                <a:lnTo>
                  <a:pt x="1329370" y="1503871"/>
                </a:lnTo>
                <a:lnTo>
                  <a:pt x="1330638" y="1499750"/>
                </a:lnTo>
                <a:lnTo>
                  <a:pt x="1332224" y="1495946"/>
                </a:lnTo>
                <a:lnTo>
                  <a:pt x="1334126" y="1492142"/>
                </a:lnTo>
                <a:lnTo>
                  <a:pt x="1336029" y="1488655"/>
                </a:lnTo>
                <a:lnTo>
                  <a:pt x="1337932" y="1485485"/>
                </a:lnTo>
                <a:lnTo>
                  <a:pt x="1340152" y="1482949"/>
                </a:lnTo>
                <a:lnTo>
                  <a:pt x="1343006" y="1480412"/>
                </a:lnTo>
                <a:lnTo>
                  <a:pt x="1345543" y="1477876"/>
                </a:lnTo>
                <a:lnTo>
                  <a:pt x="1348714" y="1475657"/>
                </a:lnTo>
                <a:lnTo>
                  <a:pt x="1351568" y="1473755"/>
                </a:lnTo>
                <a:lnTo>
                  <a:pt x="1355056" y="1472170"/>
                </a:lnTo>
                <a:lnTo>
                  <a:pt x="1358544" y="1470585"/>
                </a:lnTo>
                <a:lnTo>
                  <a:pt x="1362032" y="1469634"/>
                </a:lnTo>
                <a:lnTo>
                  <a:pt x="1365838" y="1468683"/>
                </a:lnTo>
                <a:lnTo>
                  <a:pt x="1366472" y="1455369"/>
                </a:lnTo>
                <a:lnTo>
                  <a:pt x="1368058" y="1442371"/>
                </a:lnTo>
                <a:lnTo>
                  <a:pt x="1369960" y="1430008"/>
                </a:lnTo>
                <a:lnTo>
                  <a:pt x="1372180" y="1417327"/>
                </a:lnTo>
                <a:lnTo>
                  <a:pt x="1375034" y="1404964"/>
                </a:lnTo>
                <a:lnTo>
                  <a:pt x="1377888" y="1392917"/>
                </a:lnTo>
                <a:lnTo>
                  <a:pt x="1381693" y="1380871"/>
                </a:lnTo>
                <a:lnTo>
                  <a:pt x="1385499" y="1369459"/>
                </a:lnTo>
                <a:lnTo>
                  <a:pt x="1390256" y="1358363"/>
                </a:lnTo>
                <a:lnTo>
                  <a:pt x="1394695" y="1347268"/>
                </a:lnTo>
                <a:lnTo>
                  <a:pt x="1400086" y="1337123"/>
                </a:lnTo>
                <a:lnTo>
                  <a:pt x="1405794" y="1326662"/>
                </a:lnTo>
                <a:lnTo>
                  <a:pt x="1411502" y="1316835"/>
                </a:lnTo>
                <a:lnTo>
                  <a:pt x="1418162" y="1307324"/>
                </a:lnTo>
                <a:lnTo>
                  <a:pt x="1425138" y="1298131"/>
                </a:lnTo>
                <a:lnTo>
                  <a:pt x="1432114" y="1289255"/>
                </a:lnTo>
                <a:lnTo>
                  <a:pt x="1439408" y="1281329"/>
                </a:lnTo>
                <a:lnTo>
                  <a:pt x="1447653" y="1273404"/>
                </a:lnTo>
                <a:lnTo>
                  <a:pt x="1455581" y="1265479"/>
                </a:lnTo>
                <a:lnTo>
                  <a:pt x="1463826" y="1258822"/>
                </a:lnTo>
                <a:lnTo>
                  <a:pt x="1473022" y="1252164"/>
                </a:lnTo>
                <a:lnTo>
                  <a:pt x="1482218" y="1246141"/>
                </a:lnTo>
                <a:lnTo>
                  <a:pt x="1491732" y="1240752"/>
                </a:lnTo>
                <a:lnTo>
                  <a:pt x="1501562" y="1235997"/>
                </a:lnTo>
                <a:lnTo>
                  <a:pt x="1511710" y="1231242"/>
                </a:lnTo>
                <a:lnTo>
                  <a:pt x="1522175" y="1227437"/>
                </a:lnTo>
                <a:lnTo>
                  <a:pt x="1532639" y="1223950"/>
                </a:lnTo>
                <a:lnTo>
                  <a:pt x="1543738" y="1221097"/>
                </a:lnTo>
                <a:lnTo>
                  <a:pt x="1555154" y="1219195"/>
                </a:lnTo>
                <a:lnTo>
                  <a:pt x="1566888" y="1217610"/>
                </a:lnTo>
                <a:lnTo>
                  <a:pt x="1578621" y="1216342"/>
                </a:lnTo>
                <a:lnTo>
                  <a:pt x="1590354" y="1216025"/>
                </a:lnTo>
                <a:close/>
                <a:moveTo>
                  <a:pt x="679450" y="1054222"/>
                </a:moveTo>
                <a:lnTo>
                  <a:pt x="673417" y="1054857"/>
                </a:lnTo>
                <a:lnTo>
                  <a:pt x="668337" y="1055492"/>
                </a:lnTo>
                <a:lnTo>
                  <a:pt x="662940" y="1056762"/>
                </a:lnTo>
                <a:lnTo>
                  <a:pt x="657543" y="1057715"/>
                </a:lnTo>
                <a:lnTo>
                  <a:pt x="652463" y="1059303"/>
                </a:lnTo>
                <a:lnTo>
                  <a:pt x="647700" y="1060890"/>
                </a:lnTo>
                <a:lnTo>
                  <a:pt x="642620" y="1062796"/>
                </a:lnTo>
                <a:lnTo>
                  <a:pt x="637540" y="1065018"/>
                </a:lnTo>
                <a:lnTo>
                  <a:pt x="633095" y="1067241"/>
                </a:lnTo>
                <a:lnTo>
                  <a:pt x="628333" y="1070099"/>
                </a:lnTo>
                <a:lnTo>
                  <a:pt x="624205" y="1073274"/>
                </a:lnTo>
                <a:lnTo>
                  <a:pt x="620077" y="1076132"/>
                </a:lnTo>
                <a:lnTo>
                  <a:pt x="615950" y="1079307"/>
                </a:lnTo>
                <a:lnTo>
                  <a:pt x="611505" y="1082800"/>
                </a:lnTo>
                <a:lnTo>
                  <a:pt x="607695" y="1085976"/>
                </a:lnTo>
                <a:lnTo>
                  <a:pt x="604203" y="1090421"/>
                </a:lnTo>
                <a:lnTo>
                  <a:pt x="600393" y="1094232"/>
                </a:lnTo>
                <a:lnTo>
                  <a:pt x="597535" y="1098360"/>
                </a:lnTo>
                <a:lnTo>
                  <a:pt x="594360" y="1102488"/>
                </a:lnTo>
                <a:lnTo>
                  <a:pt x="591185" y="1107251"/>
                </a:lnTo>
                <a:lnTo>
                  <a:pt x="588963" y="1111696"/>
                </a:lnTo>
                <a:lnTo>
                  <a:pt x="586423" y="1116459"/>
                </a:lnTo>
                <a:lnTo>
                  <a:pt x="584517" y="1121222"/>
                </a:lnTo>
                <a:lnTo>
                  <a:pt x="582613" y="1126303"/>
                </a:lnTo>
                <a:lnTo>
                  <a:pt x="580707" y="1131384"/>
                </a:lnTo>
                <a:lnTo>
                  <a:pt x="579120" y="1136147"/>
                </a:lnTo>
                <a:lnTo>
                  <a:pt x="577850" y="1141545"/>
                </a:lnTo>
                <a:lnTo>
                  <a:pt x="577215" y="1146943"/>
                </a:lnTo>
                <a:lnTo>
                  <a:pt x="576263" y="1152341"/>
                </a:lnTo>
                <a:lnTo>
                  <a:pt x="575945" y="1157739"/>
                </a:lnTo>
                <a:lnTo>
                  <a:pt x="575945" y="1163455"/>
                </a:lnTo>
                <a:lnTo>
                  <a:pt x="443547" y="2394227"/>
                </a:lnTo>
                <a:lnTo>
                  <a:pt x="443230" y="2410422"/>
                </a:lnTo>
                <a:lnTo>
                  <a:pt x="442595" y="2426934"/>
                </a:lnTo>
                <a:lnTo>
                  <a:pt x="441643" y="2442810"/>
                </a:lnTo>
                <a:lnTo>
                  <a:pt x="440055" y="2458370"/>
                </a:lnTo>
                <a:lnTo>
                  <a:pt x="438150" y="2473294"/>
                </a:lnTo>
                <a:lnTo>
                  <a:pt x="435927" y="2487901"/>
                </a:lnTo>
                <a:lnTo>
                  <a:pt x="433705" y="2502190"/>
                </a:lnTo>
                <a:lnTo>
                  <a:pt x="430530" y="2516161"/>
                </a:lnTo>
                <a:lnTo>
                  <a:pt x="427355" y="2529498"/>
                </a:lnTo>
                <a:lnTo>
                  <a:pt x="423863" y="2542834"/>
                </a:lnTo>
                <a:lnTo>
                  <a:pt x="420053" y="2555536"/>
                </a:lnTo>
                <a:lnTo>
                  <a:pt x="415607" y="2568237"/>
                </a:lnTo>
                <a:lnTo>
                  <a:pt x="411163" y="2579986"/>
                </a:lnTo>
                <a:lnTo>
                  <a:pt x="406400" y="2591735"/>
                </a:lnTo>
                <a:lnTo>
                  <a:pt x="401637" y="2603484"/>
                </a:lnTo>
                <a:lnTo>
                  <a:pt x="396240" y="2613963"/>
                </a:lnTo>
                <a:lnTo>
                  <a:pt x="2567940" y="2613963"/>
                </a:lnTo>
                <a:lnTo>
                  <a:pt x="2573655" y="2613963"/>
                </a:lnTo>
                <a:lnTo>
                  <a:pt x="2579053" y="2613645"/>
                </a:lnTo>
                <a:lnTo>
                  <a:pt x="2584450" y="2613010"/>
                </a:lnTo>
                <a:lnTo>
                  <a:pt x="2589847" y="2612057"/>
                </a:lnTo>
                <a:lnTo>
                  <a:pt x="2594927" y="2610470"/>
                </a:lnTo>
                <a:lnTo>
                  <a:pt x="2600007" y="2609517"/>
                </a:lnTo>
                <a:lnTo>
                  <a:pt x="2605405" y="2607612"/>
                </a:lnTo>
                <a:lnTo>
                  <a:pt x="2610485" y="2605707"/>
                </a:lnTo>
                <a:lnTo>
                  <a:pt x="2614930" y="2603484"/>
                </a:lnTo>
                <a:lnTo>
                  <a:pt x="2619693" y="2600944"/>
                </a:lnTo>
                <a:lnTo>
                  <a:pt x="2624137" y="2598403"/>
                </a:lnTo>
                <a:lnTo>
                  <a:pt x="2628583" y="2595546"/>
                </a:lnTo>
                <a:lnTo>
                  <a:pt x="2633027" y="2592688"/>
                </a:lnTo>
                <a:lnTo>
                  <a:pt x="2637155" y="2589195"/>
                </a:lnTo>
                <a:lnTo>
                  <a:pt x="2641283" y="2585702"/>
                </a:lnTo>
                <a:lnTo>
                  <a:pt x="2645093" y="2582209"/>
                </a:lnTo>
                <a:lnTo>
                  <a:pt x="2648585" y="2578399"/>
                </a:lnTo>
                <a:lnTo>
                  <a:pt x="2652077" y="2574271"/>
                </a:lnTo>
                <a:lnTo>
                  <a:pt x="2655570" y="2570460"/>
                </a:lnTo>
                <a:lnTo>
                  <a:pt x="2658427" y="2565697"/>
                </a:lnTo>
                <a:lnTo>
                  <a:pt x="2661285" y="2561569"/>
                </a:lnTo>
                <a:lnTo>
                  <a:pt x="2663825" y="2557124"/>
                </a:lnTo>
                <a:lnTo>
                  <a:pt x="2666365" y="2552361"/>
                </a:lnTo>
                <a:lnTo>
                  <a:pt x="2668587" y="2547597"/>
                </a:lnTo>
                <a:lnTo>
                  <a:pt x="2670493" y="2542517"/>
                </a:lnTo>
                <a:lnTo>
                  <a:pt x="2672080" y="2537436"/>
                </a:lnTo>
                <a:lnTo>
                  <a:pt x="2673350" y="2532673"/>
                </a:lnTo>
                <a:lnTo>
                  <a:pt x="2674620" y="2527275"/>
                </a:lnTo>
                <a:lnTo>
                  <a:pt x="2675890" y="2521877"/>
                </a:lnTo>
                <a:lnTo>
                  <a:pt x="2676525" y="2516479"/>
                </a:lnTo>
                <a:lnTo>
                  <a:pt x="2676843" y="2511081"/>
                </a:lnTo>
                <a:lnTo>
                  <a:pt x="2676843" y="2505365"/>
                </a:lnTo>
                <a:lnTo>
                  <a:pt x="2809240" y="1163455"/>
                </a:lnTo>
                <a:lnTo>
                  <a:pt x="2808923" y="1157739"/>
                </a:lnTo>
                <a:lnTo>
                  <a:pt x="2808605" y="1152341"/>
                </a:lnTo>
                <a:lnTo>
                  <a:pt x="2807653" y="1146943"/>
                </a:lnTo>
                <a:lnTo>
                  <a:pt x="2807017" y="1141545"/>
                </a:lnTo>
                <a:lnTo>
                  <a:pt x="2805747" y="1136147"/>
                </a:lnTo>
                <a:lnTo>
                  <a:pt x="2804477" y="1131384"/>
                </a:lnTo>
                <a:lnTo>
                  <a:pt x="2802255" y="1126303"/>
                </a:lnTo>
                <a:lnTo>
                  <a:pt x="2800350" y="1121222"/>
                </a:lnTo>
                <a:lnTo>
                  <a:pt x="2798127" y="1116459"/>
                </a:lnTo>
                <a:lnTo>
                  <a:pt x="2795905" y="1111696"/>
                </a:lnTo>
                <a:lnTo>
                  <a:pt x="2793365" y="1107251"/>
                </a:lnTo>
                <a:lnTo>
                  <a:pt x="2790507" y="1102488"/>
                </a:lnTo>
                <a:lnTo>
                  <a:pt x="2787650" y="1098360"/>
                </a:lnTo>
                <a:lnTo>
                  <a:pt x="2784157" y="1094232"/>
                </a:lnTo>
                <a:lnTo>
                  <a:pt x="2780665" y="1090421"/>
                </a:lnTo>
                <a:lnTo>
                  <a:pt x="2776855" y="1085976"/>
                </a:lnTo>
                <a:lnTo>
                  <a:pt x="2773045" y="1082800"/>
                </a:lnTo>
                <a:lnTo>
                  <a:pt x="2769235" y="1079307"/>
                </a:lnTo>
                <a:lnTo>
                  <a:pt x="2764790" y="1076132"/>
                </a:lnTo>
                <a:lnTo>
                  <a:pt x="2760663" y="1073274"/>
                </a:lnTo>
                <a:lnTo>
                  <a:pt x="2756535" y="1070099"/>
                </a:lnTo>
                <a:lnTo>
                  <a:pt x="2751773" y="1067241"/>
                </a:lnTo>
                <a:lnTo>
                  <a:pt x="2747327" y="1065018"/>
                </a:lnTo>
                <a:lnTo>
                  <a:pt x="2742247" y="1062796"/>
                </a:lnTo>
                <a:lnTo>
                  <a:pt x="2737485" y="1060890"/>
                </a:lnTo>
                <a:lnTo>
                  <a:pt x="2732405" y="1059303"/>
                </a:lnTo>
                <a:lnTo>
                  <a:pt x="2727325" y="1057715"/>
                </a:lnTo>
                <a:lnTo>
                  <a:pt x="2721927" y="1056762"/>
                </a:lnTo>
                <a:lnTo>
                  <a:pt x="2716847" y="1055492"/>
                </a:lnTo>
                <a:lnTo>
                  <a:pt x="2711450" y="1054857"/>
                </a:lnTo>
                <a:lnTo>
                  <a:pt x="2705735" y="1054222"/>
                </a:lnTo>
                <a:lnTo>
                  <a:pt x="2700020" y="1054222"/>
                </a:lnTo>
                <a:lnTo>
                  <a:pt x="684530" y="1054222"/>
                </a:lnTo>
                <a:lnTo>
                  <a:pt x="679450" y="1054222"/>
                </a:lnTo>
                <a:close/>
                <a:moveTo>
                  <a:pt x="1386219" y="763587"/>
                </a:moveTo>
                <a:lnTo>
                  <a:pt x="1391618" y="763587"/>
                </a:lnTo>
                <a:lnTo>
                  <a:pt x="2402190" y="763587"/>
                </a:lnTo>
                <a:lnTo>
                  <a:pt x="2407589" y="763587"/>
                </a:lnTo>
                <a:lnTo>
                  <a:pt x="2412988" y="764220"/>
                </a:lnTo>
                <a:lnTo>
                  <a:pt x="2418070" y="765803"/>
                </a:lnTo>
                <a:lnTo>
                  <a:pt x="2422834" y="767386"/>
                </a:lnTo>
                <a:lnTo>
                  <a:pt x="2427597" y="769602"/>
                </a:lnTo>
                <a:lnTo>
                  <a:pt x="2432044" y="772451"/>
                </a:lnTo>
                <a:lnTo>
                  <a:pt x="2436172" y="775300"/>
                </a:lnTo>
                <a:lnTo>
                  <a:pt x="2439983" y="778782"/>
                </a:lnTo>
                <a:lnTo>
                  <a:pt x="2443477" y="782580"/>
                </a:lnTo>
                <a:lnTo>
                  <a:pt x="2446653" y="787012"/>
                </a:lnTo>
                <a:lnTo>
                  <a:pt x="2449194" y="791444"/>
                </a:lnTo>
                <a:lnTo>
                  <a:pt x="2451734" y="795876"/>
                </a:lnTo>
                <a:lnTo>
                  <a:pt x="2453005" y="800941"/>
                </a:lnTo>
                <a:lnTo>
                  <a:pt x="2454593" y="806006"/>
                </a:lnTo>
                <a:lnTo>
                  <a:pt x="2455545" y="811387"/>
                </a:lnTo>
                <a:lnTo>
                  <a:pt x="2455863" y="816769"/>
                </a:lnTo>
                <a:lnTo>
                  <a:pt x="2455545" y="822467"/>
                </a:lnTo>
                <a:lnTo>
                  <a:pt x="2454593" y="827531"/>
                </a:lnTo>
                <a:lnTo>
                  <a:pt x="2453005" y="832596"/>
                </a:lnTo>
                <a:lnTo>
                  <a:pt x="2451734" y="837661"/>
                </a:lnTo>
                <a:lnTo>
                  <a:pt x="2449194" y="842093"/>
                </a:lnTo>
                <a:lnTo>
                  <a:pt x="2446653" y="846841"/>
                </a:lnTo>
                <a:lnTo>
                  <a:pt x="2443477" y="850640"/>
                </a:lnTo>
                <a:lnTo>
                  <a:pt x="2439983" y="854439"/>
                </a:lnTo>
                <a:lnTo>
                  <a:pt x="2436172" y="857921"/>
                </a:lnTo>
                <a:lnTo>
                  <a:pt x="2432044" y="861086"/>
                </a:lnTo>
                <a:lnTo>
                  <a:pt x="2427597" y="863619"/>
                </a:lnTo>
                <a:lnTo>
                  <a:pt x="2422834" y="865835"/>
                </a:lnTo>
                <a:lnTo>
                  <a:pt x="2418070" y="867734"/>
                </a:lnTo>
                <a:lnTo>
                  <a:pt x="2412988" y="869317"/>
                </a:lnTo>
                <a:lnTo>
                  <a:pt x="2407589" y="869950"/>
                </a:lnTo>
                <a:lnTo>
                  <a:pt x="2402190" y="869950"/>
                </a:lnTo>
                <a:lnTo>
                  <a:pt x="1391618" y="869950"/>
                </a:lnTo>
                <a:lnTo>
                  <a:pt x="1386219" y="869950"/>
                </a:lnTo>
                <a:lnTo>
                  <a:pt x="1380820" y="869317"/>
                </a:lnTo>
                <a:lnTo>
                  <a:pt x="1375739" y="867734"/>
                </a:lnTo>
                <a:lnTo>
                  <a:pt x="1370657" y="865835"/>
                </a:lnTo>
                <a:lnTo>
                  <a:pt x="1365893" y="863619"/>
                </a:lnTo>
                <a:lnTo>
                  <a:pt x="1361765" y="861086"/>
                </a:lnTo>
                <a:lnTo>
                  <a:pt x="1357636" y="857921"/>
                </a:lnTo>
                <a:lnTo>
                  <a:pt x="1353825" y="854439"/>
                </a:lnTo>
                <a:lnTo>
                  <a:pt x="1350331" y="850640"/>
                </a:lnTo>
                <a:lnTo>
                  <a:pt x="1347156" y="846841"/>
                </a:lnTo>
                <a:lnTo>
                  <a:pt x="1344615" y="842093"/>
                </a:lnTo>
                <a:lnTo>
                  <a:pt x="1342392" y="837661"/>
                </a:lnTo>
                <a:lnTo>
                  <a:pt x="1340486" y="832596"/>
                </a:lnTo>
                <a:lnTo>
                  <a:pt x="1339216" y="827531"/>
                </a:lnTo>
                <a:lnTo>
                  <a:pt x="1338581" y="822467"/>
                </a:lnTo>
                <a:lnTo>
                  <a:pt x="1338263" y="816769"/>
                </a:lnTo>
                <a:lnTo>
                  <a:pt x="1338581" y="811387"/>
                </a:lnTo>
                <a:lnTo>
                  <a:pt x="1339216" y="806006"/>
                </a:lnTo>
                <a:lnTo>
                  <a:pt x="1340486" y="800941"/>
                </a:lnTo>
                <a:lnTo>
                  <a:pt x="1342392" y="795876"/>
                </a:lnTo>
                <a:lnTo>
                  <a:pt x="1344615" y="791444"/>
                </a:lnTo>
                <a:lnTo>
                  <a:pt x="1347156" y="787012"/>
                </a:lnTo>
                <a:lnTo>
                  <a:pt x="1350331" y="782580"/>
                </a:lnTo>
                <a:lnTo>
                  <a:pt x="1353825" y="778782"/>
                </a:lnTo>
                <a:lnTo>
                  <a:pt x="1357636" y="775300"/>
                </a:lnTo>
                <a:lnTo>
                  <a:pt x="1361765" y="772451"/>
                </a:lnTo>
                <a:lnTo>
                  <a:pt x="1365893" y="769602"/>
                </a:lnTo>
                <a:lnTo>
                  <a:pt x="1370657" y="767386"/>
                </a:lnTo>
                <a:lnTo>
                  <a:pt x="1375739" y="765803"/>
                </a:lnTo>
                <a:lnTo>
                  <a:pt x="1380820" y="764220"/>
                </a:lnTo>
                <a:lnTo>
                  <a:pt x="1386219" y="763587"/>
                </a:lnTo>
                <a:close/>
                <a:moveTo>
                  <a:pt x="1391660" y="538162"/>
                </a:moveTo>
                <a:lnTo>
                  <a:pt x="1883036" y="538162"/>
                </a:lnTo>
                <a:lnTo>
                  <a:pt x="1888758" y="538801"/>
                </a:lnTo>
                <a:lnTo>
                  <a:pt x="1894161" y="539440"/>
                </a:lnTo>
                <a:lnTo>
                  <a:pt x="1899246" y="540717"/>
                </a:lnTo>
                <a:lnTo>
                  <a:pt x="1904014" y="542633"/>
                </a:lnTo>
                <a:lnTo>
                  <a:pt x="1908781" y="544869"/>
                </a:lnTo>
                <a:lnTo>
                  <a:pt x="1912913" y="547424"/>
                </a:lnTo>
                <a:lnTo>
                  <a:pt x="1917045" y="550618"/>
                </a:lnTo>
                <a:lnTo>
                  <a:pt x="1920859" y="554131"/>
                </a:lnTo>
                <a:lnTo>
                  <a:pt x="1924355" y="557964"/>
                </a:lnTo>
                <a:lnTo>
                  <a:pt x="1927534" y="561796"/>
                </a:lnTo>
                <a:lnTo>
                  <a:pt x="1930076" y="566267"/>
                </a:lnTo>
                <a:lnTo>
                  <a:pt x="1932301" y="571058"/>
                </a:lnTo>
                <a:lnTo>
                  <a:pt x="1934208" y="576168"/>
                </a:lnTo>
                <a:lnTo>
                  <a:pt x="1935480" y="580959"/>
                </a:lnTo>
                <a:lnTo>
                  <a:pt x="1936115" y="586388"/>
                </a:lnTo>
                <a:lnTo>
                  <a:pt x="1936751" y="592137"/>
                </a:lnTo>
                <a:lnTo>
                  <a:pt x="1936115" y="597567"/>
                </a:lnTo>
                <a:lnTo>
                  <a:pt x="1935480" y="602996"/>
                </a:lnTo>
                <a:lnTo>
                  <a:pt x="1934208" y="608106"/>
                </a:lnTo>
                <a:lnTo>
                  <a:pt x="1932301" y="612897"/>
                </a:lnTo>
                <a:lnTo>
                  <a:pt x="1930076" y="618007"/>
                </a:lnTo>
                <a:lnTo>
                  <a:pt x="1927534" y="622159"/>
                </a:lnTo>
                <a:lnTo>
                  <a:pt x="1924355" y="626311"/>
                </a:lnTo>
                <a:lnTo>
                  <a:pt x="1920859" y="630143"/>
                </a:lnTo>
                <a:lnTo>
                  <a:pt x="1917045" y="633656"/>
                </a:lnTo>
                <a:lnTo>
                  <a:pt x="1912913" y="636850"/>
                </a:lnTo>
                <a:lnTo>
                  <a:pt x="1908781" y="639405"/>
                </a:lnTo>
                <a:lnTo>
                  <a:pt x="1904014" y="641960"/>
                </a:lnTo>
                <a:lnTo>
                  <a:pt x="1899246" y="643877"/>
                </a:lnTo>
                <a:lnTo>
                  <a:pt x="1894161" y="644835"/>
                </a:lnTo>
                <a:lnTo>
                  <a:pt x="1888758" y="645793"/>
                </a:lnTo>
                <a:lnTo>
                  <a:pt x="1883036" y="646112"/>
                </a:lnTo>
                <a:lnTo>
                  <a:pt x="1391660" y="646112"/>
                </a:lnTo>
                <a:lnTo>
                  <a:pt x="1386256" y="645793"/>
                </a:lnTo>
                <a:lnTo>
                  <a:pt x="1380853" y="644835"/>
                </a:lnTo>
                <a:lnTo>
                  <a:pt x="1375768" y="643877"/>
                </a:lnTo>
                <a:lnTo>
                  <a:pt x="1370682" y="641960"/>
                </a:lnTo>
                <a:lnTo>
                  <a:pt x="1365915" y="639405"/>
                </a:lnTo>
                <a:lnTo>
                  <a:pt x="1361783" y="636850"/>
                </a:lnTo>
                <a:lnTo>
                  <a:pt x="1357651" y="633656"/>
                </a:lnTo>
                <a:lnTo>
                  <a:pt x="1353837" y="630143"/>
                </a:lnTo>
                <a:lnTo>
                  <a:pt x="1350341" y="626311"/>
                </a:lnTo>
                <a:lnTo>
                  <a:pt x="1347162" y="622159"/>
                </a:lnTo>
                <a:lnTo>
                  <a:pt x="1344620" y="618007"/>
                </a:lnTo>
                <a:lnTo>
                  <a:pt x="1342395" y="612897"/>
                </a:lnTo>
                <a:lnTo>
                  <a:pt x="1340488" y="608106"/>
                </a:lnTo>
                <a:lnTo>
                  <a:pt x="1339217" y="602996"/>
                </a:lnTo>
                <a:lnTo>
                  <a:pt x="1338581" y="597567"/>
                </a:lnTo>
                <a:lnTo>
                  <a:pt x="1338263" y="592137"/>
                </a:lnTo>
                <a:lnTo>
                  <a:pt x="1338581" y="586388"/>
                </a:lnTo>
                <a:lnTo>
                  <a:pt x="1339217" y="580959"/>
                </a:lnTo>
                <a:lnTo>
                  <a:pt x="1340488" y="576168"/>
                </a:lnTo>
                <a:lnTo>
                  <a:pt x="1342395" y="571058"/>
                </a:lnTo>
                <a:lnTo>
                  <a:pt x="1344620" y="566267"/>
                </a:lnTo>
                <a:lnTo>
                  <a:pt x="1347162" y="561796"/>
                </a:lnTo>
                <a:lnTo>
                  <a:pt x="1350341" y="557964"/>
                </a:lnTo>
                <a:lnTo>
                  <a:pt x="1353837" y="554131"/>
                </a:lnTo>
                <a:lnTo>
                  <a:pt x="1357651" y="550618"/>
                </a:lnTo>
                <a:lnTo>
                  <a:pt x="1361783" y="547424"/>
                </a:lnTo>
                <a:lnTo>
                  <a:pt x="1365915" y="544869"/>
                </a:lnTo>
                <a:lnTo>
                  <a:pt x="1370682" y="542633"/>
                </a:lnTo>
                <a:lnTo>
                  <a:pt x="1375768" y="540717"/>
                </a:lnTo>
                <a:lnTo>
                  <a:pt x="1380853" y="539440"/>
                </a:lnTo>
                <a:lnTo>
                  <a:pt x="1386256" y="538801"/>
                </a:lnTo>
                <a:lnTo>
                  <a:pt x="1391660" y="538162"/>
                </a:lnTo>
                <a:close/>
                <a:moveTo>
                  <a:pt x="2105025" y="156863"/>
                </a:moveTo>
                <a:lnTo>
                  <a:pt x="2105025" y="526476"/>
                </a:lnTo>
                <a:lnTo>
                  <a:pt x="2105343" y="531874"/>
                </a:lnTo>
                <a:lnTo>
                  <a:pt x="2105660" y="537590"/>
                </a:lnTo>
                <a:lnTo>
                  <a:pt x="2106613" y="542671"/>
                </a:lnTo>
                <a:lnTo>
                  <a:pt x="2107247" y="547751"/>
                </a:lnTo>
                <a:lnTo>
                  <a:pt x="2108517" y="552832"/>
                </a:lnTo>
                <a:lnTo>
                  <a:pt x="2110105" y="557912"/>
                </a:lnTo>
                <a:lnTo>
                  <a:pt x="2111693" y="562675"/>
                </a:lnTo>
                <a:lnTo>
                  <a:pt x="2113597" y="567756"/>
                </a:lnTo>
                <a:lnTo>
                  <a:pt x="2115820" y="572201"/>
                </a:lnTo>
                <a:lnTo>
                  <a:pt x="2118043" y="576965"/>
                </a:lnTo>
                <a:lnTo>
                  <a:pt x="2120583" y="581410"/>
                </a:lnTo>
                <a:lnTo>
                  <a:pt x="2123440" y="585856"/>
                </a:lnTo>
                <a:lnTo>
                  <a:pt x="2126615" y="589984"/>
                </a:lnTo>
                <a:lnTo>
                  <a:pt x="2129473" y="593794"/>
                </a:lnTo>
                <a:lnTo>
                  <a:pt x="2132647" y="597604"/>
                </a:lnTo>
                <a:lnTo>
                  <a:pt x="2136457" y="601415"/>
                </a:lnTo>
                <a:lnTo>
                  <a:pt x="2139950" y="604908"/>
                </a:lnTo>
                <a:lnTo>
                  <a:pt x="2143760" y="608401"/>
                </a:lnTo>
                <a:lnTo>
                  <a:pt x="2147887" y="611258"/>
                </a:lnTo>
                <a:lnTo>
                  <a:pt x="2152015" y="614116"/>
                </a:lnTo>
                <a:lnTo>
                  <a:pt x="2156143" y="616974"/>
                </a:lnTo>
                <a:lnTo>
                  <a:pt x="2160587" y="619514"/>
                </a:lnTo>
                <a:lnTo>
                  <a:pt x="2165033" y="621737"/>
                </a:lnTo>
                <a:lnTo>
                  <a:pt x="2170113" y="623960"/>
                </a:lnTo>
                <a:lnTo>
                  <a:pt x="2174557" y="625865"/>
                </a:lnTo>
                <a:lnTo>
                  <a:pt x="2179637" y="627453"/>
                </a:lnTo>
                <a:lnTo>
                  <a:pt x="2184717" y="629041"/>
                </a:lnTo>
                <a:lnTo>
                  <a:pt x="2189480" y="629993"/>
                </a:lnTo>
                <a:lnTo>
                  <a:pt x="2194877" y="631263"/>
                </a:lnTo>
                <a:lnTo>
                  <a:pt x="2200275" y="631581"/>
                </a:lnTo>
                <a:lnTo>
                  <a:pt x="2205673" y="631898"/>
                </a:lnTo>
                <a:lnTo>
                  <a:pt x="2211070" y="632533"/>
                </a:lnTo>
                <a:lnTo>
                  <a:pt x="2580957" y="632533"/>
                </a:lnTo>
                <a:lnTo>
                  <a:pt x="2576195" y="626183"/>
                </a:lnTo>
                <a:lnTo>
                  <a:pt x="2571750" y="620467"/>
                </a:lnTo>
                <a:lnTo>
                  <a:pt x="2556510" y="602685"/>
                </a:lnTo>
                <a:lnTo>
                  <a:pt x="2540317" y="583315"/>
                </a:lnTo>
                <a:lnTo>
                  <a:pt x="2522855" y="563628"/>
                </a:lnTo>
                <a:lnTo>
                  <a:pt x="2504123" y="542988"/>
                </a:lnTo>
                <a:lnTo>
                  <a:pt x="2484437" y="521396"/>
                </a:lnTo>
                <a:lnTo>
                  <a:pt x="2464117" y="499803"/>
                </a:lnTo>
                <a:lnTo>
                  <a:pt x="2421255" y="454078"/>
                </a:lnTo>
                <a:lnTo>
                  <a:pt x="2379663" y="411528"/>
                </a:lnTo>
                <a:lnTo>
                  <a:pt x="2337753" y="369295"/>
                </a:lnTo>
                <a:lnTo>
                  <a:pt x="2294890" y="327381"/>
                </a:lnTo>
                <a:lnTo>
                  <a:pt x="2252663" y="287371"/>
                </a:lnTo>
                <a:lnTo>
                  <a:pt x="2212023" y="249584"/>
                </a:lnTo>
                <a:lnTo>
                  <a:pt x="2173287" y="214655"/>
                </a:lnTo>
                <a:lnTo>
                  <a:pt x="2155190" y="198461"/>
                </a:lnTo>
                <a:lnTo>
                  <a:pt x="2137410" y="183219"/>
                </a:lnTo>
                <a:lnTo>
                  <a:pt x="2120583" y="169565"/>
                </a:lnTo>
                <a:lnTo>
                  <a:pt x="2105025" y="156863"/>
                </a:lnTo>
                <a:close/>
                <a:moveTo>
                  <a:pt x="1286827" y="94944"/>
                </a:moveTo>
                <a:lnTo>
                  <a:pt x="1281430" y="95261"/>
                </a:lnTo>
                <a:lnTo>
                  <a:pt x="1275715" y="95579"/>
                </a:lnTo>
                <a:lnTo>
                  <a:pt x="1270317" y="96849"/>
                </a:lnTo>
                <a:lnTo>
                  <a:pt x="1264920" y="98119"/>
                </a:lnTo>
                <a:lnTo>
                  <a:pt x="1259205" y="100024"/>
                </a:lnTo>
                <a:lnTo>
                  <a:pt x="1253807" y="101929"/>
                </a:lnTo>
                <a:lnTo>
                  <a:pt x="1248410" y="104152"/>
                </a:lnTo>
                <a:lnTo>
                  <a:pt x="1243013" y="106375"/>
                </a:lnTo>
                <a:lnTo>
                  <a:pt x="1237933" y="109550"/>
                </a:lnTo>
                <a:lnTo>
                  <a:pt x="1232853" y="112408"/>
                </a:lnTo>
                <a:lnTo>
                  <a:pt x="1227455" y="115901"/>
                </a:lnTo>
                <a:lnTo>
                  <a:pt x="1222375" y="119394"/>
                </a:lnTo>
                <a:lnTo>
                  <a:pt x="1217930" y="123204"/>
                </a:lnTo>
                <a:lnTo>
                  <a:pt x="1212850" y="127332"/>
                </a:lnTo>
                <a:lnTo>
                  <a:pt x="1208405" y="131778"/>
                </a:lnTo>
                <a:lnTo>
                  <a:pt x="1204277" y="136223"/>
                </a:lnTo>
                <a:lnTo>
                  <a:pt x="1199833" y="140987"/>
                </a:lnTo>
                <a:lnTo>
                  <a:pt x="1195705" y="145432"/>
                </a:lnTo>
                <a:lnTo>
                  <a:pt x="1191895" y="150513"/>
                </a:lnTo>
                <a:lnTo>
                  <a:pt x="1188085" y="155911"/>
                </a:lnTo>
                <a:lnTo>
                  <a:pt x="1184593" y="160674"/>
                </a:lnTo>
                <a:lnTo>
                  <a:pt x="1181735" y="166072"/>
                </a:lnTo>
                <a:lnTo>
                  <a:pt x="1178560" y="171470"/>
                </a:lnTo>
                <a:lnTo>
                  <a:pt x="1175703" y="176868"/>
                </a:lnTo>
                <a:lnTo>
                  <a:pt x="1173480" y="182266"/>
                </a:lnTo>
                <a:lnTo>
                  <a:pt x="1171257" y="187982"/>
                </a:lnTo>
                <a:lnTo>
                  <a:pt x="1169353" y="193380"/>
                </a:lnTo>
                <a:lnTo>
                  <a:pt x="1167765" y="199096"/>
                </a:lnTo>
                <a:lnTo>
                  <a:pt x="1166813" y="204494"/>
                </a:lnTo>
                <a:lnTo>
                  <a:pt x="1165543" y="210209"/>
                </a:lnTo>
                <a:lnTo>
                  <a:pt x="1165225" y="215925"/>
                </a:lnTo>
                <a:lnTo>
                  <a:pt x="1164590" y="221323"/>
                </a:lnTo>
                <a:lnTo>
                  <a:pt x="1164590" y="925302"/>
                </a:lnTo>
                <a:lnTo>
                  <a:pt x="2636520" y="925302"/>
                </a:lnTo>
                <a:lnTo>
                  <a:pt x="2636520" y="723349"/>
                </a:lnTo>
                <a:lnTo>
                  <a:pt x="2211070" y="723349"/>
                </a:lnTo>
                <a:lnTo>
                  <a:pt x="2199640" y="723031"/>
                </a:lnTo>
                <a:lnTo>
                  <a:pt x="2188527" y="722714"/>
                </a:lnTo>
                <a:lnTo>
                  <a:pt x="2177733" y="721444"/>
                </a:lnTo>
                <a:lnTo>
                  <a:pt x="2167255" y="720173"/>
                </a:lnTo>
                <a:lnTo>
                  <a:pt x="2157095" y="717951"/>
                </a:lnTo>
                <a:lnTo>
                  <a:pt x="2147253" y="715728"/>
                </a:lnTo>
                <a:lnTo>
                  <a:pt x="2137093" y="713188"/>
                </a:lnTo>
                <a:lnTo>
                  <a:pt x="2127885" y="709695"/>
                </a:lnTo>
                <a:lnTo>
                  <a:pt x="2118677" y="706202"/>
                </a:lnTo>
                <a:lnTo>
                  <a:pt x="2110105" y="702392"/>
                </a:lnTo>
                <a:lnTo>
                  <a:pt x="2101215" y="697946"/>
                </a:lnTo>
                <a:lnTo>
                  <a:pt x="2093277" y="693183"/>
                </a:lnTo>
                <a:lnTo>
                  <a:pt x="2085023" y="688420"/>
                </a:lnTo>
                <a:lnTo>
                  <a:pt x="2077720" y="683022"/>
                </a:lnTo>
                <a:lnTo>
                  <a:pt x="2070735" y="676671"/>
                </a:lnTo>
                <a:lnTo>
                  <a:pt x="2063750" y="670638"/>
                </a:lnTo>
                <a:lnTo>
                  <a:pt x="2057083" y="664287"/>
                </a:lnTo>
                <a:lnTo>
                  <a:pt x="2051050" y="657301"/>
                </a:lnTo>
                <a:lnTo>
                  <a:pt x="2045335" y="649998"/>
                </a:lnTo>
                <a:lnTo>
                  <a:pt x="2039937" y="642377"/>
                </a:lnTo>
                <a:lnTo>
                  <a:pt x="2035175" y="634756"/>
                </a:lnTo>
                <a:lnTo>
                  <a:pt x="2030413" y="626183"/>
                </a:lnTo>
                <a:lnTo>
                  <a:pt x="2026603" y="617927"/>
                </a:lnTo>
                <a:lnTo>
                  <a:pt x="2022793" y="608718"/>
                </a:lnTo>
                <a:lnTo>
                  <a:pt x="2019300" y="599510"/>
                </a:lnTo>
                <a:lnTo>
                  <a:pt x="2016443" y="589984"/>
                </a:lnTo>
                <a:lnTo>
                  <a:pt x="2013903" y="580140"/>
                </a:lnTo>
                <a:lnTo>
                  <a:pt x="2011680" y="569979"/>
                </a:lnTo>
                <a:lnTo>
                  <a:pt x="2010093" y="559817"/>
                </a:lnTo>
                <a:lnTo>
                  <a:pt x="2009140" y="549021"/>
                </a:lnTo>
                <a:lnTo>
                  <a:pt x="2008187" y="537907"/>
                </a:lnTo>
                <a:lnTo>
                  <a:pt x="2008187" y="526476"/>
                </a:lnTo>
                <a:lnTo>
                  <a:pt x="2008187" y="94944"/>
                </a:lnTo>
                <a:lnTo>
                  <a:pt x="1286827" y="94944"/>
                </a:lnTo>
                <a:close/>
                <a:moveTo>
                  <a:pt x="1275397" y="0"/>
                </a:moveTo>
                <a:lnTo>
                  <a:pt x="1286827" y="0"/>
                </a:lnTo>
                <a:lnTo>
                  <a:pt x="2047557" y="0"/>
                </a:lnTo>
                <a:lnTo>
                  <a:pt x="2047557" y="318"/>
                </a:lnTo>
                <a:lnTo>
                  <a:pt x="2051367" y="0"/>
                </a:lnTo>
                <a:lnTo>
                  <a:pt x="2054860" y="0"/>
                </a:lnTo>
                <a:lnTo>
                  <a:pt x="2060257" y="0"/>
                </a:lnTo>
                <a:lnTo>
                  <a:pt x="2065655" y="953"/>
                </a:lnTo>
                <a:lnTo>
                  <a:pt x="2070100" y="1588"/>
                </a:lnTo>
                <a:lnTo>
                  <a:pt x="2074545" y="2223"/>
                </a:lnTo>
                <a:lnTo>
                  <a:pt x="2081847" y="4763"/>
                </a:lnTo>
                <a:lnTo>
                  <a:pt x="2088515" y="6986"/>
                </a:lnTo>
                <a:lnTo>
                  <a:pt x="2094865" y="9844"/>
                </a:lnTo>
                <a:lnTo>
                  <a:pt x="2100897" y="13019"/>
                </a:lnTo>
                <a:lnTo>
                  <a:pt x="2112327" y="19687"/>
                </a:lnTo>
                <a:lnTo>
                  <a:pt x="2124075" y="26991"/>
                </a:lnTo>
                <a:lnTo>
                  <a:pt x="2136457" y="35564"/>
                </a:lnTo>
                <a:lnTo>
                  <a:pt x="2149475" y="44773"/>
                </a:lnTo>
                <a:lnTo>
                  <a:pt x="2163127" y="55252"/>
                </a:lnTo>
                <a:lnTo>
                  <a:pt x="2177415" y="66683"/>
                </a:lnTo>
                <a:lnTo>
                  <a:pt x="2192337" y="78432"/>
                </a:lnTo>
                <a:lnTo>
                  <a:pt x="2223770" y="105105"/>
                </a:lnTo>
                <a:lnTo>
                  <a:pt x="2257743" y="134953"/>
                </a:lnTo>
                <a:lnTo>
                  <a:pt x="2293303" y="167342"/>
                </a:lnTo>
                <a:lnTo>
                  <a:pt x="2329815" y="201636"/>
                </a:lnTo>
                <a:lnTo>
                  <a:pt x="2367915" y="237518"/>
                </a:lnTo>
                <a:lnTo>
                  <a:pt x="2406015" y="274670"/>
                </a:lnTo>
                <a:lnTo>
                  <a:pt x="2444433" y="313091"/>
                </a:lnTo>
                <a:lnTo>
                  <a:pt x="2481897" y="351196"/>
                </a:lnTo>
                <a:lnTo>
                  <a:pt x="2518410" y="388983"/>
                </a:lnTo>
                <a:lnTo>
                  <a:pt x="2553653" y="426452"/>
                </a:lnTo>
                <a:lnTo>
                  <a:pt x="2586990" y="462969"/>
                </a:lnTo>
                <a:lnTo>
                  <a:pt x="2607945" y="486149"/>
                </a:lnTo>
                <a:lnTo>
                  <a:pt x="2627947" y="508377"/>
                </a:lnTo>
                <a:lnTo>
                  <a:pt x="2646363" y="530287"/>
                </a:lnTo>
                <a:lnTo>
                  <a:pt x="2663507" y="550609"/>
                </a:lnTo>
                <a:lnTo>
                  <a:pt x="2679383" y="569979"/>
                </a:lnTo>
                <a:lnTo>
                  <a:pt x="2693035" y="588396"/>
                </a:lnTo>
                <a:lnTo>
                  <a:pt x="2705100" y="605543"/>
                </a:lnTo>
                <a:lnTo>
                  <a:pt x="2715577" y="621737"/>
                </a:lnTo>
                <a:lnTo>
                  <a:pt x="2720657" y="629993"/>
                </a:lnTo>
                <a:lnTo>
                  <a:pt x="2725103" y="638249"/>
                </a:lnTo>
                <a:lnTo>
                  <a:pt x="2729230" y="646823"/>
                </a:lnTo>
                <a:lnTo>
                  <a:pt x="2733040" y="656031"/>
                </a:lnTo>
                <a:lnTo>
                  <a:pt x="2734627" y="661747"/>
                </a:lnTo>
                <a:lnTo>
                  <a:pt x="2736215" y="667462"/>
                </a:lnTo>
                <a:lnTo>
                  <a:pt x="2737485" y="674766"/>
                </a:lnTo>
                <a:lnTo>
                  <a:pt x="2737803" y="683022"/>
                </a:lnTo>
                <a:lnTo>
                  <a:pt x="2737485" y="686197"/>
                </a:lnTo>
                <a:lnTo>
                  <a:pt x="2736850" y="690325"/>
                </a:lnTo>
                <a:lnTo>
                  <a:pt x="2737803" y="690325"/>
                </a:lnTo>
                <a:lnTo>
                  <a:pt x="2737803" y="938321"/>
                </a:lnTo>
                <a:lnTo>
                  <a:pt x="2747645" y="941814"/>
                </a:lnTo>
                <a:lnTo>
                  <a:pt x="2757170" y="945625"/>
                </a:lnTo>
                <a:lnTo>
                  <a:pt x="2766695" y="950070"/>
                </a:lnTo>
                <a:lnTo>
                  <a:pt x="2775903" y="954516"/>
                </a:lnTo>
                <a:lnTo>
                  <a:pt x="2785110" y="959596"/>
                </a:lnTo>
                <a:lnTo>
                  <a:pt x="2794000" y="964359"/>
                </a:lnTo>
                <a:lnTo>
                  <a:pt x="2802890" y="970075"/>
                </a:lnTo>
                <a:lnTo>
                  <a:pt x="2811145" y="975791"/>
                </a:lnTo>
                <a:lnTo>
                  <a:pt x="2819400" y="982141"/>
                </a:lnTo>
                <a:lnTo>
                  <a:pt x="2827337" y="988492"/>
                </a:lnTo>
                <a:lnTo>
                  <a:pt x="2834957" y="995478"/>
                </a:lnTo>
                <a:lnTo>
                  <a:pt x="2842260" y="1002464"/>
                </a:lnTo>
                <a:lnTo>
                  <a:pt x="2849563" y="1009767"/>
                </a:lnTo>
                <a:lnTo>
                  <a:pt x="2856230" y="1017388"/>
                </a:lnTo>
                <a:lnTo>
                  <a:pt x="2862897" y="1025326"/>
                </a:lnTo>
                <a:lnTo>
                  <a:pt x="2868930" y="1033265"/>
                </a:lnTo>
                <a:lnTo>
                  <a:pt x="2874963" y="1041838"/>
                </a:lnTo>
                <a:lnTo>
                  <a:pt x="2880677" y="1050094"/>
                </a:lnTo>
                <a:lnTo>
                  <a:pt x="2885757" y="1058985"/>
                </a:lnTo>
                <a:lnTo>
                  <a:pt x="2890837" y="1068194"/>
                </a:lnTo>
                <a:lnTo>
                  <a:pt x="2895283" y="1077402"/>
                </a:lnTo>
                <a:lnTo>
                  <a:pt x="2900045" y="1086611"/>
                </a:lnTo>
                <a:lnTo>
                  <a:pt x="2903855" y="1096454"/>
                </a:lnTo>
                <a:lnTo>
                  <a:pt x="2907347" y="1105981"/>
                </a:lnTo>
                <a:lnTo>
                  <a:pt x="2910205" y="1115824"/>
                </a:lnTo>
                <a:lnTo>
                  <a:pt x="2913063" y="1126303"/>
                </a:lnTo>
                <a:lnTo>
                  <a:pt x="2915603" y="1136464"/>
                </a:lnTo>
                <a:lnTo>
                  <a:pt x="2917507" y="1146943"/>
                </a:lnTo>
                <a:lnTo>
                  <a:pt x="2919095" y="1157739"/>
                </a:lnTo>
                <a:lnTo>
                  <a:pt x="2920365" y="1168218"/>
                </a:lnTo>
                <a:lnTo>
                  <a:pt x="2920683" y="1179014"/>
                </a:lnTo>
                <a:lnTo>
                  <a:pt x="2921000" y="1190128"/>
                </a:lnTo>
                <a:lnTo>
                  <a:pt x="2794000" y="2478374"/>
                </a:lnTo>
                <a:lnTo>
                  <a:pt x="2793683" y="2492029"/>
                </a:lnTo>
                <a:lnTo>
                  <a:pt x="2792413" y="2505365"/>
                </a:lnTo>
                <a:lnTo>
                  <a:pt x="2790825" y="2518702"/>
                </a:lnTo>
                <a:lnTo>
                  <a:pt x="2788603" y="2531721"/>
                </a:lnTo>
                <a:lnTo>
                  <a:pt x="2785427" y="2544422"/>
                </a:lnTo>
                <a:lnTo>
                  <a:pt x="2782253" y="2557124"/>
                </a:lnTo>
                <a:lnTo>
                  <a:pt x="2777807" y="2569190"/>
                </a:lnTo>
                <a:lnTo>
                  <a:pt x="2773363" y="2581574"/>
                </a:lnTo>
                <a:lnTo>
                  <a:pt x="2767965" y="2593005"/>
                </a:lnTo>
                <a:lnTo>
                  <a:pt x="2761933" y="2604437"/>
                </a:lnTo>
                <a:lnTo>
                  <a:pt x="2755900" y="2615550"/>
                </a:lnTo>
                <a:lnTo>
                  <a:pt x="2748915" y="2626347"/>
                </a:lnTo>
                <a:lnTo>
                  <a:pt x="2741295" y="2636508"/>
                </a:lnTo>
                <a:lnTo>
                  <a:pt x="2733675" y="2646669"/>
                </a:lnTo>
                <a:lnTo>
                  <a:pt x="2725103" y="2656195"/>
                </a:lnTo>
                <a:lnTo>
                  <a:pt x="2716213" y="2665721"/>
                </a:lnTo>
                <a:lnTo>
                  <a:pt x="2707005" y="2673977"/>
                </a:lnTo>
                <a:lnTo>
                  <a:pt x="2697480" y="2682551"/>
                </a:lnTo>
                <a:lnTo>
                  <a:pt x="2687637" y="2690489"/>
                </a:lnTo>
                <a:lnTo>
                  <a:pt x="2677477" y="2697792"/>
                </a:lnTo>
                <a:lnTo>
                  <a:pt x="2666683" y="2704778"/>
                </a:lnTo>
                <a:lnTo>
                  <a:pt x="2655570" y="2711129"/>
                </a:lnTo>
                <a:lnTo>
                  <a:pt x="2644140" y="2716845"/>
                </a:lnTo>
                <a:lnTo>
                  <a:pt x="2632075" y="2722243"/>
                </a:lnTo>
                <a:lnTo>
                  <a:pt x="2620327" y="2727006"/>
                </a:lnTo>
                <a:lnTo>
                  <a:pt x="2607945" y="2731134"/>
                </a:lnTo>
                <a:lnTo>
                  <a:pt x="2595563" y="2734944"/>
                </a:lnTo>
                <a:lnTo>
                  <a:pt x="2582545" y="2737484"/>
                </a:lnTo>
                <a:lnTo>
                  <a:pt x="2569527" y="2740342"/>
                </a:lnTo>
                <a:lnTo>
                  <a:pt x="2556193" y="2741930"/>
                </a:lnTo>
                <a:lnTo>
                  <a:pt x="2542540" y="2742883"/>
                </a:lnTo>
                <a:lnTo>
                  <a:pt x="2528887" y="2743200"/>
                </a:lnTo>
                <a:lnTo>
                  <a:pt x="263525" y="2743200"/>
                </a:lnTo>
                <a:lnTo>
                  <a:pt x="261937" y="2742883"/>
                </a:lnTo>
                <a:lnTo>
                  <a:pt x="260350" y="2742565"/>
                </a:lnTo>
                <a:lnTo>
                  <a:pt x="247015" y="2742248"/>
                </a:lnTo>
                <a:lnTo>
                  <a:pt x="233997" y="2740977"/>
                </a:lnTo>
                <a:lnTo>
                  <a:pt x="220980" y="2739072"/>
                </a:lnTo>
                <a:lnTo>
                  <a:pt x="207963" y="2736532"/>
                </a:lnTo>
                <a:lnTo>
                  <a:pt x="195263" y="2733356"/>
                </a:lnTo>
                <a:lnTo>
                  <a:pt x="183197" y="2729546"/>
                </a:lnTo>
                <a:lnTo>
                  <a:pt x="170815" y="2725418"/>
                </a:lnTo>
                <a:lnTo>
                  <a:pt x="159067" y="2720337"/>
                </a:lnTo>
                <a:lnTo>
                  <a:pt x="147637" y="2714939"/>
                </a:lnTo>
                <a:lnTo>
                  <a:pt x="136525" y="2708906"/>
                </a:lnTo>
                <a:lnTo>
                  <a:pt x="125413" y="2702555"/>
                </a:lnTo>
                <a:lnTo>
                  <a:pt x="114935" y="2695252"/>
                </a:lnTo>
                <a:lnTo>
                  <a:pt x="104775" y="2687949"/>
                </a:lnTo>
                <a:lnTo>
                  <a:pt x="95250" y="2679693"/>
                </a:lnTo>
                <a:lnTo>
                  <a:pt x="85725" y="2671437"/>
                </a:lnTo>
                <a:lnTo>
                  <a:pt x="76835" y="2662546"/>
                </a:lnTo>
                <a:lnTo>
                  <a:pt x="67945" y="2653020"/>
                </a:lnTo>
                <a:lnTo>
                  <a:pt x="60007" y="2643176"/>
                </a:lnTo>
                <a:lnTo>
                  <a:pt x="52070" y="2632697"/>
                </a:lnTo>
                <a:lnTo>
                  <a:pt x="44767" y="2622536"/>
                </a:lnTo>
                <a:lnTo>
                  <a:pt x="37783" y="2611422"/>
                </a:lnTo>
                <a:lnTo>
                  <a:pt x="31750" y="2599991"/>
                </a:lnTo>
                <a:lnTo>
                  <a:pt x="26035" y="2588560"/>
                </a:lnTo>
                <a:lnTo>
                  <a:pt x="20637" y="2576493"/>
                </a:lnTo>
                <a:lnTo>
                  <a:pt x="15875" y="2563792"/>
                </a:lnTo>
                <a:lnTo>
                  <a:pt x="11747" y="2551725"/>
                </a:lnTo>
                <a:lnTo>
                  <a:pt x="8255" y="2538706"/>
                </a:lnTo>
                <a:lnTo>
                  <a:pt x="5397" y="2525687"/>
                </a:lnTo>
                <a:lnTo>
                  <a:pt x="2857" y="2512668"/>
                </a:lnTo>
                <a:lnTo>
                  <a:pt x="1587" y="2499332"/>
                </a:lnTo>
                <a:lnTo>
                  <a:pt x="317" y="2485360"/>
                </a:lnTo>
                <a:lnTo>
                  <a:pt x="0" y="2471706"/>
                </a:lnTo>
                <a:lnTo>
                  <a:pt x="0" y="631263"/>
                </a:lnTo>
                <a:lnTo>
                  <a:pt x="317" y="617609"/>
                </a:lnTo>
                <a:lnTo>
                  <a:pt x="1587" y="603955"/>
                </a:lnTo>
                <a:lnTo>
                  <a:pt x="2857" y="590619"/>
                </a:lnTo>
                <a:lnTo>
                  <a:pt x="5397" y="577282"/>
                </a:lnTo>
                <a:lnTo>
                  <a:pt x="8255" y="564263"/>
                </a:lnTo>
                <a:lnTo>
                  <a:pt x="11747" y="551562"/>
                </a:lnTo>
                <a:lnTo>
                  <a:pt x="15875" y="539178"/>
                </a:lnTo>
                <a:lnTo>
                  <a:pt x="20637" y="526794"/>
                </a:lnTo>
                <a:lnTo>
                  <a:pt x="26035" y="515045"/>
                </a:lnTo>
                <a:lnTo>
                  <a:pt x="31750" y="502978"/>
                </a:lnTo>
                <a:lnTo>
                  <a:pt x="37783" y="491865"/>
                </a:lnTo>
                <a:lnTo>
                  <a:pt x="44767" y="481068"/>
                </a:lnTo>
                <a:lnTo>
                  <a:pt x="52070" y="470272"/>
                </a:lnTo>
                <a:lnTo>
                  <a:pt x="60007" y="459794"/>
                </a:lnTo>
                <a:lnTo>
                  <a:pt x="67945" y="450267"/>
                </a:lnTo>
                <a:lnTo>
                  <a:pt x="76835" y="440741"/>
                </a:lnTo>
                <a:lnTo>
                  <a:pt x="86043" y="431533"/>
                </a:lnTo>
                <a:lnTo>
                  <a:pt x="95567" y="423277"/>
                </a:lnTo>
                <a:lnTo>
                  <a:pt x="105410" y="415021"/>
                </a:lnTo>
                <a:lnTo>
                  <a:pt x="115887" y="407400"/>
                </a:lnTo>
                <a:lnTo>
                  <a:pt x="126683" y="400097"/>
                </a:lnTo>
                <a:lnTo>
                  <a:pt x="137477" y="393746"/>
                </a:lnTo>
                <a:lnTo>
                  <a:pt x="149225" y="387713"/>
                </a:lnTo>
                <a:lnTo>
                  <a:pt x="160973" y="381997"/>
                </a:lnTo>
                <a:lnTo>
                  <a:pt x="172720" y="376916"/>
                </a:lnTo>
                <a:lnTo>
                  <a:pt x="185420" y="372788"/>
                </a:lnTo>
                <a:lnTo>
                  <a:pt x="198120" y="368978"/>
                </a:lnTo>
                <a:lnTo>
                  <a:pt x="211137" y="365803"/>
                </a:lnTo>
                <a:lnTo>
                  <a:pt x="224155" y="362945"/>
                </a:lnTo>
                <a:lnTo>
                  <a:pt x="237490" y="361675"/>
                </a:lnTo>
                <a:lnTo>
                  <a:pt x="251143" y="360405"/>
                </a:lnTo>
                <a:lnTo>
                  <a:pt x="265113" y="360087"/>
                </a:lnTo>
                <a:lnTo>
                  <a:pt x="970280" y="360087"/>
                </a:lnTo>
                <a:lnTo>
                  <a:pt x="970280" y="480116"/>
                </a:lnTo>
                <a:lnTo>
                  <a:pt x="265113" y="480116"/>
                </a:lnTo>
                <a:lnTo>
                  <a:pt x="254953" y="480433"/>
                </a:lnTo>
                <a:lnTo>
                  <a:pt x="245745" y="481704"/>
                </a:lnTo>
                <a:lnTo>
                  <a:pt x="237173" y="483291"/>
                </a:lnTo>
                <a:lnTo>
                  <a:pt x="228283" y="485514"/>
                </a:lnTo>
                <a:lnTo>
                  <a:pt x="220345" y="488054"/>
                </a:lnTo>
                <a:lnTo>
                  <a:pt x="212090" y="491547"/>
                </a:lnTo>
                <a:lnTo>
                  <a:pt x="205105" y="495040"/>
                </a:lnTo>
                <a:lnTo>
                  <a:pt x="197803" y="499168"/>
                </a:lnTo>
                <a:lnTo>
                  <a:pt x="190817" y="503931"/>
                </a:lnTo>
                <a:lnTo>
                  <a:pt x="184785" y="508694"/>
                </a:lnTo>
                <a:lnTo>
                  <a:pt x="178435" y="514092"/>
                </a:lnTo>
                <a:lnTo>
                  <a:pt x="172403" y="519808"/>
                </a:lnTo>
                <a:lnTo>
                  <a:pt x="167005" y="525841"/>
                </a:lnTo>
                <a:lnTo>
                  <a:pt x="162243" y="531874"/>
                </a:lnTo>
                <a:lnTo>
                  <a:pt x="157163" y="537907"/>
                </a:lnTo>
                <a:lnTo>
                  <a:pt x="152400" y="543941"/>
                </a:lnTo>
                <a:lnTo>
                  <a:pt x="148273" y="550609"/>
                </a:lnTo>
                <a:lnTo>
                  <a:pt x="144463" y="556960"/>
                </a:lnTo>
                <a:lnTo>
                  <a:pt x="140970" y="563628"/>
                </a:lnTo>
                <a:lnTo>
                  <a:pt x="137477" y="569661"/>
                </a:lnTo>
                <a:lnTo>
                  <a:pt x="131763" y="582680"/>
                </a:lnTo>
                <a:lnTo>
                  <a:pt x="127317" y="594429"/>
                </a:lnTo>
                <a:lnTo>
                  <a:pt x="123825" y="605860"/>
                </a:lnTo>
                <a:lnTo>
                  <a:pt x="121603" y="616022"/>
                </a:lnTo>
                <a:lnTo>
                  <a:pt x="120015" y="624913"/>
                </a:lnTo>
                <a:lnTo>
                  <a:pt x="119697" y="631263"/>
                </a:lnTo>
                <a:lnTo>
                  <a:pt x="119697" y="2454559"/>
                </a:lnTo>
                <a:lnTo>
                  <a:pt x="119697" y="2460910"/>
                </a:lnTo>
                <a:lnTo>
                  <a:pt x="120333" y="2469483"/>
                </a:lnTo>
                <a:lnTo>
                  <a:pt x="121285" y="2478692"/>
                </a:lnTo>
                <a:lnTo>
                  <a:pt x="123190" y="2488536"/>
                </a:lnTo>
                <a:lnTo>
                  <a:pt x="125413" y="2499332"/>
                </a:lnTo>
                <a:lnTo>
                  <a:pt x="128905" y="2510763"/>
                </a:lnTo>
                <a:lnTo>
                  <a:pt x="130810" y="2516161"/>
                </a:lnTo>
                <a:lnTo>
                  <a:pt x="133033" y="2521877"/>
                </a:lnTo>
                <a:lnTo>
                  <a:pt x="135573" y="2527593"/>
                </a:lnTo>
                <a:lnTo>
                  <a:pt x="138430" y="2533308"/>
                </a:lnTo>
                <a:lnTo>
                  <a:pt x="141923" y="2538706"/>
                </a:lnTo>
                <a:lnTo>
                  <a:pt x="145415" y="2544105"/>
                </a:lnTo>
                <a:lnTo>
                  <a:pt x="149225" y="2549503"/>
                </a:lnTo>
                <a:lnTo>
                  <a:pt x="153353" y="2554266"/>
                </a:lnTo>
                <a:lnTo>
                  <a:pt x="157797" y="2559029"/>
                </a:lnTo>
                <a:lnTo>
                  <a:pt x="162877" y="2563474"/>
                </a:lnTo>
                <a:lnTo>
                  <a:pt x="167957" y="2567602"/>
                </a:lnTo>
                <a:lnTo>
                  <a:pt x="173990" y="2572048"/>
                </a:lnTo>
                <a:lnTo>
                  <a:pt x="180023" y="2575541"/>
                </a:lnTo>
                <a:lnTo>
                  <a:pt x="186690" y="2578716"/>
                </a:lnTo>
                <a:lnTo>
                  <a:pt x="193993" y="2581574"/>
                </a:lnTo>
                <a:lnTo>
                  <a:pt x="200977" y="2583797"/>
                </a:lnTo>
                <a:lnTo>
                  <a:pt x="209233" y="2585702"/>
                </a:lnTo>
                <a:lnTo>
                  <a:pt x="217805" y="2587290"/>
                </a:lnTo>
                <a:lnTo>
                  <a:pt x="226695" y="2587925"/>
                </a:lnTo>
                <a:lnTo>
                  <a:pt x="236855" y="2588560"/>
                </a:lnTo>
                <a:lnTo>
                  <a:pt x="241935" y="2583797"/>
                </a:lnTo>
                <a:lnTo>
                  <a:pt x="248603" y="2578399"/>
                </a:lnTo>
                <a:lnTo>
                  <a:pt x="255587" y="2572365"/>
                </a:lnTo>
                <a:lnTo>
                  <a:pt x="262573" y="2565062"/>
                </a:lnTo>
                <a:lnTo>
                  <a:pt x="269875" y="2557759"/>
                </a:lnTo>
                <a:lnTo>
                  <a:pt x="277177" y="2549820"/>
                </a:lnTo>
                <a:lnTo>
                  <a:pt x="283845" y="2541882"/>
                </a:lnTo>
                <a:lnTo>
                  <a:pt x="289560" y="2533626"/>
                </a:lnTo>
                <a:lnTo>
                  <a:pt x="293370" y="2527593"/>
                </a:lnTo>
                <a:lnTo>
                  <a:pt x="296227" y="2520924"/>
                </a:lnTo>
                <a:lnTo>
                  <a:pt x="299403" y="2514574"/>
                </a:lnTo>
                <a:lnTo>
                  <a:pt x="302577" y="2508223"/>
                </a:lnTo>
                <a:lnTo>
                  <a:pt x="304800" y="2500920"/>
                </a:lnTo>
                <a:lnTo>
                  <a:pt x="307023" y="2493299"/>
                </a:lnTo>
                <a:lnTo>
                  <a:pt x="309245" y="2484725"/>
                </a:lnTo>
                <a:lnTo>
                  <a:pt x="311785" y="2475834"/>
                </a:lnTo>
                <a:lnTo>
                  <a:pt x="315595" y="2456147"/>
                </a:lnTo>
                <a:lnTo>
                  <a:pt x="319723" y="2432332"/>
                </a:lnTo>
                <a:lnTo>
                  <a:pt x="329565" y="2371365"/>
                </a:lnTo>
                <a:lnTo>
                  <a:pt x="457200" y="1190128"/>
                </a:lnTo>
                <a:lnTo>
                  <a:pt x="457517" y="1176474"/>
                </a:lnTo>
                <a:lnTo>
                  <a:pt x="458153" y="1163137"/>
                </a:lnTo>
                <a:lnTo>
                  <a:pt x="460057" y="1150118"/>
                </a:lnTo>
                <a:lnTo>
                  <a:pt x="462280" y="1137099"/>
                </a:lnTo>
                <a:lnTo>
                  <a:pt x="465455" y="1124080"/>
                </a:lnTo>
                <a:lnTo>
                  <a:pt x="468947" y="1111379"/>
                </a:lnTo>
                <a:lnTo>
                  <a:pt x="473075" y="1098995"/>
                </a:lnTo>
                <a:lnTo>
                  <a:pt x="477837" y="1087246"/>
                </a:lnTo>
                <a:lnTo>
                  <a:pt x="482917" y="1075497"/>
                </a:lnTo>
                <a:lnTo>
                  <a:pt x="488950" y="1064066"/>
                </a:lnTo>
                <a:lnTo>
                  <a:pt x="495300" y="1052952"/>
                </a:lnTo>
                <a:lnTo>
                  <a:pt x="502285" y="1042156"/>
                </a:lnTo>
                <a:lnTo>
                  <a:pt x="509587" y="1031677"/>
                </a:lnTo>
                <a:lnTo>
                  <a:pt x="517525" y="1021833"/>
                </a:lnTo>
                <a:lnTo>
                  <a:pt x="525780" y="1012307"/>
                </a:lnTo>
                <a:lnTo>
                  <a:pt x="534353" y="1003099"/>
                </a:lnTo>
                <a:lnTo>
                  <a:pt x="543877" y="994208"/>
                </a:lnTo>
                <a:lnTo>
                  <a:pt x="553403" y="985952"/>
                </a:lnTo>
                <a:lnTo>
                  <a:pt x="563245" y="978331"/>
                </a:lnTo>
                <a:lnTo>
                  <a:pt x="573723" y="970710"/>
                </a:lnTo>
                <a:lnTo>
                  <a:pt x="584517" y="963724"/>
                </a:lnTo>
                <a:lnTo>
                  <a:pt x="595630" y="957691"/>
                </a:lnTo>
                <a:lnTo>
                  <a:pt x="607060" y="951340"/>
                </a:lnTo>
                <a:lnTo>
                  <a:pt x="618490" y="946577"/>
                </a:lnTo>
                <a:lnTo>
                  <a:pt x="630873" y="941497"/>
                </a:lnTo>
                <a:lnTo>
                  <a:pt x="642937" y="937369"/>
                </a:lnTo>
                <a:lnTo>
                  <a:pt x="655637" y="933876"/>
                </a:lnTo>
                <a:lnTo>
                  <a:pt x="668337" y="930700"/>
                </a:lnTo>
                <a:lnTo>
                  <a:pt x="681673" y="928478"/>
                </a:lnTo>
                <a:lnTo>
                  <a:pt x="694690" y="926890"/>
                </a:lnTo>
                <a:lnTo>
                  <a:pt x="708025" y="925937"/>
                </a:lnTo>
                <a:lnTo>
                  <a:pt x="721677" y="925302"/>
                </a:lnTo>
                <a:lnTo>
                  <a:pt x="1065530" y="925302"/>
                </a:lnTo>
                <a:lnTo>
                  <a:pt x="1065530" y="221323"/>
                </a:lnTo>
                <a:lnTo>
                  <a:pt x="1066165" y="209574"/>
                </a:lnTo>
                <a:lnTo>
                  <a:pt x="1066800" y="198461"/>
                </a:lnTo>
                <a:lnTo>
                  <a:pt x="1068387" y="187664"/>
                </a:lnTo>
                <a:lnTo>
                  <a:pt x="1070293" y="176551"/>
                </a:lnTo>
                <a:lnTo>
                  <a:pt x="1072515" y="165754"/>
                </a:lnTo>
                <a:lnTo>
                  <a:pt x="1075690" y="155276"/>
                </a:lnTo>
                <a:lnTo>
                  <a:pt x="1079183" y="145114"/>
                </a:lnTo>
                <a:lnTo>
                  <a:pt x="1083310" y="134953"/>
                </a:lnTo>
                <a:lnTo>
                  <a:pt x="1087437" y="125110"/>
                </a:lnTo>
                <a:lnTo>
                  <a:pt x="1092517" y="115584"/>
                </a:lnTo>
                <a:lnTo>
                  <a:pt x="1097915" y="106375"/>
                </a:lnTo>
                <a:lnTo>
                  <a:pt x="1103630" y="97166"/>
                </a:lnTo>
                <a:lnTo>
                  <a:pt x="1109663" y="88910"/>
                </a:lnTo>
                <a:lnTo>
                  <a:pt x="1116013" y="80337"/>
                </a:lnTo>
                <a:lnTo>
                  <a:pt x="1122997" y="72399"/>
                </a:lnTo>
                <a:lnTo>
                  <a:pt x="1130617" y="64778"/>
                </a:lnTo>
                <a:lnTo>
                  <a:pt x="1138237" y="57474"/>
                </a:lnTo>
                <a:lnTo>
                  <a:pt x="1146493" y="50488"/>
                </a:lnTo>
                <a:lnTo>
                  <a:pt x="1154430" y="43820"/>
                </a:lnTo>
                <a:lnTo>
                  <a:pt x="1163320" y="37469"/>
                </a:lnTo>
                <a:lnTo>
                  <a:pt x="1171893" y="31754"/>
                </a:lnTo>
                <a:lnTo>
                  <a:pt x="1181735" y="26356"/>
                </a:lnTo>
                <a:lnTo>
                  <a:pt x="1191260" y="21910"/>
                </a:lnTo>
                <a:lnTo>
                  <a:pt x="1200785" y="17147"/>
                </a:lnTo>
                <a:lnTo>
                  <a:pt x="1210627" y="13337"/>
                </a:lnTo>
                <a:lnTo>
                  <a:pt x="1221105" y="9844"/>
                </a:lnTo>
                <a:lnTo>
                  <a:pt x="1231583" y="6986"/>
                </a:lnTo>
                <a:lnTo>
                  <a:pt x="1242377" y="4128"/>
                </a:lnTo>
                <a:lnTo>
                  <a:pt x="1253173" y="2223"/>
                </a:lnTo>
                <a:lnTo>
                  <a:pt x="1264285" y="1270"/>
                </a:lnTo>
                <a:lnTo>
                  <a:pt x="1275397"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28" name="KSO_Shape"/>
          <p:cNvSpPr>
            <a:spLocks noChangeAspect="1"/>
          </p:cNvSpPr>
          <p:nvPr/>
        </p:nvSpPr>
        <p:spPr>
          <a:xfrm rot="19938244">
            <a:off x="3376296" y="199458"/>
            <a:ext cx="362903" cy="571500"/>
          </a:xfrm>
          <a:custGeom>
            <a:avLst/>
            <a:gdLst/>
            <a:ahLst/>
            <a:cxnLst/>
            <a:rect l="l" t="t" r="r" b="b"/>
            <a:pathLst>
              <a:path w="621055" h="978642">
                <a:moveTo>
                  <a:pt x="13003" y="762005"/>
                </a:moveTo>
                <a:lnTo>
                  <a:pt x="181111" y="859062"/>
                </a:lnTo>
                <a:lnTo>
                  <a:pt x="0" y="978642"/>
                </a:lnTo>
                <a:close/>
                <a:moveTo>
                  <a:pt x="502622" y="186898"/>
                </a:moveTo>
                <a:lnTo>
                  <a:pt x="175090" y="754200"/>
                </a:lnTo>
                <a:lnTo>
                  <a:pt x="196101" y="766331"/>
                </a:lnTo>
                <a:lnTo>
                  <a:pt x="523633" y="199029"/>
                </a:lnTo>
                <a:close/>
                <a:moveTo>
                  <a:pt x="457985" y="161127"/>
                </a:moveTo>
                <a:lnTo>
                  <a:pt x="130453" y="728429"/>
                </a:lnTo>
                <a:lnTo>
                  <a:pt x="151464" y="740560"/>
                </a:lnTo>
                <a:lnTo>
                  <a:pt x="478996" y="173258"/>
                </a:lnTo>
                <a:close/>
                <a:moveTo>
                  <a:pt x="413348" y="135356"/>
                </a:moveTo>
                <a:lnTo>
                  <a:pt x="85816" y="702658"/>
                </a:lnTo>
                <a:lnTo>
                  <a:pt x="106827" y="714789"/>
                </a:lnTo>
                <a:lnTo>
                  <a:pt x="434359" y="147487"/>
                </a:lnTo>
                <a:close/>
                <a:moveTo>
                  <a:pt x="417712" y="61029"/>
                </a:moveTo>
                <a:lnTo>
                  <a:pt x="585820" y="158086"/>
                </a:lnTo>
                <a:lnTo>
                  <a:pt x="191736" y="840659"/>
                </a:lnTo>
                <a:lnTo>
                  <a:pt x="23628" y="743602"/>
                </a:lnTo>
                <a:close/>
                <a:moveTo>
                  <a:pt x="452947" y="0"/>
                </a:moveTo>
                <a:lnTo>
                  <a:pt x="621055" y="97057"/>
                </a:lnTo>
                <a:lnTo>
                  <a:pt x="596793" y="139079"/>
                </a:lnTo>
                <a:lnTo>
                  <a:pt x="428686" y="4202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29" name="文本框 28"/>
          <p:cNvSpPr txBox="1"/>
          <p:nvPr/>
        </p:nvSpPr>
        <p:spPr>
          <a:xfrm>
            <a:off x="3851220" y="296333"/>
            <a:ext cx="4987980"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测试</a:t>
            </a:r>
            <a:endParaRPr lang="zh-CN" altLang="en-US" sz="32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4280" y="1767949"/>
            <a:ext cx="3556000" cy="3556000"/>
          </a:xfrm>
          <a:prstGeom prst="rect">
            <a:avLst/>
          </a:prstGeom>
        </p:spPr>
      </p:pic>
    </p:spTree>
    <p:extLst>
      <p:ext uri="{BB962C8B-B14F-4D97-AF65-F5344CB8AC3E}">
        <p14:creationId xmlns:p14="http://schemas.microsoft.com/office/powerpoint/2010/main" val="106571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矩形 8"/>
          <p:cNvSpPr/>
          <p:nvPr/>
        </p:nvSpPr>
        <p:spPr>
          <a:xfrm>
            <a:off x="244475" y="1825625"/>
            <a:ext cx="2152650" cy="2152650"/>
          </a:xfrm>
          <a:prstGeom prst="rect">
            <a:avLst/>
          </a:prstGeom>
          <a:noFill/>
          <a:ln w="25400">
            <a:solidFill>
              <a:schemeClr val="bg1">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矩形 9"/>
          <p:cNvSpPr/>
          <p:nvPr/>
        </p:nvSpPr>
        <p:spPr>
          <a:xfrm>
            <a:off x="1435100" y="3159125"/>
            <a:ext cx="2152650" cy="2152650"/>
          </a:xfrm>
          <a:prstGeom prst="rect">
            <a:avLst/>
          </a:prstGeom>
          <a:noFill/>
          <a:ln w="25400">
            <a:solidFill>
              <a:schemeClr val="bg1">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6"/>
          <p:cNvSpPr txBox="1">
            <a:spLocks noChangeArrowheads="1"/>
          </p:cNvSpPr>
          <p:nvPr/>
        </p:nvSpPr>
        <p:spPr bwMode="auto">
          <a:xfrm>
            <a:off x="1435100" y="3136900"/>
            <a:ext cx="263842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00000"/>
              </a:lnSpc>
              <a:spcBef>
                <a:spcPct val="0"/>
              </a:spcBef>
              <a:buFontTx/>
              <a:buNone/>
            </a:pPr>
            <a:r>
              <a:rPr lang="en-US" altLang="zh-CN" sz="5400" b="1">
                <a:solidFill>
                  <a:srgbClr val="24BAD6"/>
                </a:solidFill>
                <a:latin typeface="微软雅黑" charset="-122"/>
                <a:ea typeface="微软雅黑" charset="-122"/>
                <a:cs typeface="微软雅黑" charset="-122"/>
              </a:rPr>
              <a:t>01</a:t>
            </a:r>
            <a:endParaRPr lang="zh-CN" altLang="en-US" sz="5400" b="1">
              <a:solidFill>
                <a:srgbClr val="24BAD6"/>
              </a:solidFill>
              <a:latin typeface="微软雅黑" charset="-122"/>
              <a:ea typeface="微软雅黑" charset="-122"/>
              <a:cs typeface="微软雅黑" charset="-122"/>
            </a:endParaRPr>
          </a:p>
        </p:txBody>
      </p:sp>
      <p:sp>
        <p:nvSpPr>
          <p:cNvPr id="12" name="文本框 7"/>
          <p:cNvSpPr txBox="1">
            <a:spLocks noChangeArrowheads="1"/>
          </p:cNvSpPr>
          <p:nvPr/>
        </p:nvSpPr>
        <p:spPr bwMode="auto">
          <a:xfrm>
            <a:off x="3188545" y="1711821"/>
            <a:ext cx="89771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nSpc>
                <a:spcPct val="100000"/>
              </a:lnSpc>
              <a:spcBef>
                <a:spcPct val="0"/>
              </a:spcBef>
              <a:buNone/>
            </a:pPr>
            <a:r>
              <a:rPr lang="zh-CN" altLang="en-US" sz="4400" b="1" smtClean="0">
                <a:solidFill>
                  <a:srgbClr val="24BAD6"/>
                </a:solidFill>
                <a:latin typeface="微软雅黑" charset="-122"/>
                <a:ea typeface="微软雅黑" charset="-122"/>
                <a:cs typeface="微软雅黑" charset="-122"/>
              </a:rPr>
              <a:t>研究</a:t>
            </a:r>
            <a:r>
              <a:rPr lang="zh-CN" altLang="en-US" sz="4400" b="1" dirty="0">
                <a:solidFill>
                  <a:srgbClr val="24BAD6"/>
                </a:solidFill>
                <a:latin typeface="微软雅黑" charset="-122"/>
                <a:ea typeface="微软雅黑" charset="-122"/>
                <a:cs typeface="微软雅黑" charset="-122"/>
              </a:rPr>
              <a:t>背景与意义，国内外</a:t>
            </a:r>
            <a:r>
              <a:rPr lang="zh-CN" altLang="en-US" sz="4400" b="1">
                <a:solidFill>
                  <a:srgbClr val="24BAD6"/>
                </a:solidFill>
                <a:latin typeface="微软雅黑" charset="-122"/>
                <a:ea typeface="微软雅黑" charset="-122"/>
                <a:cs typeface="微软雅黑" charset="-122"/>
              </a:rPr>
              <a:t>研究</a:t>
            </a:r>
            <a:r>
              <a:rPr lang="zh-CN" altLang="en-US" sz="4400" b="1" smtClean="0">
                <a:solidFill>
                  <a:srgbClr val="24BAD6"/>
                </a:solidFill>
                <a:latin typeface="微软雅黑" charset="-122"/>
                <a:ea typeface="微软雅黑" charset="-122"/>
                <a:cs typeface="微软雅黑" charset="-122"/>
              </a:rPr>
              <a:t>现状</a:t>
            </a:r>
            <a:endParaRPr lang="zh-CN" altLang="en-US" sz="4400" b="1" dirty="0">
              <a:solidFill>
                <a:srgbClr val="24BAD6"/>
              </a:solidFill>
              <a:latin typeface="微软雅黑" charset="-122"/>
              <a:ea typeface="微软雅黑" charset="-122"/>
              <a:cs typeface="微软雅黑" charset="-122"/>
            </a:endParaRPr>
          </a:p>
        </p:txBody>
      </p:sp>
      <p:sp>
        <p:nvSpPr>
          <p:cNvPr id="23" name="文本框 12"/>
          <p:cNvSpPr txBox="1">
            <a:spLocks noChangeArrowheads="1"/>
          </p:cNvSpPr>
          <p:nvPr/>
        </p:nvSpPr>
        <p:spPr bwMode="auto">
          <a:xfrm>
            <a:off x="4073525" y="3136900"/>
            <a:ext cx="3201988"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选题初衷</a:t>
            </a:r>
            <a:endParaRPr lang="en-US" altLang="zh-CN"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研究背景与意义</a:t>
            </a:r>
            <a:endParaRPr lang="en-US" altLang="zh-CN" dirty="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a:solidFill>
                  <a:srgbClr val="C1C0C7"/>
                </a:solidFill>
                <a:latin typeface="微软雅黑" charset="-122"/>
                <a:ea typeface="微软雅黑" charset="-122"/>
                <a:cs typeface="微软雅黑" charset="-122"/>
              </a:rPr>
              <a:t>国内外研究现状</a:t>
            </a:r>
            <a:endParaRPr lang="en-US" altLang="zh-CN" dirty="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110872854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六边形 3"/>
          <p:cNvSpPr>
            <a:spLocks noChangeAspect="1"/>
          </p:cNvSpPr>
          <p:nvPr/>
        </p:nvSpPr>
        <p:spPr>
          <a:xfrm rot="1569647">
            <a:off x="11227250" y="5874457"/>
            <a:ext cx="919290" cy="823046"/>
          </a:xfrm>
          <a:prstGeom prst="hexagon">
            <a:avLst/>
          </a:prstGeom>
          <a:solidFill>
            <a:schemeClr val="accent1">
              <a:alpha val="0"/>
            </a:schemeClr>
          </a:solidFill>
          <a:ln w="34925">
            <a:solidFill>
              <a:schemeClr val="tx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a:spLocks noChangeAspect="1"/>
          </p:cNvSpPr>
          <p:nvPr/>
        </p:nvSpPr>
        <p:spPr>
          <a:xfrm rot="1569647">
            <a:off x="10456437" y="5140353"/>
            <a:ext cx="1272923" cy="1139656"/>
          </a:xfrm>
          <a:prstGeom prst="hexagon">
            <a:avLst/>
          </a:prstGeom>
          <a:solidFill>
            <a:schemeClr val="accent1">
              <a:alpha val="0"/>
            </a:schemeClr>
          </a:solidFill>
          <a:ln w="34925">
            <a:solidFill>
              <a:schemeClr val="tx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p:cNvSpPr>
            <a:spLocks noChangeAspect="1"/>
          </p:cNvSpPr>
          <p:nvPr/>
        </p:nvSpPr>
        <p:spPr>
          <a:xfrm rot="1569647">
            <a:off x="10154980" y="5791974"/>
            <a:ext cx="663872" cy="594369"/>
          </a:xfrm>
          <a:prstGeom prst="hexagon">
            <a:avLst/>
          </a:prstGeom>
          <a:solidFill>
            <a:schemeClr val="accent1">
              <a:alpha val="0"/>
            </a:schemeClr>
          </a:solidFill>
          <a:ln w="34925">
            <a:solidFill>
              <a:schemeClr val="tx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a:spLocks noChangeAspect="1"/>
          </p:cNvSpPr>
          <p:nvPr/>
        </p:nvSpPr>
        <p:spPr>
          <a:xfrm rot="1569647">
            <a:off x="11147244" y="4309421"/>
            <a:ext cx="470839" cy="421545"/>
          </a:xfrm>
          <a:prstGeom prst="hexagon">
            <a:avLst/>
          </a:prstGeom>
          <a:solidFill>
            <a:schemeClr val="accent1">
              <a:alpha val="0"/>
            </a:schemeClr>
          </a:solidFill>
          <a:ln w="34925">
            <a:solidFill>
              <a:schemeClr val="tx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a:spLocks noChangeAspect="1"/>
          </p:cNvSpPr>
          <p:nvPr/>
        </p:nvSpPr>
        <p:spPr>
          <a:xfrm rot="12434010">
            <a:off x="-276922" y="106544"/>
            <a:ext cx="1955412" cy="2311125"/>
          </a:xfrm>
          <a:custGeom>
            <a:avLst/>
            <a:gdLst>
              <a:gd name="connsiteX0" fmla="*/ 1266917 w 1955412"/>
              <a:gd name="connsiteY0" fmla="*/ 1250016 h 2311125"/>
              <a:gd name="connsiteX1" fmla="*/ 1749651 w 1955412"/>
              <a:gd name="connsiteY1" fmla="*/ 1250016 h 2311125"/>
              <a:gd name="connsiteX2" fmla="*/ 1955412 w 1955412"/>
              <a:gd name="connsiteY2" fmla="*/ 1661539 h 2311125"/>
              <a:gd name="connsiteX3" fmla="*/ 1749651 w 1955412"/>
              <a:gd name="connsiteY3" fmla="*/ 2073062 h 2311125"/>
              <a:gd name="connsiteX4" fmla="*/ 1241884 w 1955412"/>
              <a:gd name="connsiteY4" fmla="*/ 2073062 h 2311125"/>
              <a:gd name="connsiteX5" fmla="*/ 1126937 w 1955412"/>
              <a:gd name="connsiteY5" fmla="*/ 1843170 h 2311125"/>
              <a:gd name="connsiteX6" fmla="*/ 1345216 w 1955412"/>
              <a:gd name="connsiteY6" fmla="*/ 1406613 h 2311125"/>
              <a:gd name="connsiteX7" fmla="*/ 148593 w 1955412"/>
              <a:gd name="connsiteY7" fmla="*/ 1716756 h 2311125"/>
              <a:gd name="connsiteX8" fmla="*/ 227364 w 1955412"/>
              <a:gd name="connsiteY8" fmla="*/ 1716756 h 2311125"/>
              <a:gd name="connsiteX9" fmla="*/ 357207 w 1955412"/>
              <a:gd name="connsiteY9" fmla="*/ 1976441 h 2311125"/>
              <a:gd name="connsiteX10" fmla="*/ 645122 w 1955412"/>
              <a:gd name="connsiteY10" fmla="*/ 1976441 h 2311125"/>
              <a:gd name="connsiteX11" fmla="*/ 663872 w 1955412"/>
              <a:gd name="connsiteY11" fmla="*/ 2013941 h 2311125"/>
              <a:gd name="connsiteX12" fmla="*/ 515280 w 1955412"/>
              <a:gd name="connsiteY12" fmla="*/ 2311125 h 2311125"/>
              <a:gd name="connsiteX13" fmla="*/ 148593 w 1955412"/>
              <a:gd name="connsiteY13" fmla="*/ 2311125 h 2311125"/>
              <a:gd name="connsiteX14" fmla="*/ 0 w 1955412"/>
              <a:gd name="connsiteY14" fmla="*/ 2013941 h 2311125"/>
              <a:gd name="connsiteX15" fmla="*/ 357207 w 1955412"/>
              <a:gd name="connsiteY15" fmla="*/ 836785 h 2311125"/>
              <a:gd name="connsiteX16" fmla="*/ 1060302 w 1955412"/>
              <a:gd name="connsiteY16" fmla="*/ 836785 h 2311125"/>
              <a:gd name="connsiteX17" fmla="*/ 1266917 w 1955412"/>
              <a:gd name="connsiteY17" fmla="*/ 1250016 h 2311125"/>
              <a:gd name="connsiteX18" fmla="*/ 1241884 w 1955412"/>
              <a:gd name="connsiteY18" fmla="*/ 1250016 h 2311125"/>
              <a:gd name="connsiteX19" fmla="*/ 1036122 w 1955412"/>
              <a:gd name="connsiteY19" fmla="*/ 1661539 h 2311125"/>
              <a:gd name="connsiteX20" fmla="*/ 1126937 w 1955412"/>
              <a:gd name="connsiteY20" fmla="*/ 1843170 h 2311125"/>
              <a:gd name="connsiteX21" fmla="*/ 1060302 w 1955412"/>
              <a:gd name="connsiteY21" fmla="*/ 1976441 h 2311125"/>
              <a:gd name="connsiteX22" fmla="*/ 645122 w 1955412"/>
              <a:gd name="connsiteY22" fmla="*/ 1976441 h 2311125"/>
              <a:gd name="connsiteX23" fmla="*/ 515280 w 1955412"/>
              <a:gd name="connsiteY23" fmla="*/ 1716756 h 2311125"/>
              <a:gd name="connsiteX24" fmla="*/ 227364 w 1955412"/>
              <a:gd name="connsiteY24" fmla="*/ 1716756 h 2311125"/>
              <a:gd name="connsiteX25" fmla="*/ 72293 w 1955412"/>
              <a:gd name="connsiteY25" fmla="*/ 1406613 h 2311125"/>
              <a:gd name="connsiteX26" fmla="*/ 314147 w 1955412"/>
              <a:gd name="connsiteY26" fmla="*/ 0 h 2311125"/>
              <a:gd name="connsiteX27" fmla="*/ 574214 w 1955412"/>
              <a:gd name="connsiteY27" fmla="*/ 0 h 2311125"/>
              <a:gd name="connsiteX28" fmla="*/ 679600 w 1955412"/>
              <a:gd name="connsiteY28" fmla="*/ 210773 h 2311125"/>
              <a:gd name="connsiteX29" fmla="*/ 574214 w 1955412"/>
              <a:gd name="connsiteY29" fmla="*/ 421545 h 2311125"/>
              <a:gd name="connsiteX30" fmla="*/ 314147 w 1955412"/>
              <a:gd name="connsiteY30" fmla="*/ 421545 h 2311125"/>
              <a:gd name="connsiteX31" fmla="*/ 208761 w 1955412"/>
              <a:gd name="connsiteY31" fmla="*/ 210773 h 231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55412" h="2311125">
                <a:moveTo>
                  <a:pt x="1266917" y="1250016"/>
                </a:moveTo>
                <a:lnTo>
                  <a:pt x="1749651" y="1250016"/>
                </a:lnTo>
                <a:lnTo>
                  <a:pt x="1955412" y="1661539"/>
                </a:lnTo>
                <a:lnTo>
                  <a:pt x="1749651" y="2073062"/>
                </a:lnTo>
                <a:lnTo>
                  <a:pt x="1241884" y="2073062"/>
                </a:lnTo>
                <a:lnTo>
                  <a:pt x="1126937" y="1843170"/>
                </a:lnTo>
                <a:lnTo>
                  <a:pt x="1345216" y="1406613"/>
                </a:lnTo>
                <a:close/>
                <a:moveTo>
                  <a:pt x="148593" y="1716756"/>
                </a:moveTo>
                <a:lnTo>
                  <a:pt x="227364" y="1716756"/>
                </a:lnTo>
                <a:lnTo>
                  <a:pt x="357207" y="1976441"/>
                </a:lnTo>
                <a:lnTo>
                  <a:pt x="645122" y="1976441"/>
                </a:lnTo>
                <a:lnTo>
                  <a:pt x="663872" y="2013941"/>
                </a:lnTo>
                <a:lnTo>
                  <a:pt x="515280" y="2311125"/>
                </a:lnTo>
                <a:lnTo>
                  <a:pt x="148593" y="2311125"/>
                </a:lnTo>
                <a:lnTo>
                  <a:pt x="0" y="2013941"/>
                </a:lnTo>
                <a:close/>
                <a:moveTo>
                  <a:pt x="357207" y="836785"/>
                </a:moveTo>
                <a:lnTo>
                  <a:pt x="1060302" y="836785"/>
                </a:lnTo>
                <a:lnTo>
                  <a:pt x="1266917" y="1250016"/>
                </a:lnTo>
                <a:lnTo>
                  <a:pt x="1241884" y="1250016"/>
                </a:lnTo>
                <a:lnTo>
                  <a:pt x="1036122" y="1661539"/>
                </a:lnTo>
                <a:lnTo>
                  <a:pt x="1126937" y="1843170"/>
                </a:lnTo>
                <a:lnTo>
                  <a:pt x="1060302" y="1976441"/>
                </a:lnTo>
                <a:lnTo>
                  <a:pt x="645122" y="1976441"/>
                </a:lnTo>
                <a:lnTo>
                  <a:pt x="515280" y="1716756"/>
                </a:lnTo>
                <a:lnTo>
                  <a:pt x="227364" y="1716756"/>
                </a:lnTo>
                <a:lnTo>
                  <a:pt x="72293" y="1406613"/>
                </a:lnTo>
                <a:close/>
                <a:moveTo>
                  <a:pt x="314147" y="0"/>
                </a:moveTo>
                <a:lnTo>
                  <a:pt x="574214" y="0"/>
                </a:lnTo>
                <a:lnTo>
                  <a:pt x="679600" y="210773"/>
                </a:lnTo>
                <a:lnTo>
                  <a:pt x="574214" y="421545"/>
                </a:lnTo>
                <a:lnTo>
                  <a:pt x="314147" y="421545"/>
                </a:lnTo>
                <a:lnTo>
                  <a:pt x="208761" y="210773"/>
                </a:lnTo>
                <a:close/>
              </a:path>
            </a:pathLst>
          </a:custGeom>
          <a:solidFill>
            <a:schemeClr val="accent1">
              <a:alpha val="0"/>
            </a:schemeClr>
          </a:solidFill>
          <a:ln w="34925">
            <a:solidFill>
              <a:schemeClr val="tx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260934" y="2604587"/>
            <a:ext cx="304800" cy="3012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9115424" y="857309"/>
            <a:ext cx="409575" cy="40479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2838450" y="3990300"/>
            <a:ext cx="85726" cy="847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3972991" y="1414111"/>
            <a:ext cx="151000" cy="14923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90900" y="5323949"/>
            <a:ext cx="222194" cy="21960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7381875" y="2736990"/>
            <a:ext cx="238126" cy="2353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2048115" y="2351020"/>
            <a:ext cx="238126" cy="2353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3613094" y="3240732"/>
            <a:ext cx="238126" cy="2353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8330603" y="4596041"/>
            <a:ext cx="168331" cy="1663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7620001" y="5469429"/>
            <a:ext cx="76199" cy="7531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9803417" y="4861024"/>
            <a:ext cx="76199" cy="7531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609599" y="5713959"/>
            <a:ext cx="578773" cy="5720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KSO_Shape"/>
          <p:cNvSpPr>
            <a:spLocks noChangeAspect="1"/>
          </p:cNvSpPr>
          <p:nvPr/>
        </p:nvSpPr>
        <p:spPr bwMode="auto">
          <a:xfrm>
            <a:off x="2718987" y="227711"/>
            <a:ext cx="633934" cy="594842"/>
          </a:xfrm>
          <a:custGeom>
            <a:avLst/>
            <a:gdLst>
              <a:gd name="T0" fmla="*/ 1646201 w 2921000"/>
              <a:gd name="T1" fmla="*/ 1934112 h 2743200"/>
              <a:gd name="T2" fmla="*/ 1749643 w 2921000"/>
              <a:gd name="T3" fmla="*/ 1872613 h 2743200"/>
              <a:gd name="T4" fmla="*/ 2051083 w 2921000"/>
              <a:gd name="T5" fmla="*/ 2015900 h 2743200"/>
              <a:gd name="T6" fmla="*/ 2102487 w 2921000"/>
              <a:gd name="T7" fmla="*/ 2213078 h 2743200"/>
              <a:gd name="T8" fmla="*/ 1908296 w 2921000"/>
              <a:gd name="T9" fmla="*/ 2213395 h 2743200"/>
              <a:gd name="T10" fmla="*/ 1430751 w 2921000"/>
              <a:gd name="T11" fmla="*/ 2480314 h 2743200"/>
              <a:gd name="T12" fmla="*/ 1254012 w 2921000"/>
              <a:gd name="T13" fmla="*/ 2348440 h 2743200"/>
              <a:gd name="T14" fmla="*/ 1083936 w 2921000"/>
              <a:gd name="T15" fmla="*/ 2125267 h 2743200"/>
              <a:gd name="T16" fmla="*/ 1188330 w 2921000"/>
              <a:gd name="T17" fmla="*/ 1958522 h 2743200"/>
              <a:gd name="T18" fmla="*/ 1648386 w 2921000"/>
              <a:gd name="T19" fmla="*/ 1223950 h 2743200"/>
              <a:gd name="T20" fmla="*/ 1786964 w 2921000"/>
              <a:gd name="T21" fmla="*/ 1348536 h 2743200"/>
              <a:gd name="T22" fmla="*/ 1838654 w 2921000"/>
              <a:gd name="T23" fmla="*/ 1488021 h 2743200"/>
              <a:gd name="T24" fmla="*/ 1830409 w 2921000"/>
              <a:gd name="T25" fmla="*/ 1585343 h 2743200"/>
              <a:gd name="T26" fmla="*/ 1756204 w 2921000"/>
              <a:gd name="T27" fmla="*/ 1724828 h 2743200"/>
              <a:gd name="T28" fmla="*/ 1630627 w 2921000"/>
              <a:gd name="T29" fmla="*/ 1828491 h 2743200"/>
              <a:gd name="T30" fmla="*/ 1475876 w 2921000"/>
              <a:gd name="T31" fmla="*/ 1788548 h 2743200"/>
              <a:gd name="T32" fmla="*/ 1387084 w 2921000"/>
              <a:gd name="T33" fmla="*/ 1637016 h 2743200"/>
              <a:gd name="T34" fmla="*/ 1328418 w 2921000"/>
              <a:gd name="T35" fmla="*/ 1536523 h 2743200"/>
              <a:gd name="T36" fmla="*/ 1358544 w 2921000"/>
              <a:gd name="T37" fmla="*/ 1470585 h 2743200"/>
              <a:gd name="T38" fmla="*/ 1425138 w 2921000"/>
              <a:gd name="T39" fmla="*/ 1298131 h 2743200"/>
              <a:gd name="T40" fmla="*/ 1590354 w 2921000"/>
              <a:gd name="T41" fmla="*/ 1216025 h 2743200"/>
              <a:gd name="T42" fmla="*/ 604203 w 2921000"/>
              <a:gd name="T43" fmla="*/ 1090421 h 2743200"/>
              <a:gd name="T44" fmla="*/ 443230 w 2921000"/>
              <a:gd name="T45" fmla="*/ 2410422 h 2743200"/>
              <a:gd name="T46" fmla="*/ 2573655 w 2921000"/>
              <a:gd name="T47" fmla="*/ 2613963 h 2743200"/>
              <a:gd name="T48" fmla="*/ 2652077 w 2921000"/>
              <a:gd name="T49" fmla="*/ 2574271 h 2743200"/>
              <a:gd name="T50" fmla="*/ 2808605 w 2921000"/>
              <a:gd name="T51" fmla="*/ 1152341 h 2743200"/>
              <a:gd name="T52" fmla="*/ 2764790 w 2921000"/>
              <a:gd name="T53" fmla="*/ 1076132 h 2743200"/>
              <a:gd name="T54" fmla="*/ 1391618 w 2921000"/>
              <a:gd name="T55" fmla="*/ 763587 h 2743200"/>
              <a:gd name="T56" fmla="*/ 2455863 w 2921000"/>
              <a:gd name="T57" fmla="*/ 816769 h 2743200"/>
              <a:gd name="T58" fmla="*/ 1391618 w 2921000"/>
              <a:gd name="T59" fmla="*/ 869950 h 2743200"/>
              <a:gd name="T60" fmla="*/ 1338581 w 2921000"/>
              <a:gd name="T61" fmla="*/ 811387 h 2743200"/>
              <a:gd name="T62" fmla="*/ 1888758 w 2921000"/>
              <a:gd name="T63" fmla="*/ 538801 h 2743200"/>
              <a:gd name="T64" fmla="*/ 1935480 w 2921000"/>
              <a:gd name="T65" fmla="*/ 602996 h 2743200"/>
              <a:gd name="T66" fmla="*/ 1380853 w 2921000"/>
              <a:gd name="T67" fmla="*/ 644835 h 2743200"/>
              <a:gd name="T68" fmla="*/ 1340488 w 2921000"/>
              <a:gd name="T69" fmla="*/ 576168 h 2743200"/>
              <a:gd name="T70" fmla="*/ 2105660 w 2921000"/>
              <a:gd name="T71" fmla="*/ 537590 h 2743200"/>
              <a:gd name="T72" fmla="*/ 2147887 w 2921000"/>
              <a:gd name="T73" fmla="*/ 611258 h 2743200"/>
              <a:gd name="T74" fmla="*/ 2556510 w 2921000"/>
              <a:gd name="T75" fmla="*/ 602685 h 2743200"/>
              <a:gd name="T76" fmla="*/ 1286827 w 2921000"/>
              <a:gd name="T77" fmla="*/ 94944 h 2743200"/>
              <a:gd name="T78" fmla="*/ 1199833 w 2921000"/>
              <a:gd name="T79" fmla="*/ 140987 h 2743200"/>
              <a:gd name="T80" fmla="*/ 2636520 w 2921000"/>
              <a:gd name="T81" fmla="*/ 925302 h 2743200"/>
              <a:gd name="T82" fmla="*/ 2070735 w 2921000"/>
              <a:gd name="T83" fmla="*/ 676671 h 2743200"/>
              <a:gd name="T84" fmla="*/ 2008187 w 2921000"/>
              <a:gd name="T85" fmla="*/ 526476 h 2743200"/>
              <a:gd name="T86" fmla="*/ 2112327 w 2921000"/>
              <a:gd name="T87" fmla="*/ 19687 h 2743200"/>
              <a:gd name="T88" fmla="*/ 2586990 w 2921000"/>
              <a:gd name="T89" fmla="*/ 462969 h 2743200"/>
              <a:gd name="T90" fmla="*/ 2737485 w 2921000"/>
              <a:gd name="T91" fmla="*/ 686197 h 2743200"/>
              <a:gd name="T92" fmla="*/ 2856230 w 2921000"/>
              <a:gd name="T93" fmla="*/ 1017388 h 2743200"/>
              <a:gd name="T94" fmla="*/ 2920683 w 2921000"/>
              <a:gd name="T95" fmla="*/ 1179014 h 2743200"/>
              <a:gd name="T96" fmla="*/ 2725103 w 2921000"/>
              <a:gd name="T97" fmla="*/ 2656195 h 2743200"/>
              <a:gd name="T98" fmla="*/ 2528887 w 2921000"/>
              <a:gd name="T99" fmla="*/ 2743200 h 2743200"/>
              <a:gd name="T100" fmla="*/ 95250 w 2921000"/>
              <a:gd name="T101" fmla="*/ 2679693 h 2743200"/>
              <a:gd name="T102" fmla="*/ 317 w 2921000"/>
              <a:gd name="T103" fmla="*/ 2485360 h 2743200"/>
              <a:gd name="T104" fmla="*/ 67945 w 2921000"/>
              <a:gd name="T105" fmla="*/ 450267 h 2743200"/>
              <a:gd name="T106" fmla="*/ 265113 w 2921000"/>
              <a:gd name="T107" fmla="*/ 360087 h 2743200"/>
              <a:gd name="T108" fmla="*/ 162243 w 2921000"/>
              <a:gd name="T109" fmla="*/ 531874 h 2743200"/>
              <a:gd name="T110" fmla="*/ 123190 w 2921000"/>
              <a:gd name="T111" fmla="*/ 2488536 h 2743200"/>
              <a:gd name="T112" fmla="*/ 193993 w 2921000"/>
              <a:gd name="T113" fmla="*/ 2581574 h 2743200"/>
              <a:gd name="T114" fmla="*/ 302577 w 2921000"/>
              <a:gd name="T115" fmla="*/ 2508223 h 2743200"/>
              <a:gd name="T116" fmla="*/ 482917 w 2921000"/>
              <a:gd name="T117" fmla="*/ 1075497 h 2743200"/>
              <a:gd name="T118" fmla="*/ 642937 w 2921000"/>
              <a:gd name="T119" fmla="*/ 937369 h 2743200"/>
              <a:gd name="T120" fmla="*/ 1087437 w 2921000"/>
              <a:gd name="T121" fmla="*/ 125110 h 2743200"/>
              <a:gd name="T122" fmla="*/ 1221105 w 2921000"/>
              <a:gd name="T123" fmla="*/ 9844 h 274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21000" h="2743200">
                <a:moveTo>
                  <a:pt x="1429165" y="1871662"/>
                </a:moveTo>
                <a:lnTo>
                  <a:pt x="1430751" y="1884976"/>
                </a:lnTo>
                <a:lnTo>
                  <a:pt x="1434242" y="1903680"/>
                </a:lnTo>
                <a:lnTo>
                  <a:pt x="1438367" y="1927455"/>
                </a:lnTo>
                <a:lnTo>
                  <a:pt x="1443761" y="1954718"/>
                </a:lnTo>
                <a:lnTo>
                  <a:pt x="1457087" y="2018119"/>
                </a:lnTo>
                <a:lnTo>
                  <a:pt x="1471684" y="2085641"/>
                </a:lnTo>
                <a:lnTo>
                  <a:pt x="1485962" y="2151579"/>
                </a:lnTo>
                <a:lnTo>
                  <a:pt x="1498337" y="2207372"/>
                </a:lnTo>
                <a:lnTo>
                  <a:pt x="1510395" y="2260312"/>
                </a:lnTo>
                <a:lnTo>
                  <a:pt x="1555769" y="1996563"/>
                </a:lnTo>
                <a:lnTo>
                  <a:pt x="1528799" y="1934112"/>
                </a:lnTo>
                <a:lnTo>
                  <a:pt x="1572587" y="1892902"/>
                </a:lnTo>
                <a:lnTo>
                  <a:pt x="1586231" y="1892902"/>
                </a:lnTo>
                <a:lnTo>
                  <a:pt x="1589404" y="1892902"/>
                </a:lnTo>
                <a:lnTo>
                  <a:pt x="1603048" y="1892902"/>
                </a:lnTo>
                <a:lnTo>
                  <a:pt x="1646201" y="1934112"/>
                </a:lnTo>
                <a:lnTo>
                  <a:pt x="1632875" y="1965179"/>
                </a:lnTo>
                <a:lnTo>
                  <a:pt x="1623355" y="1986418"/>
                </a:lnTo>
                <a:lnTo>
                  <a:pt x="1620500" y="1993710"/>
                </a:lnTo>
                <a:lnTo>
                  <a:pt x="1619865" y="1996563"/>
                </a:lnTo>
                <a:lnTo>
                  <a:pt x="1627163" y="2038090"/>
                </a:lnTo>
                <a:lnTo>
                  <a:pt x="1642394" y="2128437"/>
                </a:lnTo>
                <a:lnTo>
                  <a:pt x="1664923" y="2260312"/>
                </a:lnTo>
                <a:lnTo>
                  <a:pt x="1676980" y="2206738"/>
                </a:lnTo>
                <a:lnTo>
                  <a:pt x="1689355" y="2151579"/>
                </a:lnTo>
                <a:lnTo>
                  <a:pt x="1703634" y="2085641"/>
                </a:lnTo>
                <a:lnTo>
                  <a:pt x="1718547" y="2017802"/>
                </a:lnTo>
                <a:lnTo>
                  <a:pt x="1731557" y="1954718"/>
                </a:lnTo>
                <a:lnTo>
                  <a:pt x="1736951" y="1927455"/>
                </a:lnTo>
                <a:lnTo>
                  <a:pt x="1741393" y="1903680"/>
                </a:lnTo>
                <a:lnTo>
                  <a:pt x="1744566" y="1884976"/>
                </a:lnTo>
                <a:lnTo>
                  <a:pt x="1746470" y="1871662"/>
                </a:lnTo>
                <a:lnTo>
                  <a:pt x="1749643" y="1872613"/>
                </a:lnTo>
                <a:lnTo>
                  <a:pt x="1753768" y="1873881"/>
                </a:lnTo>
                <a:lnTo>
                  <a:pt x="1776931" y="1881172"/>
                </a:lnTo>
                <a:lnTo>
                  <a:pt x="1807075" y="1891000"/>
                </a:lnTo>
                <a:lnTo>
                  <a:pt x="1841662" y="1902412"/>
                </a:lnTo>
                <a:lnTo>
                  <a:pt x="1878469" y="1915092"/>
                </a:lnTo>
                <a:lnTo>
                  <a:pt x="1916228" y="1929357"/>
                </a:lnTo>
                <a:lnTo>
                  <a:pt x="1934949" y="1936331"/>
                </a:lnTo>
                <a:lnTo>
                  <a:pt x="1953353" y="1943623"/>
                </a:lnTo>
                <a:lnTo>
                  <a:pt x="1970488" y="1951231"/>
                </a:lnTo>
                <a:lnTo>
                  <a:pt x="1986987" y="1958522"/>
                </a:lnTo>
                <a:lnTo>
                  <a:pt x="2002218" y="1965813"/>
                </a:lnTo>
                <a:lnTo>
                  <a:pt x="2016497" y="1973104"/>
                </a:lnTo>
                <a:lnTo>
                  <a:pt x="2026651" y="1984199"/>
                </a:lnTo>
                <a:lnTo>
                  <a:pt x="2032362" y="1990539"/>
                </a:lnTo>
                <a:lnTo>
                  <a:pt x="2038391" y="1997831"/>
                </a:lnTo>
                <a:lnTo>
                  <a:pt x="2044737" y="2006390"/>
                </a:lnTo>
                <a:lnTo>
                  <a:pt x="2051083" y="2015900"/>
                </a:lnTo>
                <a:lnTo>
                  <a:pt x="2057747" y="2026678"/>
                </a:lnTo>
                <a:lnTo>
                  <a:pt x="2063775" y="2038724"/>
                </a:lnTo>
                <a:lnTo>
                  <a:pt x="2069804" y="2052673"/>
                </a:lnTo>
                <a:lnTo>
                  <a:pt x="2075833" y="2067889"/>
                </a:lnTo>
                <a:lnTo>
                  <a:pt x="2078689" y="2076131"/>
                </a:lnTo>
                <a:lnTo>
                  <a:pt x="2081227" y="2085007"/>
                </a:lnTo>
                <a:lnTo>
                  <a:pt x="2084083" y="2094201"/>
                </a:lnTo>
                <a:lnTo>
                  <a:pt x="2086621" y="2104028"/>
                </a:lnTo>
                <a:lnTo>
                  <a:pt x="2088842" y="2114489"/>
                </a:lnTo>
                <a:lnTo>
                  <a:pt x="2091381" y="2125267"/>
                </a:lnTo>
                <a:lnTo>
                  <a:pt x="2093602" y="2136679"/>
                </a:lnTo>
                <a:lnTo>
                  <a:pt x="2095506" y="2148409"/>
                </a:lnTo>
                <a:lnTo>
                  <a:pt x="2097410" y="2161089"/>
                </a:lnTo>
                <a:lnTo>
                  <a:pt x="2098996" y="2174086"/>
                </a:lnTo>
                <a:lnTo>
                  <a:pt x="2100583" y="2187717"/>
                </a:lnTo>
                <a:lnTo>
                  <a:pt x="2101852" y="2202300"/>
                </a:lnTo>
                <a:lnTo>
                  <a:pt x="2102487" y="2213078"/>
                </a:lnTo>
                <a:lnTo>
                  <a:pt x="2102804" y="2232732"/>
                </a:lnTo>
                <a:lnTo>
                  <a:pt x="2103439" y="2293597"/>
                </a:lnTo>
                <a:lnTo>
                  <a:pt x="2105025" y="2449882"/>
                </a:lnTo>
                <a:lnTo>
                  <a:pt x="2082179" y="2452735"/>
                </a:lnTo>
                <a:lnTo>
                  <a:pt x="2059016" y="2455588"/>
                </a:lnTo>
                <a:lnTo>
                  <a:pt x="2036170" y="2457807"/>
                </a:lnTo>
                <a:lnTo>
                  <a:pt x="2013324" y="2460026"/>
                </a:lnTo>
                <a:lnTo>
                  <a:pt x="1966363" y="2464147"/>
                </a:lnTo>
                <a:lnTo>
                  <a:pt x="1915911" y="2467951"/>
                </a:lnTo>
                <a:lnTo>
                  <a:pt x="1914959" y="2345586"/>
                </a:lnTo>
                <a:lnTo>
                  <a:pt x="1914642" y="2258410"/>
                </a:lnTo>
                <a:lnTo>
                  <a:pt x="1914642" y="2252387"/>
                </a:lnTo>
                <a:lnTo>
                  <a:pt x="1914325" y="2246046"/>
                </a:lnTo>
                <a:lnTo>
                  <a:pt x="1913373" y="2240023"/>
                </a:lnTo>
                <a:lnTo>
                  <a:pt x="1912738" y="2234317"/>
                </a:lnTo>
                <a:lnTo>
                  <a:pt x="1910834" y="2223539"/>
                </a:lnTo>
                <a:lnTo>
                  <a:pt x="1908296" y="2213395"/>
                </a:lnTo>
                <a:lnTo>
                  <a:pt x="1904805" y="2203885"/>
                </a:lnTo>
                <a:lnTo>
                  <a:pt x="1900998" y="2195008"/>
                </a:lnTo>
                <a:lnTo>
                  <a:pt x="1896555" y="2187083"/>
                </a:lnTo>
                <a:lnTo>
                  <a:pt x="1892430" y="2178841"/>
                </a:lnTo>
                <a:lnTo>
                  <a:pt x="1892430" y="2473023"/>
                </a:lnTo>
                <a:lnTo>
                  <a:pt x="1857210" y="2475242"/>
                </a:lnTo>
                <a:lnTo>
                  <a:pt x="1820085" y="2477144"/>
                </a:lnTo>
                <a:lnTo>
                  <a:pt x="1782325" y="2478729"/>
                </a:lnTo>
                <a:lnTo>
                  <a:pt x="1743297" y="2480314"/>
                </a:lnTo>
                <a:lnTo>
                  <a:pt x="1703951" y="2481582"/>
                </a:lnTo>
                <a:lnTo>
                  <a:pt x="1664605" y="2482216"/>
                </a:lnTo>
                <a:lnTo>
                  <a:pt x="1625894" y="2482533"/>
                </a:lnTo>
                <a:lnTo>
                  <a:pt x="1587817" y="2482850"/>
                </a:lnTo>
                <a:lnTo>
                  <a:pt x="1549423" y="2482533"/>
                </a:lnTo>
                <a:lnTo>
                  <a:pt x="1510077" y="2482216"/>
                </a:lnTo>
                <a:lnTo>
                  <a:pt x="1470414" y="2481582"/>
                </a:lnTo>
                <a:lnTo>
                  <a:pt x="1430751" y="2480314"/>
                </a:lnTo>
                <a:lnTo>
                  <a:pt x="1391723" y="2478729"/>
                </a:lnTo>
                <a:lnTo>
                  <a:pt x="1353011" y="2477144"/>
                </a:lnTo>
                <a:lnTo>
                  <a:pt x="1315887" y="2475242"/>
                </a:lnTo>
                <a:lnTo>
                  <a:pt x="1280348" y="2473023"/>
                </a:lnTo>
                <a:lnTo>
                  <a:pt x="1280348" y="2178841"/>
                </a:lnTo>
                <a:lnTo>
                  <a:pt x="1276541" y="2187400"/>
                </a:lnTo>
                <a:lnTo>
                  <a:pt x="1272416" y="2196277"/>
                </a:lnTo>
                <a:lnTo>
                  <a:pt x="1268291" y="2205787"/>
                </a:lnTo>
                <a:lnTo>
                  <a:pt x="1263849" y="2215614"/>
                </a:lnTo>
                <a:lnTo>
                  <a:pt x="1260041" y="2226075"/>
                </a:lnTo>
                <a:lnTo>
                  <a:pt x="1258454" y="2231781"/>
                </a:lnTo>
                <a:lnTo>
                  <a:pt x="1257185" y="2237170"/>
                </a:lnTo>
                <a:lnTo>
                  <a:pt x="1255916" y="2242876"/>
                </a:lnTo>
                <a:lnTo>
                  <a:pt x="1255281" y="2248900"/>
                </a:lnTo>
                <a:lnTo>
                  <a:pt x="1254329" y="2254923"/>
                </a:lnTo>
                <a:lnTo>
                  <a:pt x="1254329" y="2261580"/>
                </a:lnTo>
                <a:lnTo>
                  <a:pt x="1254012" y="2348440"/>
                </a:lnTo>
                <a:lnTo>
                  <a:pt x="1253377" y="2471121"/>
                </a:lnTo>
                <a:lnTo>
                  <a:pt x="1227993" y="2468902"/>
                </a:lnTo>
                <a:lnTo>
                  <a:pt x="1203878" y="2466683"/>
                </a:lnTo>
                <a:lnTo>
                  <a:pt x="1181032" y="2464147"/>
                </a:lnTo>
                <a:lnTo>
                  <a:pt x="1158820" y="2461611"/>
                </a:lnTo>
                <a:lnTo>
                  <a:pt x="1115350" y="2455905"/>
                </a:lnTo>
                <a:lnTo>
                  <a:pt x="1069975" y="2449882"/>
                </a:lnTo>
                <a:lnTo>
                  <a:pt x="1071562" y="2293597"/>
                </a:lnTo>
                <a:lnTo>
                  <a:pt x="1072513" y="2232732"/>
                </a:lnTo>
                <a:lnTo>
                  <a:pt x="1072831" y="2213078"/>
                </a:lnTo>
                <a:lnTo>
                  <a:pt x="1073465" y="2202300"/>
                </a:lnTo>
                <a:lnTo>
                  <a:pt x="1074735" y="2187717"/>
                </a:lnTo>
                <a:lnTo>
                  <a:pt x="1076321" y="2174086"/>
                </a:lnTo>
                <a:lnTo>
                  <a:pt x="1077908" y="2161089"/>
                </a:lnTo>
                <a:lnTo>
                  <a:pt x="1079811" y="2148409"/>
                </a:lnTo>
                <a:lnTo>
                  <a:pt x="1082033" y="2136679"/>
                </a:lnTo>
                <a:lnTo>
                  <a:pt x="1083936" y="2125267"/>
                </a:lnTo>
                <a:lnTo>
                  <a:pt x="1086158" y="2114489"/>
                </a:lnTo>
                <a:lnTo>
                  <a:pt x="1089013" y="2104028"/>
                </a:lnTo>
                <a:lnTo>
                  <a:pt x="1091234" y="2094201"/>
                </a:lnTo>
                <a:lnTo>
                  <a:pt x="1093773" y="2085007"/>
                </a:lnTo>
                <a:lnTo>
                  <a:pt x="1096946" y="2076131"/>
                </a:lnTo>
                <a:lnTo>
                  <a:pt x="1099484" y="2067889"/>
                </a:lnTo>
                <a:lnTo>
                  <a:pt x="1105196" y="2052673"/>
                </a:lnTo>
                <a:lnTo>
                  <a:pt x="1111542" y="2038724"/>
                </a:lnTo>
                <a:lnTo>
                  <a:pt x="1117888" y="2026678"/>
                </a:lnTo>
                <a:lnTo>
                  <a:pt x="1123917" y="2015900"/>
                </a:lnTo>
                <a:lnTo>
                  <a:pt x="1130580" y="2006390"/>
                </a:lnTo>
                <a:lnTo>
                  <a:pt x="1136609" y="1997831"/>
                </a:lnTo>
                <a:lnTo>
                  <a:pt x="1142638" y="1990539"/>
                </a:lnTo>
                <a:lnTo>
                  <a:pt x="1148349" y="1984199"/>
                </a:lnTo>
                <a:lnTo>
                  <a:pt x="1159138" y="1973104"/>
                </a:lnTo>
                <a:lnTo>
                  <a:pt x="1173099" y="1965813"/>
                </a:lnTo>
                <a:lnTo>
                  <a:pt x="1188330" y="1958522"/>
                </a:lnTo>
                <a:lnTo>
                  <a:pt x="1204830" y="1951231"/>
                </a:lnTo>
                <a:lnTo>
                  <a:pt x="1222282" y="1943623"/>
                </a:lnTo>
                <a:lnTo>
                  <a:pt x="1240368" y="1936331"/>
                </a:lnTo>
                <a:lnTo>
                  <a:pt x="1259089" y="1929357"/>
                </a:lnTo>
                <a:lnTo>
                  <a:pt x="1296848" y="1915409"/>
                </a:lnTo>
                <a:lnTo>
                  <a:pt x="1333656" y="1902412"/>
                </a:lnTo>
                <a:lnTo>
                  <a:pt x="1367925" y="1891000"/>
                </a:lnTo>
                <a:lnTo>
                  <a:pt x="1398069" y="1881489"/>
                </a:lnTo>
                <a:lnTo>
                  <a:pt x="1421867" y="1873881"/>
                </a:lnTo>
                <a:lnTo>
                  <a:pt x="1426309" y="1872296"/>
                </a:lnTo>
                <a:lnTo>
                  <a:pt x="1429165" y="1871662"/>
                </a:lnTo>
                <a:close/>
                <a:moveTo>
                  <a:pt x="1590354" y="1216025"/>
                </a:moveTo>
                <a:lnTo>
                  <a:pt x="1602721" y="1216342"/>
                </a:lnTo>
                <a:lnTo>
                  <a:pt x="1614455" y="1217610"/>
                </a:lnTo>
                <a:lnTo>
                  <a:pt x="1626505" y="1219195"/>
                </a:lnTo>
                <a:lnTo>
                  <a:pt x="1637287" y="1221414"/>
                </a:lnTo>
                <a:lnTo>
                  <a:pt x="1648386" y="1223950"/>
                </a:lnTo>
                <a:lnTo>
                  <a:pt x="1659485" y="1227437"/>
                </a:lnTo>
                <a:lnTo>
                  <a:pt x="1669949" y="1231242"/>
                </a:lnTo>
                <a:lnTo>
                  <a:pt x="1680097" y="1235997"/>
                </a:lnTo>
                <a:lnTo>
                  <a:pt x="1689928" y="1240752"/>
                </a:lnTo>
                <a:lnTo>
                  <a:pt x="1699441" y="1246458"/>
                </a:lnTo>
                <a:lnTo>
                  <a:pt x="1708637" y="1252798"/>
                </a:lnTo>
                <a:lnTo>
                  <a:pt x="1717834" y="1259139"/>
                </a:lnTo>
                <a:lnTo>
                  <a:pt x="1726079" y="1266113"/>
                </a:lnTo>
                <a:lnTo>
                  <a:pt x="1734641" y="1273721"/>
                </a:lnTo>
                <a:lnTo>
                  <a:pt x="1742251" y="1281646"/>
                </a:lnTo>
                <a:lnTo>
                  <a:pt x="1749862" y="1290206"/>
                </a:lnTo>
                <a:lnTo>
                  <a:pt x="1756521" y="1298765"/>
                </a:lnTo>
                <a:lnTo>
                  <a:pt x="1763498" y="1307958"/>
                </a:lnTo>
                <a:lnTo>
                  <a:pt x="1770157" y="1317469"/>
                </a:lnTo>
                <a:lnTo>
                  <a:pt x="1775865" y="1327613"/>
                </a:lnTo>
                <a:lnTo>
                  <a:pt x="1781573" y="1337757"/>
                </a:lnTo>
                <a:lnTo>
                  <a:pt x="1786964" y="1348536"/>
                </a:lnTo>
                <a:lnTo>
                  <a:pt x="1791404" y="1359631"/>
                </a:lnTo>
                <a:lnTo>
                  <a:pt x="1796161" y="1370727"/>
                </a:lnTo>
                <a:lnTo>
                  <a:pt x="1799966" y="1382456"/>
                </a:lnTo>
                <a:lnTo>
                  <a:pt x="1803771" y="1394185"/>
                </a:lnTo>
                <a:lnTo>
                  <a:pt x="1806625" y="1406549"/>
                </a:lnTo>
                <a:lnTo>
                  <a:pt x="1809479" y="1418912"/>
                </a:lnTo>
                <a:lnTo>
                  <a:pt x="1811699" y="1431276"/>
                </a:lnTo>
                <a:lnTo>
                  <a:pt x="1813285" y="1444273"/>
                </a:lnTo>
                <a:lnTo>
                  <a:pt x="1814870" y="1457271"/>
                </a:lnTo>
                <a:lnTo>
                  <a:pt x="1815504" y="1470268"/>
                </a:lnTo>
                <a:lnTo>
                  <a:pt x="1821530" y="1473121"/>
                </a:lnTo>
                <a:lnTo>
                  <a:pt x="1827238" y="1476608"/>
                </a:lnTo>
                <a:lnTo>
                  <a:pt x="1830092" y="1478510"/>
                </a:lnTo>
                <a:lnTo>
                  <a:pt x="1832311" y="1480412"/>
                </a:lnTo>
                <a:lnTo>
                  <a:pt x="1834531" y="1482632"/>
                </a:lnTo>
                <a:lnTo>
                  <a:pt x="1836751" y="1485168"/>
                </a:lnTo>
                <a:lnTo>
                  <a:pt x="1838654" y="1488021"/>
                </a:lnTo>
                <a:lnTo>
                  <a:pt x="1840556" y="1490874"/>
                </a:lnTo>
                <a:lnTo>
                  <a:pt x="1842142" y="1494044"/>
                </a:lnTo>
                <a:lnTo>
                  <a:pt x="1843728" y="1497531"/>
                </a:lnTo>
                <a:lnTo>
                  <a:pt x="1844996" y="1501018"/>
                </a:lnTo>
                <a:lnTo>
                  <a:pt x="1845947" y="1505139"/>
                </a:lnTo>
                <a:lnTo>
                  <a:pt x="1846899" y="1508944"/>
                </a:lnTo>
                <a:lnTo>
                  <a:pt x="1847533" y="1513382"/>
                </a:lnTo>
                <a:lnTo>
                  <a:pt x="1847850" y="1520356"/>
                </a:lnTo>
                <a:lnTo>
                  <a:pt x="1847850" y="1527647"/>
                </a:lnTo>
                <a:lnTo>
                  <a:pt x="1847216" y="1534938"/>
                </a:lnTo>
                <a:lnTo>
                  <a:pt x="1846582" y="1542547"/>
                </a:lnTo>
                <a:lnTo>
                  <a:pt x="1844996" y="1550155"/>
                </a:lnTo>
                <a:lnTo>
                  <a:pt x="1842776" y="1557446"/>
                </a:lnTo>
                <a:lnTo>
                  <a:pt x="1840239" y="1564738"/>
                </a:lnTo>
                <a:lnTo>
                  <a:pt x="1837385" y="1572029"/>
                </a:lnTo>
                <a:lnTo>
                  <a:pt x="1833897" y="1578686"/>
                </a:lnTo>
                <a:lnTo>
                  <a:pt x="1830409" y="1585343"/>
                </a:lnTo>
                <a:lnTo>
                  <a:pt x="1826286" y="1591366"/>
                </a:lnTo>
                <a:lnTo>
                  <a:pt x="1821530" y="1597073"/>
                </a:lnTo>
                <a:lnTo>
                  <a:pt x="1817090" y="1602145"/>
                </a:lnTo>
                <a:lnTo>
                  <a:pt x="1811699" y="1606583"/>
                </a:lnTo>
                <a:lnTo>
                  <a:pt x="1806308" y="1610387"/>
                </a:lnTo>
                <a:lnTo>
                  <a:pt x="1800600" y="1613557"/>
                </a:lnTo>
                <a:lnTo>
                  <a:pt x="1797429" y="1624336"/>
                </a:lnTo>
                <a:lnTo>
                  <a:pt x="1794575" y="1634797"/>
                </a:lnTo>
                <a:lnTo>
                  <a:pt x="1791404" y="1645575"/>
                </a:lnTo>
                <a:lnTo>
                  <a:pt x="1787598" y="1656037"/>
                </a:lnTo>
                <a:lnTo>
                  <a:pt x="1784110" y="1666181"/>
                </a:lnTo>
                <a:lnTo>
                  <a:pt x="1779988" y="1676642"/>
                </a:lnTo>
                <a:lnTo>
                  <a:pt x="1775865" y="1686470"/>
                </a:lnTo>
                <a:lnTo>
                  <a:pt x="1771109" y="1696297"/>
                </a:lnTo>
                <a:lnTo>
                  <a:pt x="1766669" y="1706125"/>
                </a:lnTo>
                <a:lnTo>
                  <a:pt x="1761595" y="1715635"/>
                </a:lnTo>
                <a:lnTo>
                  <a:pt x="1756204" y="1724828"/>
                </a:lnTo>
                <a:lnTo>
                  <a:pt x="1750813" y="1733388"/>
                </a:lnTo>
                <a:lnTo>
                  <a:pt x="1745105" y="1742264"/>
                </a:lnTo>
                <a:lnTo>
                  <a:pt x="1739397" y="1750823"/>
                </a:lnTo>
                <a:lnTo>
                  <a:pt x="1733372" y="1758748"/>
                </a:lnTo>
                <a:lnTo>
                  <a:pt x="1726713" y="1766674"/>
                </a:lnTo>
                <a:lnTo>
                  <a:pt x="1720053" y="1773965"/>
                </a:lnTo>
                <a:lnTo>
                  <a:pt x="1713077" y="1781256"/>
                </a:lnTo>
                <a:lnTo>
                  <a:pt x="1706100" y="1787597"/>
                </a:lnTo>
                <a:lnTo>
                  <a:pt x="1698490" y="1794254"/>
                </a:lnTo>
                <a:lnTo>
                  <a:pt x="1690879" y="1799960"/>
                </a:lnTo>
                <a:lnTo>
                  <a:pt x="1683268" y="1805666"/>
                </a:lnTo>
                <a:lnTo>
                  <a:pt x="1675023" y="1810738"/>
                </a:lnTo>
                <a:lnTo>
                  <a:pt x="1666461" y="1815177"/>
                </a:lnTo>
                <a:lnTo>
                  <a:pt x="1658216" y="1819298"/>
                </a:lnTo>
                <a:lnTo>
                  <a:pt x="1649337" y="1822785"/>
                </a:lnTo>
                <a:lnTo>
                  <a:pt x="1640141" y="1825955"/>
                </a:lnTo>
                <a:lnTo>
                  <a:pt x="1630627" y="1828491"/>
                </a:lnTo>
                <a:lnTo>
                  <a:pt x="1621114" y="1831027"/>
                </a:lnTo>
                <a:lnTo>
                  <a:pt x="1610966" y="1831978"/>
                </a:lnTo>
                <a:lnTo>
                  <a:pt x="1601136" y="1833246"/>
                </a:lnTo>
                <a:lnTo>
                  <a:pt x="1590354" y="1833563"/>
                </a:lnTo>
                <a:lnTo>
                  <a:pt x="1580206" y="1833246"/>
                </a:lnTo>
                <a:lnTo>
                  <a:pt x="1570059" y="1831978"/>
                </a:lnTo>
                <a:lnTo>
                  <a:pt x="1560228" y="1831027"/>
                </a:lnTo>
                <a:lnTo>
                  <a:pt x="1550715" y="1828491"/>
                </a:lnTo>
                <a:lnTo>
                  <a:pt x="1541519" y="1826272"/>
                </a:lnTo>
                <a:lnTo>
                  <a:pt x="1532322" y="1823102"/>
                </a:lnTo>
                <a:lnTo>
                  <a:pt x="1523443" y="1819298"/>
                </a:lnTo>
                <a:lnTo>
                  <a:pt x="1514881" y="1815494"/>
                </a:lnTo>
                <a:lnTo>
                  <a:pt x="1506636" y="1811055"/>
                </a:lnTo>
                <a:lnTo>
                  <a:pt x="1498391" y="1805983"/>
                </a:lnTo>
                <a:lnTo>
                  <a:pt x="1490780" y="1800277"/>
                </a:lnTo>
                <a:lnTo>
                  <a:pt x="1483170" y="1794571"/>
                </a:lnTo>
                <a:lnTo>
                  <a:pt x="1475876" y="1788548"/>
                </a:lnTo>
                <a:lnTo>
                  <a:pt x="1468583" y="1781573"/>
                </a:lnTo>
                <a:lnTo>
                  <a:pt x="1461606" y="1774599"/>
                </a:lnTo>
                <a:lnTo>
                  <a:pt x="1455264" y="1767625"/>
                </a:lnTo>
                <a:lnTo>
                  <a:pt x="1448604" y="1759382"/>
                </a:lnTo>
                <a:lnTo>
                  <a:pt x="1442579" y="1751457"/>
                </a:lnTo>
                <a:lnTo>
                  <a:pt x="1436554" y="1743532"/>
                </a:lnTo>
                <a:lnTo>
                  <a:pt x="1430846" y="1734656"/>
                </a:lnTo>
                <a:lnTo>
                  <a:pt x="1425455" y="1725779"/>
                </a:lnTo>
                <a:lnTo>
                  <a:pt x="1420064" y="1716586"/>
                </a:lnTo>
                <a:lnTo>
                  <a:pt x="1414990" y="1707076"/>
                </a:lnTo>
                <a:lnTo>
                  <a:pt x="1410551" y="1697565"/>
                </a:lnTo>
                <a:lnTo>
                  <a:pt x="1405794" y="1688055"/>
                </a:lnTo>
                <a:lnTo>
                  <a:pt x="1401672" y="1678228"/>
                </a:lnTo>
                <a:lnTo>
                  <a:pt x="1397866" y="1667766"/>
                </a:lnTo>
                <a:lnTo>
                  <a:pt x="1394061" y="1657622"/>
                </a:lnTo>
                <a:lnTo>
                  <a:pt x="1390256" y="1647160"/>
                </a:lnTo>
                <a:lnTo>
                  <a:pt x="1387084" y="1637016"/>
                </a:lnTo>
                <a:lnTo>
                  <a:pt x="1384230" y="1626238"/>
                </a:lnTo>
                <a:lnTo>
                  <a:pt x="1381059" y="1615459"/>
                </a:lnTo>
                <a:lnTo>
                  <a:pt x="1377888" y="1614191"/>
                </a:lnTo>
                <a:lnTo>
                  <a:pt x="1374717" y="1613240"/>
                </a:lnTo>
                <a:lnTo>
                  <a:pt x="1371546" y="1611655"/>
                </a:lnTo>
                <a:lnTo>
                  <a:pt x="1368375" y="1609753"/>
                </a:lnTo>
                <a:lnTo>
                  <a:pt x="1362667" y="1605632"/>
                </a:lnTo>
                <a:lnTo>
                  <a:pt x="1357276" y="1600877"/>
                </a:lnTo>
                <a:lnTo>
                  <a:pt x="1352519" y="1595171"/>
                </a:lnTo>
                <a:lnTo>
                  <a:pt x="1347762" y="1589147"/>
                </a:lnTo>
                <a:lnTo>
                  <a:pt x="1343640" y="1582173"/>
                </a:lnTo>
                <a:lnTo>
                  <a:pt x="1339835" y="1575516"/>
                </a:lnTo>
                <a:lnTo>
                  <a:pt x="1336346" y="1567591"/>
                </a:lnTo>
                <a:lnTo>
                  <a:pt x="1333809" y="1559982"/>
                </a:lnTo>
                <a:lnTo>
                  <a:pt x="1331272" y="1552374"/>
                </a:lnTo>
                <a:lnTo>
                  <a:pt x="1329370" y="1544449"/>
                </a:lnTo>
                <a:lnTo>
                  <a:pt x="1328418" y="1536523"/>
                </a:lnTo>
                <a:lnTo>
                  <a:pt x="1327467" y="1528281"/>
                </a:lnTo>
                <a:lnTo>
                  <a:pt x="1327150" y="1520673"/>
                </a:lnTo>
                <a:lnTo>
                  <a:pt x="1328101" y="1513382"/>
                </a:lnTo>
                <a:lnTo>
                  <a:pt x="1328736" y="1508627"/>
                </a:lnTo>
                <a:lnTo>
                  <a:pt x="1329370" y="1503871"/>
                </a:lnTo>
                <a:lnTo>
                  <a:pt x="1330638" y="1499750"/>
                </a:lnTo>
                <a:lnTo>
                  <a:pt x="1332224" y="1495946"/>
                </a:lnTo>
                <a:lnTo>
                  <a:pt x="1334126" y="1492142"/>
                </a:lnTo>
                <a:lnTo>
                  <a:pt x="1336029" y="1488655"/>
                </a:lnTo>
                <a:lnTo>
                  <a:pt x="1337932" y="1485485"/>
                </a:lnTo>
                <a:lnTo>
                  <a:pt x="1340152" y="1482949"/>
                </a:lnTo>
                <a:lnTo>
                  <a:pt x="1343006" y="1480412"/>
                </a:lnTo>
                <a:lnTo>
                  <a:pt x="1345543" y="1477876"/>
                </a:lnTo>
                <a:lnTo>
                  <a:pt x="1348714" y="1475657"/>
                </a:lnTo>
                <a:lnTo>
                  <a:pt x="1351568" y="1473755"/>
                </a:lnTo>
                <a:lnTo>
                  <a:pt x="1355056" y="1472170"/>
                </a:lnTo>
                <a:lnTo>
                  <a:pt x="1358544" y="1470585"/>
                </a:lnTo>
                <a:lnTo>
                  <a:pt x="1362032" y="1469634"/>
                </a:lnTo>
                <a:lnTo>
                  <a:pt x="1365838" y="1468683"/>
                </a:lnTo>
                <a:lnTo>
                  <a:pt x="1366472" y="1455369"/>
                </a:lnTo>
                <a:lnTo>
                  <a:pt x="1368058" y="1442371"/>
                </a:lnTo>
                <a:lnTo>
                  <a:pt x="1369960" y="1430008"/>
                </a:lnTo>
                <a:lnTo>
                  <a:pt x="1372180" y="1417327"/>
                </a:lnTo>
                <a:lnTo>
                  <a:pt x="1375034" y="1404964"/>
                </a:lnTo>
                <a:lnTo>
                  <a:pt x="1377888" y="1392917"/>
                </a:lnTo>
                <a:lnTo>
                  <a:pt x="1381693" y="1380871"/>
                </a:lnTo>
                <a:lnTo>
                  <a:pt x="1385499" y="1369459"/>
                </a:lnTo>
                <a:lnTo>
                  <a:pt x="1390256" y="1358363"/>
                </a:lnTo>
                <a:lnTo>
                  <a:pt x="1394695" y="1347268"/>
                </a:lnTo>
                <a:lnTo>
                  <a:pt x="1400086" y="1337123"/>
                </a:lnTo>
                <a:lnTo>
                  <a:pt x="1405794" y="1326662"/>
                </a:lnTo>
                <a:lnTo>
                  <a:pt x="1411502" y="1316835"/>
                </a:lnTo>
                <a:lnTo>
                  <a:pt x="1418162" y="1307324"/>
                </a:lnTo>
                <a:lnTo>
                  <a:pt x="1425138" y="1298131"/>
                </a:lnTo>
                <a:lnTo>
                  <a:pt x="1432114" y="1289255"/>
                </a:lnTo>
                <a:lnTo>
                  <a:pt x="1439408" y="1281329"/>
                </a:lnTo>
                <a:lnTo>
                  <a:pt x="1447653" y="1273404"/>
                </a:lnTo>
                <a:lnTo>
                  <a:pt x="1455581" y="1265479"/>
                </a:lnTo>
                <a:lnTo>
                  <a:pt x="1463826" y="1258822"/>
                </a:lnTo>
                <a:lnTo>
                  <a:pt x="1473022" y="1252164"/>
                </a:lnTo>
                <a:lnTo>
                  <a:pt x="1482218" y="1246141"/>
                </a:lnTo>
                <a:lnTo>
                  <a:pt x="1491732" y="1240752"/>
                </a:lnTo>
                <a:lnTo>
                  <a:pt x="1501562" y="1235997"/>
                </a:lnTo>
                <a:lnTo>
                  <a:pt x="1511710" y="1231242"/>
                </a:lnTo>
                <a:lnTo>
                  <a:pt x="1522175" y="1227437"/>
                </a:lnTo>
                <a:lnTo>
                  <a:pt x="1532639" y="1223950"/>
                </a:lnTo>
                <a:lnTo>
                  <a:pt x="1543738" y="1221097"/>
                </a:lnTo>
                <a:lnTo>
                  <a:pt x="1555154" y="1219195"/>
                </a:lnTo>
                <a:lnTo>
                  <a:pt x="1566888" y="1217610"/>
                </a:lnTo>
                <a:lnTo>
                  <a:pt x="1578621" y="1216342"/>
                </a:lnTo>
                <a:lnTo>
                  <a:pt x="1590354" y="1216025"/>
                </a:lnTo>
                <a:close/>
                <a:moveTo>
                  <a:pt x="679450" y="1054222"/>
                </a:moveTo>
                <a:lnTo>
                  <a:pt x="673417" y="1054857"/>
                </a:lnTo>
                <a:lnTo>
                  <a:pt x="668337" y="1055492"/>
                </a:lnTo>
                <a:lnTo>
                  <a:pt x="662940" y="1056762"/>
                </a:lnTo>
                <a:lnTo>
                  <a:pt x="657543" y="1057715"/>
                </a:lnTo>
                <a:lnTo>
                  <a:pt x="652463" y="1059303"/>
                </a:lnTo>
                <a:lnTo>
                  <a:pt x="647700" y="1060890"/>
                </a:lnTo>
                <a:lnTo>
                  <a:pt x="642620" y="1062796"/>
                </a:lnTo>
                <a:lnTo>
                  <a:pt x="637540" y="1065018"/>
                </a:lnTo>
                <a:lnTo>
                  <a:pt x="633095" y="1067241"/>
                </a:lnTo>
                <a:lnTo>
                  <a:pt x="628333" y="1070099"/>
                </a:lnTo>
                <a:lnTo>
                  <a:pt x="624205" y="1073274"/>
                </a:lnTo>
                <a:lnTo>
                  <a:pt x="620077" y="1076132"/>
                </a:lnTo>
                <a:lnTo>
                  <a:pt x="615950" y="1079307"/>
                </a:lnTo>
                <a:lnTo>
                  <a:pt x="611505" y="1082800"/>
                </a:lnTo>
                <a:lnTo>
                  <a:pt x="607695" y="1085976"/>
                </a:lnTo>
                <a:lnTo>
                  <a:pt x="604203" y="1090421"/>
                </a:lnTo>
                <a:lnTo>
                  <a:pt x="600393" y="1094232"/>
                </a:lnTo>
                <a:lnTo>
                  <a:pt x="597535" y="1098360"/>
                </a:lnTo>
                <a:lnTo>
                  <a:pt x="594360" y="1102488"/>
                </a:lnTo>
                <a:lnTo>
                  <a:pt x="591185" y="1107251"/>
                </a:lnTo>
                <a:lnTo>
                  <a:pt x="588963" y="1111696"/>
                </a:lnTo>
                <a:lnTo>
                  <a:pt x="586423" y="1116459"/>
                </a:lnTo>
                <a:lnTo>
                  <a:pt x="584517" y="1121222"/>
                </a:lnTo>
                <a:lnTo>
                  <a:pt x="582613" y="1126303"/>
                </a:lnTo>
                <a:lnTo>
                  <a:pt x="580707" y="1131384"/>
                </a:lnTo>
                <a:lnTo>
                  <a:pt x="579120" y="1136147"/>
                </a:lnTo>
                <a:lnTo>
                  <a:pt x="577850" y="1141545"/>
                </a:lnTo>
                <a:lnTo>
                  <a:pt x="577215" y="1146943"/>
                </a:lnTo>
                <a:lnTo>
                  <a:pt x="576263" y="1152341"/>
                </a:lnTo>
                <a:lnTo>
                  <a:pt x="575945" y="1157739"/>
                </a:lnTo>
                <a:lnTo>
                  <a:pt x="575945" y="1163455"/>
                </a:lnTo>
                <a:lnTo>
                  <a:pt x="443547" y="2394227"/>
                </a:lnTo>
                <a:lnTo>
                  <a:pt x="443230" y="2410422"/>
                </a:lnTo>
                <a:lnTo>
                  <a:pt x="442595" y="2426934"/>
                </a:lnTo>
                <a:lnTo>
                  <a:pt x="441643" y="2442810"/>
                </a:lnTo>
                <a:lnTo>
                  <a:pt x="440055" y="2458370"/>
                </a:lnTo>
                <a:lnTo>
                  <a:pt x="438150" y="2473294"/>
                </a:lnTo>
                <a:lnTo>
                  <a:pt x="435927" y="2487901"/>
                </a:lnTo>
                <a:lnTo>
                  <a:pt x="433705" y="2502190"/>
                </a:lnTo>
                <a:lnTo>
                  <a:pt x="430530" y="2516161"/>
                </a:lnTo>
                <a:lnTo>
                  <a:pt x="427355" y="2529498"/>
                </a:lnTo>
                <a:lnTo>
                  <a:pt x="423863" y="2542834"/>
                </a:lnTo>
                <a:lnTo>
                  <a:pt x="420053" y="2555536"/>
                </a:lnTo>
                <a:lnTo>
                  <a:pt x="415607" y="2568237"/>
                </a:lnTo>
                <a:lnTo>
                  <a:pt x="411163" y="2579986"/>
                </a:lnTo>
                <a:lnTo>
                  <a:pt x="406400" y="2591735"/>
                </a:lnTo>
                <a:lnTo>
                  <a:pt x="401637" y="2603484"/>
                </a:lnTo>
                <a:lnTo>
                  <a:pt x="396240" y="2613963"/>
                </a:lnTo>
                <a:lnTo>
                  <a:pt x="2567940" y="2613963"/>
                </a:lnTo>
                <a:lnTo>
                  <a:pt x="2573655" y="2613963"/>
                </a:lnTo>
                <a:lnTo>
                  <a:pt x="2579053" y="2613645"/>
                </a:lnTo>
                <a:lnTo>
                  <a:pt x="2584450" y="2613010"/>
                </a:lnTo>
                <a:lnTo>
                  <a:pt x="2589847" y="2612057"/>
                </a:lnTo>
                <a:lnTo>
                  <a:pt x="2594927" y="2610470"/>
                </a:lnTo>
                <a:lnTo>
                  <a:pt x="2600007" y="2609517"/>
                </a:lnTo>
                <a:lnTo>
                  <a:pt x="2605405" y="2607612"/>
                </a:lnTo>
                <a:lnTo>
                  <a:pt x="2610485" y="2605707"/>
                </a:lnTo>
                <a:lnTo>
                  <a:pt x="2614930" y="2603484"/>
                </a:lnTo>
                <a:lnTo>
                  <a:pt x="2619693" y="2600944"/>
                </a:lnTo>
                <a:lnTo>
                  <a:pt x="2624137" y="2598403"/>
                </a:lnTo>
                <a:lnTo>
                  <a:pt x="2628583" y="2595546"/>
                </a:lnTo>
                <a:lnTo>
                  <a:pt x="2633027" y="2592688"/>
                </a:lnTo>
                <a:lnTo>
                  <a:pt x="2637155" y="2589195"/>
                </a:lnTo>
                <a:lnTo>
                  <a:pt x="2641283" y="2585702"/>
                </a:lnTo>
                <a:lnTo>
                  <a:pt x="2645093" y="2582209"/>
                </a:lnTo>
                <a:lnTo>
                  <a:pt x="2648585" y="2578399"/>
                </a:lnTo>
                <a:lnTo>
                  <a:pt x="2652077" y="2574271"/>
                </a:lnTo>
                <a:lnTo>
                  <a:pt x="2655570" y="2570460"/>
                </a:lnTo>
                <a:lnTo>
                  <a:pt x="2658427" y="2565697"/>
                </a:lnTo>
                <a:lnTo>
                  <a:pt x="2661285" y="2561569"/>
                </a:lnTo>
                <a:lnTo>
                  <a:pt x="2663825" y="2557124"/>
                </a:lnTo>
                <a:lnTo>
                  <a:pt x="2666365" y="2552361"/>
                </a:lnTo>
                <a:lnTo>
                  <a:pt x="2668587" y="2547597"/>
                </a:lnTo>
                <a:lnTo>
                  <a:pt x="2670493" y="2542517"/>
                </a:lnTo>
                <a:lnTo>
                  <a:pt x="2672080" y="2537436"/>
                </a:lnTo>
                <a:lnTo>
                  <a:pt x="2673350" y="2532673"/>
                </a:lnTo>
                <a:lnTo>
                  <a:pt x="2674620" y="2527275"/>
                </a:lnTo>
                <a:lnTo>
                  <a:pt x="2675890" y="2521877"/>
                </a:lnTo>
                <a:lnTo>
                  <a:pt x="2676525" y="2516479"/>
                </a:lnTo>
                <a:lnTo>
                  <a:pt x="2676843" y="2511081"/>
                </a:lnTo>
                <a:lnTo>
                  <a:pt x="2676843" y="2505365"/>
                </a:lnTo>
                <a:lnTo>
                  <a:pt x="2809240" y="1163455"/>
                </a:lnTo>
                <a:lnTo>
                  <a:pt x="2808923" y="1157739"/>
                </a:lnTo>
                <a:lnTo>
                  <a:pt x="2808605" y="1152341"/>
                </a:lnTo>
                <a:lnTo>
                  <a:pt x="2807653" y="1146943"/>
                </a:lnTo>
                <a:lnTo>
                  <a:pt x="2807017" y="1141545"/>
                </a:lnTo>
                <a:lnTo>
                  <a:pt x="2805747" y="1136147"/>
                </a:lnTo>
                <a:lnTo>
                  <a:pt x="2804477" y="1131384"/>
                </a:lnTo>
                <a:lnTo>
                  <a:pt x="2802255" y="1126303"/>
                </a:lnTo>
                <a:lnTo>
                  <a:pt x="2800350" y="1121222"/>
                </a:lnTo>
                <a:lnTo>
                  <a:pt x="2798127" y="1116459"/>
                </a:lnTo>
                <a:lnTo>
                  <a:pt x="2795905" y="1111696"/>
                </a:lnTo>
                <a:lnTo>
                  <a:pt x="2793365" y="1107251"/>
                </a:lnTo>
                <a:lnTo>
                  <a:pt x="2790507" y="1102488"/>
                </a:lnTo>
                <a:lnTo>
                  <a:pt x="2787650" y="1098360"/>
                </a:lnTo>
                <a:lnTo>
                  <a:pt x="2784157" y="1094232"/>
                </a:lnTo>
                <a:lnTo>
                  <a:pt x="2780665" y="1090421"/>
                </a:lnTo>
                <a:lnTo>
                  <a:pt x="2776855" y="1085976"/>
                </a:lnTo>
                <a:lnTo>
                  <a:pt x="2773045" y="1082800"/>
                </a:lnTo>
                <a:lnTo>
                  <a:pt x="2769235" y="1079307"/>
                </a:lnTo>
                <a:lnTo>
                  <a:pt x="2764790" y="1076132"/>
                </a:lnTo>
                <a:lnTo>
                  <a:pt x="2760663" y="1073274"/>
                </a:lnTo>
                <a:lnTo>
                  <a:pt x="2756535" y="1070099"/>
                </a:lnTo>
                <a:lnTo>
                  <a:pt x="2751773" y="1067241"/>
                </a:lnTo>
                <a:lnTo>
                  <a:pt x="2747327" y="1065018"/>
                </a:lnTo>
                <a:lnTo>
                  <a:pt x="2742247" y="1062796"/>
                </a:lnTo>
                <a:lnTo>
                  <a:pt x="2737485" y="1060890"/>
                </a:lnTo>
                <a:lnTo>
                  <a:pt x="2732405" y="1059303"/>
                </a:lnTo>
                <a:lnTo>
                  <a:pt x="2727325" y="1057715"/>
                </a:lnTo>
                <a:lnTo>
                  <a:pt x="2721927" y="1056762"/>
                </a:lnTo>
                <a:lnTo>
                  <a:pt x="2716847" y="1055492"/>
                </a:lnTo>
                <a:lnTo>
                  <a:pt x="2711450" y="1054857"/>
                </a:lnTo>
                <a:lnTo>
                  <a:pt x="2705735" y="1054222"/>
                </a:lnTo>
                <a:lnTo>
                  <a:pt x="2700020" y="1054222"/>
                </a:lnTo>
                <a:lnTo>
                  <a:pt x="684530" y="1054222"/>
                </a:lnTo>
                <a:lnTo>
                  <a:pt x="679450" y="1054222"/>
                </a:lnTo>
                <a:close/>
                <a:moveTo>
                  <a:pt x="1386219" y="763587"/>
                </a:moveTo>
                <a:lnTo>
                  <a:pt x="1391618" y="763587"/>
                </a:lnTo>
                <a:lnTo>
                  <a:pt x="2402190" y="763587"/>
                </a:lnTo>
                <a:lnTo>
                  <a:pt x="2407589" y="763587"/>
                </a:lnTo>
                <a:lnTo>
                  <a:pt x="2412988" y="764220"/>
                </a:lnTo>
                <a:lnTo>
                  <a:pt x="2418070" y="765803"/>
                </a:lnTo>
                <a:lnTo>
                  <a:pt x="2422834" y="767386"/>
                </a:lnTo>
                <a:lnTo>
                  <a:pt x="2427597" y="769602"/>
                </a:lnTo>
                <a:lnTo>
                  <a:pt x="2432044" y="772451"/>
                </a:lnTo>
                <a:lnTo>
                  <a:pt x="2436172" y="775300"/>
                </a:lnTo>
                <a:lnTo>
                  <a:pt x="2439983" y="778782"/>
                </a:lnTo>
                <a:lnTo>
                  <a:pt x="2443477" y="782580"/>
                </a:lnTo>
                <a:lnTo>
                  <a:pt x="2446653" y="787012"/>
                </a:lnTo>
                <a:lnTo>
                  <a:pt x="2449194" y="791444"/>
                </a:lnTo>
                <a:lnTo>
                  <a:pt x="2451734" y="795876"/>
                </a:lnTo>
                <a:lnTo>
                  <a:pt x="2453005" y="800941"/>
                </a:lnTo>
                <a:lnTo>
                  <a:pt x="2454593" y="806006"/>
                </a:lnTo>
                <a:lnTo>
                  <a:pt x="2455545" y="811387"/>
                </a:lnTo>
                <a:lnTo>
                  <a:pt x="2455863" y="816769"/>
                </a:lnTo>
                <a:lnTo>
                  <a:pt x="2455545" y="822467"/>
                </a:lnTo>
                <a:lnTo>
                  <a:pt x="2454593" y="827531"/>
                </a:lnTo>
                <a:lnTo>
                  <a:pt x="2453005" y="832596"/>
                </a:lnTo>
                <a:lnTo>
                  <a:pt x="2451734" y="837661"/>
                </a:lnTo>
                <a:lnTo>
                  <a:pt x="2449194" y="842093"/>
                </a:lnTo>
                <a:lnTo>
                  <a:pt x="2446653" y="846841"/>
                </a:lnTo>
                <a:lnTo>
                  <a:pt x="2443477" y="850640"/>
                </a:lnTo>
                <a:lnTo>
                  <a:pt x="2439983" y="854439"/>
                </a:lnTo>
                <a:lnTo>
                  <a:pt x="2436172" y="857921"/>
                </a:lnTo>
                <a:lnTo>
                  <a:pt x="2432044" y="861086"/>
                </a:lnTo>
                <a:lnTo>
                  <a:pt x="2427597" y="863619"/>
                </a:lnTo>
                <a:lnTo>
                  <a:pt x="2422834" y="865835"/>
                </a:lnTo>
                <a:lnTo>
                  <a:pt x="2418070" y="867734"/>
                </a:lnTo>
                <a:lnTo>
                  <a:pt x="2412988" y="869317"/>
                </a:lnTo>
                <a:lnTo>
                  <a:pt x="2407589" y="869950"/>
                </a:lnTo>
                <a:lnTo>
                  <a:pt x="2402190" y="869950"/>
                </a:lnTo>
                <a:lnTo>
                  <a:pt x="1391618" y="869950"/>
                </a:lnTo>
                <a:lnTo>
                  <a:pt x="1386219" y="869950"/>
                </a:lnTo>
                <a:lnTo>
                  <a:pt x="1380820" y="869317"/>
                </a:lnTo>
                <a:lnTo>
                  <a:pt x="1375739" y="867734"/>
                </a:lnTo>
                <a:lnTo>
                  <a:pt x="1370657" y="865835"/>
                </a:lnTo>
                <a:lnTo>
                  <a:pt x="1365893" y="863619"/>
                </a:lnTo>
                <a:lnTo>
                  <a:pt x="1361765" y="861086"/>
                </a:lnTo>
                <a:lnTo>
                  <a:pt x="1357636" y="857921"/>
                </a:lnTo>
                <a:lnTo>
                  <a:pt x="1353825" y="854439"/>
                </a:lnTo>
                <a:lnTo>
                  <a:pt x="1350331" y="850640"/>
                </a:lnTo>
                <a:lnTo>
                  <a:pt x="1347156" y="846841"/>
                </a:lnTo>
                <a:lnTo>
                  <a:pt x="1344615" y="842093"/>
                </a:lnTo>
                <a:lnTo>
                  <a:pt x="1342392" y="837661"/>
                </a:lnTo>
                <a:lnTo>
                  <a:pt x="1340486" y="832596"/>
                </a:lnTo>
                <a:lnTo>
                  <a:pt x="1339216" y="827531"/>
                </a:lnTo>
                <a:lnTo>
                  <a:pt x="1338581" y="822467"/>
                </a:lnTo>
                <a:lnTo>
                  <a:pt x="1338263" y="816769"/>
                </a:lnTo>
                <a:lnTo>
                  <a:pt x="1338581" y="811387"/>
                </a:lnTo>
                <a:lnTo>
                  <a:pt x="1339216" y="806006"/>
                </a:lnTo>
                <a:lnTo>
                  <a:pt x="1340486" y="800941"/>
                </a:lnTo>
                <a:lnTo>
                  <a:pt x="1342392" y="795876"/>
                </a:lnTo>
                <a:lnTo>
                  <a:pt x="1344615" y="791444"/>
                </a:lnTo>
                <a:lnTo>
                  <a:pt x="1347156" y="787012"/>
                </a:lnTo>
                <a:lnTo>
                  <a:pt x="1350331" y="782580"/>
                </a:lnTo>
                <a:lnTo>
                  <a:pt x="1353825" y="778782"/>
                </a:lnTo>
                <a:lnTo>
                  <a:pt x="1357636" y="775300"/>
                </a:lnTo>
                <a:lnTo>
                  <a:pt x="1361765" y="772451"/>
                </a:lnTo>
                <a:lnTo>
                  <a:pt x="1365893" y="769602"/>
                </a:lnTo>
                <a:lnTo>
                  <a:pt x="1370657" y="767386"/>
                </a:lnTo>
                <a:lnTo>
                  <a:pt x="1375739" y="765803"/>
                </a:lnTo>
                <a:lnTo>
                  <a:pt x="1380820" y="764220"/>
                </a:lnTo>
                <a:lnTo>
                  <a:pt x="1386219" y="763587"/>
                </a:lnTo>
                <a:close/>
                <a:moveTo>
                  <a:pt x="1391660" y="538162"/>
                </a:moveTo>
                <a:lnTo>
                  <a:pt x="1883036" y="538162"/>
                </a:lnTo>
                <a:lnTo>
                  <a:pt x="1888758" y="538801"/>
                </a:lnTo>
                <a:lnTo>
                  <a:pt x="1894161" y="539440"/>
                </a:lnTo>
                <a:lnTo>
                  <a:pt x="1899246" y="540717"/>
                </a:lnTo>
                <a:lnTo>
                  <a:pt x="1904014" y="542633"/>
                </a:lnTo>
                <a:lnTo>
                  <a:pt x="1908781" y="544869"/>
                </a:lnTo>
                <a:lnTo>
                  <a:pt x="1912913" y="547424"/>
                </a:lnTo>
                <a:lnTo>
                  <a:pt x="1917045" y="550618"/>
                </a:lnTo>
                <a:lnTo>
                  <a:pt x="1920859" y="554131"/>
                </a:lnTo>
                <a:lnTo>
                  <a:pt x="1924355" y="557964"/>
                </a:lnTo>
                <a:lnTo>
                  <a:pt x="1927534" y="561796"/>
                </a:lnTo>
                <a:lnTo>
                  <a:pt x="1930076" y="566267"/>
                </a:lnTo>
                <a:lnTo>
                  <a:pt x="1932301" y="571058"/>
                </a:lnTo>
                <a:lnTo>
                  <a:pt x="1934208" y="576168"/>
                </a:lnTo>
                <a:lnTo>
                  <a:pt x="1935480" y="580959"/>
                </a:lnTo>
                <a:lnTo>
                  <a:pt x="1936115" y="586388"/>
                </a:lnTo>
                <a:lnTo>
                  <a:pt x="1936751" y="592137"/>
                </a:lnTo>
                <a:lnTo>
                  <a:pt x="1936115" y="597567"/>
                </a:lnTo>
                <a:lnTo>
                  <a:pt x="1935480" y="602996"/>
                </a:lnTo>
                <a:lnTo>
                  <a:pt x="1934208" y="608106"/>
                </a:lnTo>
                <a:lnTo>
                  <a:pt x="1932301" y="612897"/>
                </a:lnTo>
                <a:lnTo>
                  <a:pt x="1930076" y="618007"/>
                </a:lnTo>
                <a:lnTo>
                  <a:pt x="1927534" y="622159"/>
                </a:lnTo>
                <a:lnTo>
                  <a:pt x="1924355" y="626311"/>
                </a:lnTo>
                <a:lnTo>
                  <a:pt x="1920859" y="630143"/>
                </a:lnTo>
                <a:lnTo>
                  <a:pt x="1917045" y="633656"/>
                </a:lnTo>
                <a:lnTo>
                  <a:pt x="1912913" y="636850"/>
                </a:lnTo>
                <a:lnTo>
                  <a:pt x="1908781" y="639405"/>
                </a:lnTo>
                <a:lnTo>
                  <a:pt x="1904014" y="641960"/>
                </a:lnTo>
                <a:lnTo>
                  <a:pt x="1899246" y="643877"/>
                </a:lnTo>
                <a:lnTo>
                  <a:pt x="1894161" y="644835"/>
                </a:lnTo>
                <a:lnTo>
                  <a:pt x="1888758" y="645793"/>
                </a:lnTo>
                <a:lnTo>
                  <a:pt x="1883036" y="646112"/>
                </a:lnTo>
                <a:lnTo>
                  <a:pt x="1391660" y="646112"/>
                </a:lnTo>
                <a:lnTo>
                  <a:pt x="1386256" y="645793"/>
                </a:lnTo>
                <a:lnTo>
                  <a:pt x="1380853" y="644835"/>
                </a:lnTo>
                <a:lnTo>
                  <a:pt x="1375768" y="643877"/>
                </a:lnTo>
                <a:lnTo>
                  <a:pt x="1370682" y="641960"/>
                </a:lnTo>
                <a:lnTo>
                  <a:pt x="1365915" y="639405"/>
                </a:lnTo>
                <a:lnTo>
                  <a:pt x="1361783" y="636850"/>
                </a:lnTo>
                <a:lnTo>
                  <a:pt x="1357651" y="633656"/>
                </a:lnTo>
                <a:lnTo>
                  <a:pt x="1353837" y="630143"/>
                </a:lnTo>
                <a:lnTo>
                  <a:pt x="1350341" y="626311"/>
                </a:lnTo>
                <a:lnTo>
                  <a:pt x="1347162" y="622159"/>
                </a:lnTo>
                <a:lnTo>
                  <a:pt x="1344620" y="618007"/>
                </a:lnTo>
                <a:lnTo>
                  <a:pt x="1342395" y="612897"/>
                </a:lnTo>
                <a:lnTo>
                  <a:pt x="1340488" y="608106"/>
                </a:lnTo>
                <a:lnTo>
                  <a:pt x="1339217" y="602996"/>
                </a:lnTo>
                <a:lnTo>
                  <a:pt x="1338581" y="597567"/>
                </a:lnTo>
                <a:lnTo>
                  <a:pt x="1338263" y="592137"/>
                </a:lnTo>
                <a:lnTo>
                  <a:pt x="1338581" y="586388"/>
                </a:lnTo>
                <a:lnTo>
                  <a:pt x="1339217" y="580959"/>
                </a:lnTo>
                <a:lnTo>
                  <a:pt x="1340488" y="576168"/>
                </a:lnTo>
                <a:lnTo>
                  <a:pt x="1342395" y="571058"/>
                </a:lnTo>
                <a:lnTo>
                  <a:pt x="1344620" y="566267"/>
                </a:lnTo>
                <a:lnTo>
                  <a:pt x="1347162" y="561796"/>
                </a:lnTo>
                <a:lnTo>
                  <a:pt x="1350341" y="557964"/>
                </a:lnTo>
                <a:lnTo>
                  <a:pt x="1353837" y="554131"/>
                </a:lnTo>
                <a:lnTo>
                  <a:pt x="1357651" y="550618"/>
                </a:lnTo>
                <a:lnTo>
                  <a:pt x="1361783" y="547424"/>
                </a:lnTo>
                <a:lnTo>
                  <a:pt x="1365915" y="544869"/>
                </a:lnTo>
                <a:lnTo>
                  <a:pt x="1370682" y="542633"/>
                </a:lnTo>
                <a:lnTo>
                  <a:pt x="1375768" y="540717"/>
                </a:lnTo>
                <a:lnTo>
                  <a:pt x="1380853" y="539440"/>
                </a:lnTo>
                <a:lnTo>
                  <a:pt x="1386256" y="538801"/>
                </a:lnTo>
                <a:lnTo>
                  <a:pt x="1391660" y="538162"/>
                </a:lnTo>
                <a:close/>
                <a:moveTo>
                  <a:pt x="2105025" y="156863"/>
                </a:moveTo>
                <a:lnTo>
                  <a:pt x="2105025" y="526476"/>
                </a:lnTo>
                <a:lnTo>
                  <a:pt x="2105343" y="531874"/>
                </a:lnTo>
                <a:lnTo>
                  <a:pt x="2105660" y="537590"/>
                </a:lnTo>
                <a:lnTo>
                  <a:pt x="2106613" y="542671"/>
                </a:lnTo>
                <a:lnTo>
                  <a:pt x="2107247" y="547751"/>
                </a:lnTo>
                <a:lnTo>
                  <a:pt x="2108517" y="552832"/>
                </a:lnTo>
                <a:lnTo>
                  <a:pt x="2110105" y="557912"/>
                </a:lnTo>
                <a:lnTo>
                  <a:pt x="2111693" y="562675"/>
                </a:lnTo>
                <a:lnTo>
                  <a:pt x="2113597" y="567756"/>
                </a:lnTo>
                <a:lnTo>
                  <a:pt x="2115820" y="572201"/>
                </a:lnTo>
                <a:lnTo>
                  <a:pt x="2118043" y="576965"/>
                </a:lnTo>
                <a:lnTo>
                  <a:pt x="2120583" y="581410"/>
                </a:lnTo>
                <a:lnTo>
                  <a:pt x="2123440" y="585856"/>
                </a:lnTo>
                <a:lnTo>
                  <a:pt x="2126615" y="589984"/>
                </a:lnTo>
                <a:lnTo>
                  <a:pt x="2129473" y="593794"/>
                </a:lnTo>
                <a:lnTo>
                  <a:pt x="2132647" y="597604"/>
                </a:lnTo>
                <a:lnTo>
                  <a:pt x="2136457" y="601415"/>
                </a:lnTo>
                <a:lnTo>
                  <a:pt x="2139950" y="604908"/>
                </a:lnTo>
                <a:lnTo>
                  <a:pt x="2143760" y="608401"/>
                </a:lnTo>
                <a:lnTo>
                  <a:pt x="2147887" y="611258"/>
                </a:lnTo>
                <a:lnTo>
                  <a:pt x="2152015" y="614116"/>
                </a:lnTo>
                <a:lnTo>
                  <a:pt x="2156143" y="616974"/>
                </a:lnTo>
                <a:lnTo>
                  <a:pt x="2160587" y="619514"/>
                </a:lnTo>
                <a:lnTo>
                  <a:pt x="2165033" y="621737"/>
                </a:lnTo>
                <a:lnTo>
                  <a:pt x="2170113" y="623960"/>
                </a:lnTo>
                <a:lnTo>
                  <a:pt x="2174557" y="625865"/>
                </a:lnTo>
                <a:lnTo>
                  <a:pt x="2179637" y="627453"/>
                </a:lnTo>
                <a:lnTo>
                  <a:pt x="2184717" y="629041"/>
                </a:lnTo>
                <a:lnTo>
                  <a:pt x="2189480" y="629993"/>
                </a:lnTo>
                <a:lnTo>
                  <a:pt x="2194877" y="631263"/>
                </a:lnTo>
                <a:lnTo>
                  <a:pt x="2200275" y="631581"/>
                </a:lnTo>
                <a:lnTo>
                  <a:pt x="2205673" y="631898"/>
                </a:lnTo>
                <a:lnTo>
                  <a:pt x="2211070" y="632533"/>
                </a:lnTo>
                <a:lnTo>
                  <a:pt x="2580957" y="632533"/>
                </a:lnTo>
                <a:lnTo>
                  <a:pt x="2576195" y="626183"/>
                </a:lnTo>
                <a:lnTo>
                  <a:pt x="2571750" y="620467"/>
                </a:lnTo>
                <a:lnTo>
                  <a:pt x="2556510" y="602685"/>
                </a:lnTo>
                <a:lnTo>
                  <a:pt x="2540317" y="583315"/>
                </a:lnTo>
                <a:lnTo>
                  <a:pt x="2522855" y="563628"/>
                </a:lnTo>
                <a:lnTo>
                  <a:pt x="2504123" y="542988"/>
                </a:lnTo>
                <a:lnTo>
                  <a:pt x="2484437" y="521396"/>
                </a:lnTo>
                <a:lnTo>
                  <a:pt x="2464117" y="499803"/>
                </a:lnTo>
                <a:lnTo>
                  <a:pt x="2421255" y="454078"/>
                </a:lnTo>
                <a:lnTo>
                  <a:pt x="2379663" y="411528"/>
                </a:lnTo>
                <a:lnTo>
                  <a:pt x="2337753" y="369295"/>
                </a:lnTo>
                <a:lnTo>
                  <a:pt x="2294890" y="327381"/>
                </a:lnTo>
                <a:lnTo>
                  <a:pt x="2252663" y="287371"/>
                </a:lnTo>
                <a:lnTo>
                  <a:pt x="2212023" y="249584"/>
                </a:lnTo>
                <a:lnTo>
                  <a:pt x="2173287" y="214655"/>
                </a:lnTo>
                <a:lnTo>
                  <a:pt x="2155190" y="198461"/>
                </a:lnTo>
                <a:lnTo>
                  <a:pt x="2137410" y="183219"/>
                </a:lnTo>
                <a:lnTo>
                  <a:pt x="2120583" y="169565"/>
                </a:lnTo>
                <a:lnTo>
                  <a:pt x="2105025" y="156863"/>
                </a:lnTo>
                <a:close/>
                <a:moveTo>
                  <a:pt x="1286827" y="94944"/>
                </a:moveTo>
                <a:lnTo>
                  <a:pt x="1281430" y="95261"/>
                </a:lnTo>
                <a:lnTo>
                  <a:pt x="1275715" y="95579"/>
                </a:lnTo>
                <a:lnTo>
                  <a:pt x="1270317" y="96849"/>
                </a:lnTo>
                <a:lnTo>
                  <a:pt x="1264920" y="98119"/>
                </a:lnTo>
                <a:lnTo>
                  <a:pt x="1259205" y="100024"/>
                </a:lnTo>
                <a:lnTo>
                  <a:pt x="1253807" y="101929"/>
                </a:lnTo>
                <a:lnTo>
                  <a:pt x="1248410" y="104152"/>
                </a:lnTo>
                <a:lnTo>
                  <a:pt x="1243013" y="106375"/>
                </a:lnTo>
                <a:lnTo>
                  <a:pt x="1237933" y="109550"/>
                </a:lnTo>
                <a:lnTo>
                  <a:pt x="1232853" y="112408"/>
                </a:lnTo>
                <a:lnTo>
                  <a:pt x="1227455" y="115901"/>
                </a:lnTo>
                <a:lnTo>
                  <a:pt x="1222375" y="119394"/>
                </a:lnTo>
                <a:lnTo>
                  <a:pt x="1217930" y="123204"/>
                </a:lnTo>
                <a:lnTo>
                  <a:pt x="1212850" y="127332"/>
                </a:lnTo>
                <a:lnTo>
                  <a:pt x="1208405" y="131778"/>
                </a:lnTo>
                <a:lnTo>
                  <a:pt x="1204277" y="136223"/>
                </a:lnTo>
                <a:lnTo>
                  <a:pt x="1199833" y="140987"/>
                </a:lnTo>
                <a:lnTo>
                  <a:pt x="1195705" y="145432"/>
                </a:lnTo>
                <a:lnTo>
                  <a:pt x="1191895" y="150513"/>
                </a:lnTo>
                <a:lnTo>
                  <a:pt x="1188085" y="155911"/>
                </a:lnTo>
                <a:lnTo>
                  <a:pt x="1184593" y="160674"/>
                </a:lnTo>
                <a:lnTo>
                  <a:pt x="1181735" y="166072"/>
                </a:lnTo>
                <a:lnTo>
                  <a:pt x="1178560" y="171470"/>
                </a:lnTo>
                <a:lnTo>
                  <a:pt x="1175703" y="176868"/>
                </a:lnTo>
                <a:lnTo>
                  <a:pt x="1173480" y="182266"/>
                </a:lnTo>
                <a:lnTo>
                  <a:pt x="1171257" y="187982"/>
                </a:lnTo>
                <a:lnTo>
                  <a:pt x="1169353" y="193380"/>
                </a:lnTo>
                <a:lnTo>
                  <a:pt x="1167765" y="199096"/>
                </a:lnTo>
                <a:lnTo>
                  <a:pt x="1166813" y="204494"/>
                </a:lnTo>
                <a:lnTo>
                  <a:pt x="1165543" y="210209"/>
                </a:lnTo>
                <a:lnTo>
                  <a:pt x="1165225" y="215925"/>
                </a:lnTo>
                <a:lnTo>
                  <a:pt x="1164590" y="221323"/>
                </a:lnTo>
                <a:lnTo>
                  <a:pt x="1164590" y="925302"/>
                </a:lnTo>
                <a:lnTo>
                  <a:pt x="2636520" y="925302"/>
                </a:lnTo>
                <a:lnTo>
                  <a:pt x="2636520" y="723349"/>
                </a:lnTo>
                <a:lnTo>
                  <a:pt x="2211070" y="723349"/>
                </a:lnTo>
                <a:lnTo>
                  <a:pt x="2199640" y="723031"/>
                </a:lnTo>
                <a:lnTo>
                  <a:pt x="2188527" y="722714"/>
                </a:lnTo>
                <a:lnTo>
                  <a:pt x="2177733" y="721444"/>
                </a:lnTo>
                <a:lnTo>
                  <a:pt x="2167255" y="720173"/>
                </a:lnTo>
                <a:lnTo>
                  <a:pt x="2157095" y="717951"/>
                </a:lnTo>
                <a:lnTo>
                  <a:pt x="2147253" y="715728"/>
                </a:lnTo>
                <a:lnTo>
                  <a:pt x="2137093" y="713188"/>
                </a:lnTo>
                <a:lnTo>
                  <a:pt x="2127885" y="709695"/>
                </a:lnTo>
                <a:lnTo>
                  <a:pt x="2118677" y="706202"/>
                </a:lnTo>
                <a:lnTo>
                  <a:pt x="2110105" y="702392"/>
                </a:lnTo>
                <a:lnTo>
                  <a:pt x="2101215" y="697946"/>
                </a:lnTo>
                <a:lnTo>
                  <a:pt x="2093277" y="693183"/>
                </a:lnTo>
                <a:lnTo>
                  <a:pt x="2085023" y="688420"/>
                </a:lnTo>
                <a:lnTo>
                  <a:pt x="2077720" y="683022"/>
                </a:lnTo>
                <a:lnTo>
                  <a:pt x="2070735" y="676671"/>
                </a:lnTo>
                <a:lnTo>
                  <a:pt x="2063750" y="670638"/>
                </a:lnTo>
                <a:lnTo>
                  <a:pt x="2057083" y="664287"/>
                </a:lnTo>
                <a:lnTo>
                  <a:pt x="2051050" y="657301"/>
                </a:lnTo>
                <a:lnTo>
                  <a:pt x="2045335" y="649998"/>
                </a:lnTo>
                <a:lnTo>
                  <a:pt x="2039937" y="642377"/>
                </a:lnTo>
                <a:lnTo>
                  <a:pt x="2035175" y="634756"/>
                </a:lnTo>
                <a:lnTo>
                  <a:pt x="2030413" y="626183"/>
                </a:lnTo>
                <a:lnTo>
                  <a:pt x="2026603" y="617927"/>
                </a:lnTo>
                <a:lnTo>
                  <a:pt x="2022793" y="608718"/>
                </a:lnTo>
                <a:lnTo>
                  <a:pt x="2019300" y="599510"/>
                </a:lnTo>
                <a:lnTo>
                  <a:pt x="2016443" y="589984"/>
                </a:lnTo>
                <a:lnTo>
                  <a:pt x="2013903" y="580140"/>
                </a:lnTo>
                <a:lnTo>
                  <a:pt x="2011680" y="569979"/>
                </a:lnTo>
                <a:lnTo>
                  <a:pt x="2010093" y="559817"/>
                </a:lnTo>
                <a:lnTo>
                  <a:pt x="2009140" y="549021"/>
                </a:lnTo>
                <a:lnTo>
                  <a:pt x="2008187" y="537907"/>
                </a:lnTo>
                <a:lnTo>
                  <a:pt x="2008187" y="526476"/>
                </a:lnTo>
                <a:lnTo>
                  <a:pt x="2008187" y="94944"/>
                </a:lnTo>
                <a:lnTo>
                  <a:pt x="1286827" y="94944"/>
                </a:lnTo>
                <a:close/>
                <a:moveTo>
                  <a:pt x="1275397" y="0"/>
                </a:moveTo>
                <a:lnTo>
                  <a:pt x="1286827" y="0"/>
                </a:lnTo>
                <a:lnTo>
                  <a:pt x="2047557" y="0"/>
                </a:lnTo>
                <a:lnTo>
                  <a:pt x="2047557" y="318"/>
                </a:lnTo>
                <a:lnTo>
                  <a:pt x="2051367" y="0"/>
                </a:lnTo>
                <a:lnTo>
                  <a:pt x="2054860" y="0"/>
                </a:lnTo>
                <a:lnTo>
                  <a:pt x="2060257" y="0"/>
                </a:lnTo>
                <a:lnTo>
                  <a:pt x="2065655" y="953"/>
                </a:lnTo>
                <a:lnTo>
                  <a:pt x="2070100" y="1588"/>
                </a:lnTo>
                <a:lnTo>
                  <a:pt x="2074545" y="2223"/>
                </a:lnTo>
                <a:lnTo>
                  <a:pt x="2081847" y="4763"/>
                </a:lnTo>
                <a:lnTo>
                  <a:pt x="2088515" y="6986"/>
                </a:lnTo>
                <a:lnTo>
                  <a:pt x="2094865" y="9844"/>
                </a:lnTo>
                <a:lnTo>
                  <a:pt x="2100897" y="13019"/>
                </a:lnTo>
                <a:lnTo>
                  <a:pt x="2112327" y="19687"/>
                </a:lnTo>
                <a:lnTo>
                  <a:pt x="2124075" y="26991"/>
                </a:lnTo>
                <a:lnTo>
                  <a:pt x="2136457" y="35564"/>
                </a:lnTo>
                <a:lnTo>
                  <a:pt x="2149475" y="44773"/>
                </a:lnTo>
                <a:lnTo>
                  <a:pt x="2163127" y="55252"/>
                </a:lnTo>
                <a:lnTo>
                  <a:pt x="2177415" y="66683"/>
                </a:lnTo>
                <a:lnTo>
                  <a:pt x="2192337" y="78432"/>
                </a:lnTo>
                <a:lnTo>
                  <a:pt x="2223770" y="105105"/>
                </a:lnTo>
                <a:lnTo>
                  <a:pt x="2257743" y="134953"/>
                </a:lnTo>
                <a:lnTo>
                  <a:pt x="2293303" y="167342"/>
                </a:lnTo>
                <a:lnTo>
                  <a:pt x="2329815" y="201636"/>
                </a:lnTo>
                <a:lnTo>
                  <a:pt x="2367915" y="237518"/>
                </a:lnTo>
                <a:lnTo>
                  <a:pt x="2406015" y="274670"/>
                </a:lnTo>
                <a:lnTo>
                  <a:pt x="2444433" y="313091"/>
                </a:lnTo>
                <a:lnTo>
                  <a:pt x="2481897" y="351196"/>
                </a:lnTo>
                <a:lnTo>
                  <a:pt x="2518410" y="388983"/>
                </a:lnTo>
                <a:lnTo>
                  <a:pt x="2553653" y="426452"/>
                </a:lnTo>
                <a:lnTo>
                  <a:pt x="2586990" y="462969"/>
                </a:lnTo>
                <a:lnTo>
                  <a:pt x="2607945" y="486149"/>
                </a:lnTo>
                <a:lnTo>
                  <a:pt x="2627947" y="508377"/>
                </a:lnTo>
                <a:lnTo>
                  <a:pt x="2646363" y="530287"/>
                </a:lnTo>
                <a:lnTo>
                  <a:pt x="2663507" y="550609"/>
                </a:lnTo>
                <a:lnTo>
                  <a:pt x="2679383" y="569979"/>
                </a:lnTo>
                <a:lnTo>
                  <a:pt x="2693035" y="588396"/>
                </a:lnTo>
                <a:lnTo>
                  <a:pt x="2705100" y="605543"/>
                </a:lnTo>
                <a:lnTo>
                  <a:pt x="2715577" y="621737"/>
                </a:lnTo>
                <a:lnTo>
                  <a:pt x="2720657" y="629993"/>
                </a:lnTo>
                <a:lnTo>
                  <a:pt x="2725103" y="638249"/>
                </a:lnTo>
                <a:lnTo>
                  <a:pt x="2729230" y="646823"/>
                </a:lnTo>
                <a:lnTo>
                  <a:pt x="2733040" y="656031"/>
                </a:lnTo>
                <a:lnTo>
                  <a:pt x="2734627" y="661747"/>
                </a:lnTo>
                <a:lnTo>
                  <a:pt x="2736215" y="667462"/>
                </a:lnTo>
                <a:lnTo>
                  <a:pt x="2737485" y="674766"/>
                </a:lnTo>
                <a:lnTo>
                  <a:pt x="2737803" y="683022"/>
                </a:lnTo>
                <a:lnTo>
                  <a:pt x="2737485" y="686197"/>
                </a:lnTo>
                <a:lnTo>
                  <a:pt x="2736850" y="690325"/>
                </a:lnTo>
                <a:lnTo>
                  <a:pt x="2737803" y="690325"/>
                </a:lnTo>
                <a:lnTo>
                  <a:pt x="2737803" y="938321"/>
                </a:lnTo>
                <a:lnTo>
                  <a:pt x="2747645" y="941814"/>
                </a:lnTo>
                <a:lnTo>
                  <a:pt x="2757170" y="945625"/>
                </a:lnTo>
                <a:lnTo>
                  <a:pt x="2766695" y="950070"/>
                </a:lnTo>
                <a:lnTo>
                  <a:pt x="2775903" y="954516"/>
                </a:lnTo>
                <a:lnTo>
                  <a:pt x="2785110" y="959596"/>
                </a:lnTo>
                <a:lnTo>
                  <a:pt x="2794000" y="964359"/>
                </a:lnTo>
                <a:lnTo>
                  <a:pt x="2802890" y="970075"/>
                </a:lnTo>
                <a:lnTo>
                  <a:pt x="2811145" y="975791"/>
                </a:lnTo>
                <a:lnTo>
                  <a:pt x="2819400" y="982141"/>
                </a:lnTo>
                <a:lnTo>
                  <a:pt x="2827337" y="988492"/>
                </a:lnTo>
                <a:lnTo>
                  <a:pt x="2834957" y="995478"/>
                </a:lnTo>
                <a:lnTo>
                  <a:pt x="2842260" y="1002464"/>
                </a:lnTo>
                <a:lnTo>
                  <a:pt x="2849563" y="1009767"/>
                </a:lnTo>
                <a:lnTo>
                  <a:pt x="2856230" y="1017388"/>
                </a:lnTo>
                <a:lnTo>
                  <a:pt x="2862897" y="1025326"/>
                </a:lnTo>
                <a:lnTo>
                  <a:pt x="2868930" y="1033265"/>
                </a:lnTo>
                <a:lnTo>
                  <a:pt x="2874963" y="1041838"/>
                </a:lnTo>
                <a:lnTo>
                  <a:pt x="2880677" y="1050094"/>
                </a:lnTo>
                <a:lnTo>
                  <a:pt x="2885757" y="1058985"/>
                </a:lnTo>
                <a:lnTo>
                  <a:pt x="2890837" y="1068194"/>
                </a:lnTo>
                <a:lnTo>
                  <a:pt x="2895283" y="1077402"/>
                </a:lnTo>
                <a:lnTo>
                  <a:pt x="2900045" y="1086611"/>
                </a:lnTo>
                <a:lnTo>
                  <a:pt x="2903855" y="1096454"/>
                </a:lnTo>
                <a:lnTo>
                  <a:pt x="2907347" y="1105981"/>
                </a:lnTo>
                <a:lnTo>
                  <a:pt x="2910205" y="1115824"/>
                </a:lnTo>
                <a:lnTo>
                  <a:pt x="2913063" y="1126303"/>
                </a:lnTo>
                <a:lnTo>
                  <a:pt x="2915603" y="1136464"/>
                </a:lnTo>
                <a:lnTo>
                  <a:pt x="2917507" y="1146943"/>
                </a:lnTo>
                <a:lnTo>
                  <a:pt x="2919095" y="1157739"/>
                </a:lnTo>
                <a:lnTo>
                  <a:pt x="2920365" y="1168218"/>
                </a:lnTo>
                <a:lnTo>
                  <a:pt x="2920683" y="1179014"/>
                </a:lnTo>
                <a:lnTo>
                  <a:pt x="2921000" y="1190128"/>
                </a:lnTo>
                <a:lnTo>
                  <a:pt x="2794000" y="2478374"/>
                </a:lnTo>
                <a:lnTo>
                  <a:pt x="2793683" y="2492029"/>
                </a:lnTo>
                <a:lnTo>
                  <a:pt x="2792413" y="2505365"/>
                </a:lnTo>
                <a:lnTo>
                  <a:pt x="2790825" y="2518702"/>
                </a:lnTo>
                <a:lnTo>
                  <a:pt x="2788603" y="2531721"/>
                </a:lnTo>
                <a:lnTo>
                  <a:pt x="2785427" y="2544422"/>
                </a:lnTo>
                <a:lnTo>
                  <a:pt x="2782253" y="2557124"/>
                </a:lnTo>
                <a:lnTo>
                  <a:pt x="2777807" y="2569190"/>
                </a:lnTo>
                <a:lnTo>
                  <a:pt x="2773363" y="2581574"/>
                </a:lnTo>
                <a:lnTo>
                  <a:pt x="2767965" y="2593005"/>
                </a:lnTo>
                <a:lnTo>
                  <a:pt x="2761933" y="2604437"/>
                </a:lnTo>
                <a:lnTo>
                  <a:pt x="2755900" y="2615550"/>
                </a:lnTo>
                <a:lnTo>
                  <a:pt x="2748915" y="2626347"/>
                </a:lnTo>
                <a:lnTo>
                  <a:pt x="2741295" y="2636508"/>
                </a:lnTo>
                <a:lnTo>
                  <a:pt x="2733675" y="2646669"/>
                </a:lnTo>
                <a:lnTo>
                  <a:pt x="2725103" y="2656195"/>
                </a:lnTo>
                <a:lnTo>
                  <a:pt x="2716213" y="2665721"/>
                </a:lnTo>
                <a:lnTo>
                  <a:pt x="2707005" y="2673977"/>
                </a:lnTo>
                <a:lnTo>
                  <a:pt x="2697480" y="2682551"/>
                </a:lnTo>
                <a:lnTo>
                  <a:pt x="2687637" y="2690489"/>
                </a:lnTo>
                <a:lnTo>
                  <a:pt x="2677477" y="2697792"/>
                </a:lnTo>
                <a:lnTo>
                  <a:pt x="2666683" y="2704778"/>
                </a:lnTo>
                <a:lnTo>
                  <a:pt x="2655570" y="2711129"/>
                </a:lnTo>
                <a:lnTo>
                  <a:pt x="2644140" y="2716845"/>
                </a:lnTo>
                <a:lnTo>
                  <a:pt x="2632075" y="2722243"/>
                </a:lnTo>
                <a:lnTo>
                  <a:pt x="2620327" y="2727006"/>
                </a:lnTo>
                <a:lnTo>
                  <a:pt x="2607945" y="2731134"/>
                </a:lnTo>
                <a:lnTo>
                  <a:pt x="2595563" y="2734944"/>
                </a:lnTo>
                <a:lnTo>
                  <a:pt x="2582545" y="2737484"/>
                </a:lnTo>
                <a:lnTo>
                  <a:pt x="2569527" y="2740342"/>
                </a:lnTo>
                <a:lnTo>
                  <a:pt x="2556193" y="2741930"/>
                </a:lnTo>
                <a:lnTo>
                  <a:pt x="2542540" y="2742883"/>
                </a:lnTo>
                <a:lnTo>
                  <a:pt x="2528887" y="2743200"/>
                </a:lnTo>
                <a:lnTo>
                  <a:pt x="263525" y="2743200"/>
                </a:lnTo>
                <a:lnTo>
                  <a:pt x="261937" y="2742883"/>
                </a:lnTo>
                <a:lnTo>
                  <a:pt x="260350" y="2742565"/>
                </a:lnTo>
                <a:lnTo>
                  <a:pt x="247015" y="2742248"/>
                </a:lnTo>
                <a:lnTo>
                  <a:pt x="233997" y="2740977"/>
                </a:lnTo>
                <a:lnTo>
                  <a:pt x="220980" y="2739072"/>
                </a:lnTo>
                <a:lnTo>
                  <a:pt x="207963" y="2736532"/>
                </a:lnTo>
                <a:lnTo>
                  <a:pt x="195263" y="2733356"/>
                </a:lnTo>
                <a:lnTo>
                  <a:pt x="183197" y="2729546"/>
                </a:lnTo>
                <a:lnTo>
                  <a:pt x="170815" y="2725418"/>
                </a:lnTo>
                <a:lnTo>
                  <a:pt x="159067" y="2720337"/>
                </a:lnTo>
                <a:lnTo>
                  <a:pt x="147637" y="2714939"/>
                </a:lnTo>
                <a:lnTo>
                  <a:pt x="136525" y="2708906"/>
                </a:lnTo>
                <a:lnTo>
                  <a:pt x="125413" y="2702555"/>
                </a:lnTo>
                <a:lnTo>
                  <a:pt x="114935" y="2695252"/>
                </a:lnTo>
                <a:lnTo>
                  <a:pt x="104775" y="2687949"/>
                </a:lnTo>
                <a:lnTo>
                  <a:pt x="95250" y="2679693"/>
                </a:lnTo>
                <a:lnTo>
                  <a:pt x="85725" y="2671437"/>
                </a:lnTo>
                <a:lnTo>
                  <a:pt x="76835" y="2662546"/>
                </a:lnTo>
                <a:lnTo>
                  <a:pt x="67945" y="2653020"/>
                </a:lnTo>
                <a:lnTo>
                  <a:pt x="60007" y="2643176"/>
                </a:lnTo>
                <a:lnTo>
                  <a:pt x="52070" y="2632697"/>
                </a:lnTo>
                <a:lnTo>
                  <a:pt x="44767" y="2622536"/>
                </a:lnTo>
                <a:lnTo>
                  <a:pt x="37783" y="2611422"/>
                </a:lnTo>
                <a:lnTo>
                  <a:pt x="31750" y="2599991"/>
                </a:lnTo>
                <a:lnTo>
                  <a:pt x="26035" y="2588560"/>
                </a:lnTo>
                <a:lnTo>
                  <a:pt x="20637" y="2576493"/>
                </a:lnTo>
                <a:lnTo>
                  <a:pt x="15875" y="2563792"/>
                </a:lnTo>
                <a:lnTo>
                  <a:pt x="11747" y="2551725"/>
                </a:lnTo>
                <a:lnTo>
                  <a:pt x="8255" y="2538706"/>
                </a:lnTo>
                <a:lnTo>
                  <a:pt x="5397" y="2525687"/>
                </a:lnTo>
                <a:lnTo>
                  <a:pt x="2857" y="2512668"/>
                </a:lnTo>
                <a:lnTo>
                  <a:pt x="1587" y="2499332"/>
                </a:lnTo>
                <a:lnTo>
                  <a:pt x="317" y="2485360"/>
                </a:lnTo>
                <a:lnTo>
                  <a:pt x="0" y="2471706"/>
                </a:lnTo>
                <a:lnTo>
                  <a:pt x="0" y="631263"/>
                </a:lnTo>
                <a:lnTo>
                  <a:pt x="317" y="617609"/>
                </a:lnTo>
                <a:lnTo>
                  <a:pt x="1587" y="603955"/>
                </a:lnTo>
                <a:lnTo>
                  <a:pt x="2857" y="590619"/>
                </a:lnTo>
                <a:lnTo>
                  <a:pt x="5397" y="577282"/>
                </a:lnTo>
                <a:lnTo>
                  <a:pt x="8255" y="564263"/>
                </a:lnTo>
                <a:lnTo>
                  <a:pt x="11747" y="551562"/>
                </a:lnTo>
                <a:lnTo>
                  <a:pt x="15875" y="539178"/>
                </a:lnTo>
                <a:lnTo>
                  <a:pt x="20637" y="526794"/>
                </a:lnTo>
                <a:lnTo>
                  <a:pt x="26035" y="515045"/>
                </a:lnTo>
                <a:lnTo>
                  <a:pt x="31750" y="502978"/>
                </a:lnTo>
                <a:lnTo>
                  <a:pt x="37783" y="491865"/>
                </a:lnTo>
                <a:lnTo>
                  <a:pt x="44767" y="481068"/>
                </a:lnTo>
                <a:lnTo>
                  <a:pt x="52070" y="470272"/>
                </a:lnTo>
                <a:lnTo>
                  <a:pt x="60007" y="459794"/>
                </a:lnTo>
                <a:lnTo>
                  <a:pt x="67945" y="450267"/>
                </a:lnTo>
                <a:lnTo>
                  <a:pt x="76835" y="440741"/>
                </a:lnTo>
                <a:lnTo>
                  <a:pt x="86043" y="431533"/>
                </a:lnTo>
                <a:lnTo>
                  <a:pt x="95567" y="423277"/>
                </a:lnTo>
                <a:lnTo>
                  <a:pt x="105410" y="415021"/>
                </a:lnTo>
                <a:lnTo>
                  <a:pt x="115887" y="407400"/>
                </a:lnTo>
                <a:lnTo>
                  <a:pt x="126683" y="400097"/>
                </a:lnTo>
                <a:lnTo>
                  <a:pt x="137477" y="393746"/>
                </a:lnTo>
                <a:lnTo>
                  <a:pt x="149225" y="387713"/>
                </a:lnTo>
                <a:lnTo>
                  <a:pt x="160973" y="381997"/>
                </a:lnTo>
                <a:lnTo>
                  <a:pt x="172720" y="376916"/>
                </a:lnTo>
                <a:lnTo>
                  <a:pt x="185420" y="372788"/>
                </a:lnTo>
                <a:lnTo>
                  <a:pt x="198120" y="368978"/>
                </a:lnTo>
                <a:lnTo>
                  <a:pt x="211137" y="365803"/>
                </a:lnTo>
                <a:lnTo>
                  <a:pt x="224155" y="362945"/>
                </a:lnTo>
                <a:lnTo>
                  <a:pt x="237490" y="361675"/>
                </a:lnTo>
                <a:lnTo>
                  <a:pt x="251143" y="360405"/>
                </a:lnTo>
                <a:lnTo>
                  <a:pt x="265113" y="360087"/>
                </a:lnTo>
                <a:lnTo>
                  <a:pt x="970280" y="360087"/>
                </a:lnTo>
                <a:lnTo>
                  <a:pt x="970280" y="480116"/>
                </a:lnTo>
                <a:lnTo>
                  <a:pt x="265113" y="480116"/>
                </a:lnTo>
                <a:lnTo>
                  <a:pt x="254953" y="480433"/>
                </a:lnTo>
                <a:lnTo>
                  <a:pt x="245745" y="481704"/>
                </a:lnTo>
                <a:lnTo>
                  <a:pt x="237173" y="483291"/>
                </a:lnTo>
                <a:lnTo>
                  <a:pt x="228283" y="485514"/>
                </a:lnTo>
                <a:lnTo>
                  <a:pt x="220345" y="488054"/>
                </a:lnTo>
                <a:lnTo>
                  <a:pt x="212090" y="491547"/>
                </a:lnTo>
                <a:lnTo>
                  <a:pt x="205105" y="495040"/>
                </a:lnTo>
                <a:lnTo>
                  <a:pt x="197803" y="499168"/>
                </a:lnTo>
                <a:lnTo>
                  <a:pt x="190817" y="503931"/>
                </a:lnTo>
                <a:lnTo>
                  <a:pt x="184785" y="508694"/>
                </a:lnTo>
                <a:lnTo>
                  <a:pt x="178435" y="514092"/>
                </a:lnTo>
                <a:lnTo>
                  <a:pt x="172403" y="519808"/>
                </a:lnTo>
                <a:lnTo>
                  <a:pt x="167005" y="525841"/>
                </a:lnTo>
                <a:lnTo>
                  <a:pt x="162243" y="531874"/>
                </a:lnTo>
                <a:lnTo>
                  <a:pt x="157163" y="537907"/>
                </a:lnTo>
                <a:lnTo>
                  <a:pt x="152400" y="543941"/>
                </a:lnTo>
                <a:lnTo>
                  <a:pt x="148273" y="550609"/>
                </a:lnTo>
                <a:lnTo>
                  <a:pt x="144463" y="556960"/>
                </a:lnTo>
                <a:lnTo>
                  <a:pt x="140970" y="563628"/>
                </a:lnTo>
                <a:lnTo>
                  <a:pt x="137477" y="569661"/>
                </a:lnTo>
                <a:lnTo>
                  <a:pt x="131763" y="582680"/>
                </a:lnTo>
                <a:lnTo>
                  <a:pt x="127317" y="594429"/>
                </a:lnTo>
                <a:lnTo>
                  <a:pt x="123825" y="605860"/>
                </a:lnTo>
                <a:lnTo>
                  <a:pt x="121603" y="616022"/>
                </a:lnTo>
                <a:lnTo>
                  <a:pt x="120015" y="624913"/>
                </a:lnTo>
                <a:lnTo>
                  <a:pt x="119697" y="631263"/>
                </a:lnTo>
                <a:lnTo>
                  <a:pt x="119697" y="2454559"/>
                </a:lnTo>
                <a:lnTo>
                  <a:pt x="119697" y="2460910"/>
                </a:lnTo>
                <a:lnTo>
                  <a:pt x="120333" y="2469483"/>
                </a:lnTo>
                <a:lnTo>
                  <a:pt x="121285" y="2478692"/>
                </a:lnTo>
                <a:lnTo>
                  <a:pt x="123190" y="2488536"/>
                </a:lnTo>
                <a:lnTo>
                  <a:pt x="125413" y="2499332"/>
                </a:lnTo>
                <a:lnTo>
                  <a:pt x="128905" y="2510763"/>
                </a:lnTo>
                <a:lnTo>
                  <a:pt x="130810" y="2516161"/>
                </a:lnTo>
                <a:lnTo>
                  <a:pt x="133033" y="2521877"/>
                </a:lnTo>
                <a:lnTo>
                  <a:pt x="135573" y="2527593"/>
                </a:lnTo>
                <a:lnTo>
                  <a:pt x="138430" y="2533308"/>
                </a:lnTo>
                <a:lnTo>
                  <a:pt x="141923" y="2538706"/>
                </a:lnTo>
                <a:lnTo>
                  <a:pt x="145415" y="2544105"/>
                </a:lnTo>
                <a:lnTo>
                  <a:pt x="149225" y="2549503"/>
                </a:lnTo>
                <a:lnTo>
                  <a:pt x="153353" y="2554266"/>
                </a:lnTo>
                <a:lnTo>
                  <a:pt x="157797" y="2559029"/>
                </a:lnTo>
                <a:lnTo>
                  <a:pt x="162877" y="2563474"/>
                </a:lnTo>
                <a:lnTo>
                  <a:pt x="167957" y="2567602"/>
                </a:lnTo>
                <a:lnTo>
                  <a:pt x="173990" y="2572048"/>
                </a:lnTo>
                <a:lnTo>
                  <a:pt x="180023" y="2575541"/>
                </a:lnTo>
                <a:lnTo>
                  <a:pt x="186690" y="2578716"/>
                </a:lnTo>
                <a:lnTo>
                  <a:pt x="193993" y="2581574"/>
                </a:lnTo>
                <a:lnTo>
                  <a:pt x="200977" y="2583797"/>
                </a:lnTo>
                <a:lnTo>
                  <a:pt x="209233" y="2585702"/>
                </a:lnTo>
                <a:lnTo>
                  <a:pt x="217805" y="2587290"/>
                </a:lnTo>
                <a:lnTo>
                  <a:pt x="226695" y="2587925"/>
                </a:lnTo>
                <a:lnTo>
                  <a:pt x="236855" y="2588560"/>
                </a:lnTo>
                <a:lnTo>
                  <a:pt x="241935" y="2583797"/>
                </a:lnTo>
                <a:lnTo>
                  <a:pt x="248603" y="2578399"/>
                </a:lnTo>
                <a:lnTo>
                  <a:pt x="255587" y="2572365"/>
                </a:lnTo>
                <a:lnTo>
                  <a:pt x="262573" y="2565062"/>
                </a:lnTo>
                <a:lnTo>
                  <a:pt x="269875" y="2557759"/>
                </a:lnTo>
                <a:lnTo>
                  <a:pt x="277177" y="2549820"/>
                </a:lnTo>
                <a:lnTo>
                  <a:pt x="283845" y="2541882"/>
                </a:lnTo>
                <a:lnTo>
                  <a:pt x="289560" y="2533626"/>
                </a:lnTo>
                <a:lnTo>
                  <a:pt x="293370" y="2527593"/>
                </a:lnTo>
                <a:lnTo>
                  <a:pt x="296227" y="2520924"/>
                </a:lnTo>
                <a:lnTo>
                  <a:pt x="299403" y="2514574"/>
                </a:lnTo>
                <a:lnTo>
                  <a:pt x="302577" y="2508223"/>
                </a:lnTo>
                <a:lnTo>
                  <a:pt x="304800" y="2500920"/>
                </a:lnTo>
                <a:lnTo>
                  <a:pt x="307023" y="2493299"/>
                </a:lnTo>
                <a:lnTo>
                  <a:pt x="309245" y="2484725"/>
                </a:lnTo>
                <a:lnTo>
                  <a:pt x="311785" y="2475834"/>
                </a:lnTo>
                <a:lnTo>
                  <a:pt x="315595" y="2456147"/>
                </a:lnTo>
                <a:lnTo>
                  <a:pt x="319723" y="2432332"/>
                </a:lnTo>
                <a:lnTo>
                  <a:pt x="329565" y="2371365"/>
                </a:lnTo>
                <a:lnTo>
                  <a:pt x="457200" y="1190128"/>
                </a:lnTo>
                <a:lnTo>
                  <a:pt x="457517" y="1176474"/>
                </a:lnTo>
                <a:lnTo>
                  <a:pt x="458153" y="1163137"/>
                </a:lnTo>
                <a:lnTo>
                  <a:pt x="460057" y="1150118"/>
                </a:lnTo>
                <a:lnTo>
                  <a:pt x="462280" y="1137099"/>
                </a:lnTo>
                <a:lnTo>
                  <a:pt x="465455" y="1124080"/>
                </a:lnTo>
                <a:lnTo>
                  <a:pt x="468947" y="1111379"/>
                </a:lnTo>
                <a:lnTo>
                  <a:pt x="473075" y="1098995"/>
                </a:lnTo>
                <a:lnTo>
                  <a:pt x="477837" y="1087246"/>
                </a:lnTo>
                <a:lnTo>
                  <a:pt x="482917" y="1075497"/>
                </a:lnTo>
                <a:lnTo>
                  <a:pt x="488950" y="1064066"/>
                </a:lnTo>
                <a:lnTo>
                  <a:pt x="495300" y="1052952"/>
                </a:lnTo>
                <a:lnTo>
                  <a:pt x="502285" y="1042156"/>
                </a:lnTo>
                <a:lnTo>
                  <a:pt x="509587" y="1031677"/>
                </a:lnTo>
                <a:lnTo>
                  <a:pt x="517525" y="1021833"/>
                </a:lnTo>
                <a:lnTo>
                  <a:pt x="525780" y="1012307"/>
                </a:lnTo>
                <a:lnTo>
                  <a:pt x="534353" y="1003099"/>
                </a:lnTo>
                <a:lnTo>
                  <a:pt x="543877" y="994208"/>
                </a:lnTo>
                <a:lnTo>
                  <a:pt x="553403" y="985952"/>
                </a:lnTo>
                <a:lnTo>
                  <a:pt x="563245" y="978331"/>
                </a:lnTo>
                <a:lnTo>
                  <a:pt x="573723" y="970710"/>
                </a:lnTo>
                <a:lnTo>
                  <a:pt x="584517" y="963724"/>
                </a:lnTo>
                <a:lnTo>
                  <a:pt x="595630" y="957691"/>
                </a:lnTo>
                <a:lnTo>
                  <a:pt x="607060" y="951340"/>
                </a:lnTo>
                <a:lnTo>
                  <a:pt x="618490" y="946577"/>
                </a:lnTo>
                <a:lnTo>
                  <a:pt x="630873" y="941497"/>
                </a:lnTo>
                <a:lnTo>
                  <a:pt x="642937" y="937369"/>
                </a:lnTo>
                <a:lnTo>
                  <a:pt x="655637" y="933876"/>
                </a:lnTo>
                <a:lnTo>
                  <a:pt x="668337" y="930700"/>
                </a:lnTo>
                <a:lnTo>
                  <a:pt x="681673" y="928478"/>
                </a:lnTo>
                <a:lnTo>
                  <a:pt x="694690" y="926890"/>
                </a:lnTo>
                <a:lnTo>
                  <a:pt x="708025" y="925937"/>
                </a:lnTo>
                <a:lnTo>
                  <a:pt x="721677" y="925302"/>
                </a:lnTo>
                <a:lnTo>
                  <a:pt x="1065530" y="925302"/>
                </a:lnTo>
                <a:lnTo>
                  <a:pt x="1065530" y="221323"/>
                </a:lnTo>
                <a:lnTo>
                  <a:pt x="1066165" y="209574"/>
                </a:lnTo>
                <a:lnTo>
                  <a:pt x="1066800" y="198461"/>
                </a:lnTo>
                <a:lnTo>
                  <a:pt x="1068387" y="187664"/>
                </a:lnTo>
                <a:lnTo>
                  <a:pt x="1070293" y="176551"/>
                </a:lnTo>
                <a:lnTo>
                  <a:pt x="1072515" y="165754"/>
                </a:lnTo>
                <a:lnTo>
                  <a:pt x="1075690" y="155276"/>
                </a:lnTo>
                <a:lnTo>
                  <a:pt x="1079183" y="145114"/>
                </a:lnTo>
                <a:lnTo>
                  <a:pt x="1083310" y="134953"/>
                </a:lnTo>
                <a:lnTo>
                  <a:pt x="1087437" y="125110"/>
                </a:lnTo>
                <a:lnTo>
                  <a:pt x="1092517" y="115584"/>
                </a:lnTo>
                <a:lnTo>
                  <a:pt x="1097915" y="106375"/>
                </a:lnTo>
                <a:lnTo>
                  <a:pt x="1103630" y="97166"/>
                </a:lnTo>
                <a:lnTo>
                  <a:pt x="1109663" y="88910"/>
                </a:lnTo>
                <a:lnTo>
                  <a:pt x="1116013" y="80337"/>
                </a:lnTo>
                <a:lnTo>
                  <a:pt x="1122997" y="72399"/>
                </a:lnTo>
                <a:lnTo>
                  <a:pt x="1130617" y="64778"/>
                </a:lnTo>
                <a:lnTo>
                  <a:pt x="1138237" y="57474"/>
                </a:lnTo>
                <a:lnTo>
                  <a:pt x="1146493" y="50488"/>
                </a:lnTo>
                <a:lnTo>
                  <a:pt x="1154430" y="43820"/>
                </a:lnTo>
                <a:lnTo>
                  <a:pt x="1163320" y="37469"/>
                </a:lnTo>
                <a:lnTo>
                  <a:pt x="1171893" y="31754"/>
                </a:lnTo>
                <a:lnTo>
                  <a:pt x="1181735" y="26356"/>
                </a:lnTo>
                <a:lnTo>
                  <a:pt x="1191260" y="21910"/>
                </a:lnTo>
                <a:lnTo>
                  <a:pt x="1200785" y="17147"/>
                </a:lnTo>
                <a:lnTo>
                  <a:pt x="1210627" y="13337"/>
                </a:lnTo>
                <a:lnTo>
                  <a:pt x="1221105" y="9844"/>
                </a:lnTo>
                <a:lnTo>
                  <a:pt x="1231583" y="6986"/>
                </a:lnTo>
                <a:lnTo>
                  <a:pt x="1242377" y="4128"/>
                </a:lnTo>
                <a:lnTo>
                  <a:pt x="1253173" y="2223"/>
                </a:lnTo>
                <a:lnTo>
                  <a:pt x="1264285" y="1270"/>
                </a:lnTo>
                <a:lnTo>
                  <a:pt x="1275397"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28" name="KSO_Shape"/>
          <p:cNvSpPr>
            <a:spLocks noChangeAspect="1"/>
          </p:cNvSpPr>
          <p:nvPr/>
        </p:nvSpPr>
        <p:spPr>
          <a:xfrm rot="19938244">
            <a:off x="3376296" y="199458"/>
            <a:ext cx="362903" cy="571500"/>
          </a:xfrm>
          <a:custGeom>
            <a:avLst/>
            <a:gdLst/>
            <a:ahLst/>
            <a:cxnLst/>
            <a:rect l="l" t="t" r="r" b="b"/>
            <a:pathLst>
              <a:path w="621055" h="978642">
                <a:moveTo>
                  <a:pt x="13003" y="762005"/>
                </a:moveTo>
                <a:lnTo>
                  <a:pt x="181111" y="859062"/>
                </a:lnTo>
                <a:lnTo>
                  <a:pt x="0" y="978642"/>
                </a:lnTo>
                <a:close/>
                <a:moveTo>
                  <a:pt x="502622" y="186898"/>
                </a:moveTo>
                <a:lnTo>
                  <a:pt x="175090" y="754200"/>
                </a:lnTo>
                <a:lnTo>
                  <a:pt x="196101" y="766331"/>
                </a:lnTo>
                <a:lnTo>
                  <a:pt x="523633" y="199029"/>
                </a:lnTo>
                <a:close/>
                <a:moveTo>
                  <a:pt x="457985" y="161127"/>
                </a:moveTo>
                <a:lnTo>
                  <a:pt x="130453" y="728429"/>
                </a:lnTo>
                <a:lnTo>
                  <a:pt x="151464" y="740560"/>
                </a:lnTo>
                <a:lnTo>
                  <a:pt x="478996" y="173258"/>
                </a:lnTo>
                <a:close/>
                <a:moveTo>
                  <a:pt x="413348" y="135356"/>
                </a:moveTo>
                <a:lnTo>
                  <a:pt x="85816" y="702658"/>
                </a:lnTo>
                <a:lnTo>
                  <a:pt x="106827" y="714789"/>
                </a:lnTo>
                <a:lnTo>
                  <a:pt x="434359" y="147487"/>
                </a:lnTo>
                <a:close/>
                <a:moveTo>
                  <a:pt x="417712" y="61029"/>
                </a:moveTo>
                <a:lnTo>
                  <a:pt x="585820" y="158086"/>
                </a:lnTo>
                <a:lnTo>
                  <a:pt x="191736" y="840659"/>
                </a:lnTo>
                <a:lnTo>
                  <a:pt x="23628" y="743602"/>
                </a:lnTo>
                <a:close/>
                <a:moveTo>
                  <a:pt x="452947" y="0"/>
                </a:moveTo>
                <a:lnTo>
                  <a:pt x="621055" y="97057"/>
                </a:lnTo>
                <a:lnTo>
                  <a:pt x="596793" y="139079"/>
                </a:lnTo>
                <a:lnTo>
                  <a:pt x="428686" y="4202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29" name="文本框 28"/>
          <p:cNvSpPr txBox="1"/>
          <p:nvPr/>
        </p:nvSpPr>
        <p:spPr>
          <a:xfrm>
            <a:off x="3851220" y="296333"/>
            <a:ext cx="4987980"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登录司机后台网站</a:t>
            </a:r>
            <a:endParaRPr lang="zh-CN" altLang="en-US" sz="32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591987" y="870777"/>
            <a:ext cx="7965946" cy="1107996"/>
          </a:xfrm>
          <a:prstGeom prst="rect">
            <a:avLst/>
          </a:prstGeom>
          <a:noFill/>
        </p:spPr>
        <p:txBody>
          <a:bodyPr wrap="square" rtlCol="0">
            <a:spAutoFit/>
          </a:bodyPr>
          <a:lstStyle/>
          <a:p>
            <a:r>
              <a:rPr lang="en-US" altLang="zh-CN" sz="6600" dirty="0"/>
              <a:t>p</a:t>
            </a:r>
            <a:r>
              <a:rPr lang="en-US" altLang="zh-CN" sz="6600" dirty="0" smtClean="0"/>
              <a:t>artners.uber.com.cn</a:t>
            </a:r>
            <a:endParaRPr lang="zh-CN" altLang="en-US" sz="6600" dirty="0"/>
          </a:p>
        </p:txBody>
      </p:sp>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045" y="2037599"/>
            <a:ext cx="3044266" cy="4304783"/>
          </a:xfrm>
          <a:prstGeom prst="rect">
            <a:avLst/>
          </a:prstGeom>
          <a:effectLst>
            <a:outerShdw blurRad="63500" sx="102000" sy="102000" algn="ctr" rotWithShape="0">
              <a:prstClr val="black">
                <a:alpha val="40000"/>
              </a:prstClr>
            </a:outerShdw>
          </a:effectLst>
        </p:spPr>
      </p:pic>
      <p:sp>
        <p:nvSpPr>
          <p:cNvPr id="32" name="矩形 31"/>
          <p:cNvSpPr/>
          <p:nvPr/>
        </p:nvSpPr>
        <p:spPr>
          <a:xfrm>
            <a:off x="823319" y="3920067"/>
            <a:ext cx="2678678" cy="4656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3901564" y="3920067"/>
            <a:ext cx="2844800"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输入账号</a:t>
            </a:r>
            <a:endParaRPr lang="zh-CN" altLang="en-US" sz="2400" dirty="0">
              <a:latin typeface="微软雅黑" panose="020B0503020204020204" pitchFamily="34" charset="-122"/>
              <a:ea typeface="微软雅黑" panose="020B0503020204020204" pitchFamily="34" charset="-122"/>
            </a:endParaRPr>
          </a:p>
        </p:txBody>
      </p:sp>
      <p:sp>
        <p:nvSpPr>
          <p:cNvPr id="34" name="矩形 33"/>
          <p:cNvSpPr/>
          <p:nvPr/>
        </p:nvSpPr>
        <p:spPr>
          <a:xfrm>
            <a:off x="820989" y="4968084"/>
            <a:ext cx="2678678" cy="4656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3901564" y="4972085"/>
            <a:ext cx="2844800"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输入原密码</a:t>
            </a:r>
            <a:endParaRPr lang="zh-CN" altLang="en-US" sz="2400" dirty="0">
              <a:latin typeface="微软雅黑" panose="020B0503020204020204" pitchFamily="34" charset="-122"/>
              <a:ea typeface="微软雅黑" panose="020B0503020204020204" pitchFamily="34" charset="-122"/>
            </a:endParaRPr>
          </a:p>
        </p:txBody>
      </p:sp>
      <p:sp>
        <p:nvSpPr>
          <p:cNvPr id="36" name="KSO_Shape"/>
          <p:cNvSpPr>
            <a:spLocks noChangeAspect="1"/>
          </p:cNvSpPr>
          <p:nvPr/>
        </p:nvSpPr>
        <p:spPr>
          <a:xfrm rot="10800000">
            <a:off x="3072540" y="3990300"/>
            <a:ext cx="900451" cy="343672"/>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39" name="KSO_Shape"/>
          <p:cNvSpPr>
            <a:spLocks noChangeAspect="1"/>
          </p:cNvSpPr>
          <p:nvPr/>
        </p:nvSpPr>
        <p:spPr>
          <a:xfrm rot="10800000">
            <a:off x="3077316" y="5036327"/>
            <a:ext cx="900451" cy="343672"/>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pic>
        <p:nvPicPr>
          <p:cNvPr id="40" name="图片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1166" y="2025723"/>
            <a:ext cx="3005740" cy="4311357"/>
          </a:xfrm>
          <a:prstGeom prst="rect">
            <a:avLst/>
          </a:prstGeom>
          <a:effectLst>
            <a:outerShdw blurRad="63500" sx="102000" sy="102000" algn="ctr" rotWithShape="0">
              <a:prstClr val="black">
                <a:alpha val="40000"/>
              </a:prstClr>
            </a:outerShdw>
          </a:effectLst>
        </p:spPr>
      </p:pic>
      <p:sp>
        <p:nvSpPr>
          <p:cNvPr id="41" name="矩形 40"/>
          <p:cNvSpPr/>
          <p:nvPr/>
        </p:nvSpPr>
        <p:spPr>
          <a:xfrm>
            <a:off x="6288219" y="3169581"/>
            <a:ext cx="2246182" cy="4656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9421812" y="3184723"/>
            <a:ext cx="2844800"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点击个人资料</a:t>
            </a:r>
            <a:endParaRPr lang="zh-CN" altLang="en-US" sz="2400" dirty="0">
              <a:latin typeface="微软雅黑" panose="020B0503020204020204" pitchFamily="34" charset="-122"/>
              <a:ea typeface="微软雅黑" panose="020B0503020204020204" pitchFamily="34" charset="-122"/>
            </a:endParaRPr>
          </a:p>
        </p:txBody>
      </p:sp>
      <p:sp>
        <p:nvSpPr>
          <p:cNvPr id="43" name="矩形 42"/>
          <p:cNvSpPr/>
          <p:nvPr/>
        </p:nvSpPr>
        <p:spPr>
          <a:xfrm>
            <a:off x="6288219" y="2088741"/>
            <a:ext cx="603648" cy="4656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KSO_Shape"/>
          <p:cNvSpPr>
            <a:spLocks noChangeAspect="1"/>
          </p:cNvSpPr>
          <p:nvPr/>
        </p:nvSpPr>
        <p:spPr>
          <a:xfrm rot="10800000">
            <a:off x="8022441" y="3225248"/>
            <a:ext cx="1294861" cy="343672"/>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46" name="KSO_Shape"/>
          <p:cNvSpPr>
            <a:spLocks noChangeAspect="1"/>
          </p:cNvSpPr>
          <p:nvPr/>
        </p:nvSpPr>
        <p:spPr>
          <a:xfrm rot="10800000">
            <a:off x="8005387" y="2114115"/>
            <a:ext cx="1294861" cy="343672"/>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47" name="文本框 46"/>
          <p:cNvSpPr txBox="1"/>
          <p:nvPr/>
        </p:nvSpPr>
        <p:spPr>
          <a:xfrm>
            <a:off x="9416595" y="2056319"/>
            <a:ext cx="2844800"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点击左上角</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45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六边形 3"/>
          <p:cNvSpPr>
            <a:spLocks noChangeAspect="1"/>
          </p:cNvSpPr>
          <p:nvPr/>
        </p:nvSpPr>
        <p:spPr>
          <a:xfrm rot="1569647">
            <a:off x="11227250" y="5874457"/>
            <a:ext cx="919290" cy="823046"/>
          </a:xfrm>
          <a:prstGeom prst="hexagon">
            <a:avLst/>
          </a:prstGeom>
          <a:solidFill>
            <a:schemeClr val="accent1">
              <a:alpha val="0"/>
            </a:schemeClr>
          </a:solidFill>
          <a:ln w="34925">
            <a:solidFill>
              <a:schemeClr val="tx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a:spLocks noChangeAspect="1"/>
          </p:cNvSpPr>
          <p:nvPr/>
        </p:nvSpPr>
        <p:spPr>
          <a:xfrm rot="1569647">
            <a:off x="10456437" y="5140353"/>
            <a:ext cx="1272923" cy="1139656"/>
          </a:xfrm>
          <a:prstGeom prst="hexagon">
            <a:avLst/>
          </a:prstGeom>
          <a:solidFill>
            <a:schemeClr val="accent1">
              <a:alpha val="0"/>
            </a:schemeClr>
          </a:solidFill>
          <a:ln w="34925">
            <a:solidFill>
              <a:schemeClr val="tx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p:cNvSpPr>
            <a:spLocks noChangeAspect="1"/>
          </p:cNvSpPr>
          <p:nvPr/>
        </p:nvSpPr>
        <p:spPr>
          <a:xfrm rot="1569647">
            <a:off x="10154980" y="5791974"/>
            <a:ext cx="663872" cy="594369"/>
          </a:xfrm>
          <a:prstGeom prst="hexagon">
            <a:avLst/>
          </a:prstGeom>
          <a:solidFill>
            <a:schemeClr val="accent1">
              <a:alpha val="0"/>
            </a:schemeClr>
          </a:solidFill>
          <a:ln w="34925">
            <a:solidFill>
              <a:schemeClr val="tx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a:spLocks noChangeAspect="1"/>
          </p:cNvSpPr>
          <p:nvPr/>
        </p:nvSpPr>
        <p:spPr>
          <a:xfrm rot="1569647">
            <a:off x="11147244" y="4309421"/>
            <a:ext cx="470839" cy="421545"/>
          </a:xfrm>
          <a:prstGeom prst="hexagon">
            <a:avLst/>
          </a:prstGeom>
          <a:solidFill>
            <a:schemeClr val="accent1">
              <a:alpha val="0"/>
            </a:schemeClr>
          </a:solidFill>
          <a:ln w="34925">
            <a:solidFill>
              <a:schemeClr val="tx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a:spLocks noChangeAspect="1"/>
          </p:cNvSpPr>
          <p:nvPr/>
        </p:nvSpPr>
        <p:spPr>
          <a:xfrm rot="12434010">
            <a:off x="-276922" y="106544"/>
            <a:ext cx="1955412" cy="2311125"/>
          </a:xfrm>
          <a:custGeom>
            <a:avLst/>
            <a:gdLst>
              <a:gd name="connsiteX0" fmla="*/ 1266917 w 1955412"/>
              <a:gd name="connsiteY0" fmla="*/ 1250016 h 2311125"/>
              <a:gd name="connsiteX1" fmla="*/ 1749651 w 1955412"/>
              <a:gd name="connsiteY1" fmla="*/ 1250016 h 2311125"/>
              <a:gd name="connsiteX2" fmla="*/ 1955412 w 1955412"/>
              <a:gd name="connsiteY2" fmla="*/ 1661539 h 2311125"/>
              <a:gd name="connsiteX3" fmla="*/ 1749651 w 1955412"/>
              <a:gd name="connsiteY3" fmla="*/ 2073062 h 2311125"/>
              <a:gd name="connsiteX4" fmla="*/ 1241884 w 1955412"/>
              <a:gd name="connsiteY4" fmla="*/ 2073062 h 2311125"/>
              <a:gd name="connsiteX5" fmla="*/ 1126937 w 1955412"/>
              <a:gd name="connsiteY5" fmla="*/ 1843170 h 2311125"/>
              <a:gd name="connsiteX6" fmla="*/ 1345216 w 1955412"/>
              <a:gd name="connsiteY6" fmla="*/ 1406613 h 2311125"/>
              <a:gd name="connsiteX7" fmla="*/ 148593 w 1955412"/>
              <a:gd name="connsiteY7" fmla="*/ 1716756 h 2311125"/>
              <a:gd name="connsiteX8" fmla="*/ 227364 w 1955412"/>
              <a:gd name="connsiteY8" fmla="*/ 1716756 h 2311125"/>
              <a:gd name="connsiteX9" fmla="*/ 357207 w 1955412"/>
              <a:gd name="connsiteY9" fmla="*/ 1976441 h 2311125"/>
              <a:gd name="connsiteX10" fmla="*/ 645122 w 1955412"/>
              <a:gd name="connsiteY10" fmla="*/ 1976441 h 2311125"/>
              <a:gd name="connsiteX11" fmla="*/ 663872 w 1955412"/>
              <a:gd name="connsiteY11" fmla="*/ 2013941 h 2311125"/>
              <a:gd name="connsiteX12" fmla="*/ 515280 w 1955412"/>
              <a:gd name="connsiteY12" fmla="*/ 2311125 h 2311125"/>
              <a:gd name="connsiteX13" fmla="*/ 148593 w 1955412"/>
              <a:gd name="connsiteY13" fmla="*/ 2311125 h 2311125"/>
              <a:gd name="connsiteX14" fmla="*/ 0 w 1955412"/>
              <a:gd name="connsiteY14" fmla="*/ 2013941 h 2311125"/>
              <a:gd name="connsiteX15" fmla="*/ 357207 w 1955412"/>
              <a:gd name="connsiteY15" fmla="*/ 836785 h 2311125"/>
              <a:gd name="connsiteX16" fmla="*/ 1060302 w 1955412"/>
              <a:gd name="connsiteY16" fmla="*/ 836785 h 2311125"/>
              <a:gd name="connsiteX17" fmla="*/ 1266917 w 1955412"/>
              <a:gd name="connsiteY17" fmla="*/ 1250016 h 2311125"/>
              <a:gd name="connsiteX18" fmla="*/ 1241884 w 1955412"/>
              <a:gd name="connsiteY18" fmla="*/ 1250016 h 2311125"/>
              <a:gd name="connsiteX19" fmla="*/ 1036122 w 1955412"/>
              <a:gd name="connsiteY19" fmla="*/ 1661539 h 2311125"/>
              <a:gd name="connsiteX20" fmla="*/ 1126937 w 1955412"/>
              <a:gd name="connsiteY20" fmla="*/ 1843170 h 2311125"/>
              <a:gd name="connsiteX21" fmla="*/ 1060302 w 1955412"/>
              <a:gd name="connsiteY21" fmla="*/ 1976441 h 2311125"/>
              <a:gd name="connsiteX22" fmla="*/ 645122 w 1955412"/>
              <a:gd name="connsiteY22" fmla="*/ 1976441 h 2311125"/>
              <a:gd name="connsiteX23" fmla="*/ 515280 w 1955412"/>
              <a:gd name="connsiteY23" fmla="*/ 1716756 h 2311125"/>
              <a:gd name="connsiteX24" fmla="*/ 227364 w 1955412"/>
              <a:gd name="connsiteY24" fmla="*/ 1716756 h 2311125"/>
              <a:gd name="connsiteX25" fmla="*/ 72293 w 1955412"/>
              <a:gd name="connsiteY25" fmla="*/ 1406613 h 2311125"/>
              <a:gd name="connsiteX26" fmla="*/ 314147 w 1955412"/>
              <a:gd name="connsiteY26" fmla="*/ 0 h 2311125"/>
              <a:gd name="connsiteX27" fmla="*/ 574214 w 1955412"/>
              <a:gd name="connsiteY27" fmla="*/ 0 h 2311125"/>
              <a:gd name="connsiteX28" fmla="*/ 679600 w 1955412"/>
              <a:gd name="connsiteY28" fmla="*/ 210773 h 2311125"/>
              <a:gd name="connsiteX29" fmla="*/ 574214 w 1955412"/>
              <a:gd name="connsiteY29" fmla="*/ 421545 h 2311125"/>
              <a:gd name="connsiteX30" fmla="*/ 314147 w 1955412"/>
              <a:gd name="connsiteY30" fmla="*/ 421545 h 2311125"/>
              <a:gd name="connsiteX31" fmla="*/ 208761 w 1955412"/>
              <a:gd name="connsiteY31" fmla="*/ 210773 h 231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55412" h="2311125">
                <a:moveTo>
                  <a:pt x="1266917" y="1250016"/>
                </a:moveTo>
                <a:lnTo>
                  <a:pt x="1749651" y="1250016"/>
                </a:lnTo>
                <a:lnTo>
                  <a:pt x="1955412" y="1661539"/>
                </a:lnTo>
                <a:lnTo>
                  <a:pt x="1749651" y="2073062"/>
                </a:lnTo>
                <a:lnTo>
                  <a:pt x="1241884" y="2073062"/>
                </a:lnTo>
                <a:lnTo>
                  <a:pt x="1126937" y="1843170"/>
                </a:lnTo>
                <a:lnTo>
                  <a:pt x="1345216" y="1406613"/>
                </a:lnTo>
                <a:close/>
                <a:moveTo>
                  <a:pt x="148593" y="1716756"/>
                </a:moveTo>
                <a:lnTo>
                  <a:pt x="227364" y="1716756"/>
                </a:lnTo>
                <a:lnTo>
                  <a:pt x="357207" y="1976441"/>
                </a:lnTo>
                <a:lnTo>
                  <a:pt x="645122" y="1976441"/>
                </a:lnTo>
                <a:lnTo>
                  <a:pt x="663872" y="2013941"/>
                </a:lnTo>
                <a:lnTo>
                  <a:pt x="515280" y="2311125"/>
                </a:lnTo>
                <a:lnTo>
                  <a:pt x="148593" y="2311125"/>
                </a:lnTo>
                <a:lnTo>
                  <a:pt x="0" y="2013941"/>
                </a:lnTo>
                <a:close/>
                <a:moveTo>
                  <a:pt x="357207" y="836785"/>
                </a:moveTo>
                <a:lnTo>
                  <a:pt x="1060302" y="836785"/>
                </a:lnTo>
                <a:lnTo>
                  <a:pt x="1266917" y="1250016"/>
                </a:lnTo>
                <a:lnTo>
                  <a:pt x="1241884" y="1250016"/>
                </a:lnTo>
                <a:lnTo>
                  <a:pt x="1036122" y="1661539"/>
                </a:lnTo>
                <a:lnTo>
                  <a:pt x="1126937" y="1843170"/>
                </a:lnTo>
                <a:lnTo>
                  <a:pt x="1060302" y="1976441"/>
                </a:lnTo>
                <a:lnTo>
                  <a:pt x="645122" y="1976441"/>
                </a:lnTo>
                <a:lnTo>
                  <a:pt x="515280" y="1716756"/>
                </a:lnTo>
                <a:lnTo>
                  <a:pt x="227364" y="1716756"/>
                </a:lnTo>
                <a:lnTo>
                  <a:pt x="72293" y="1406613"/>
                </a:lnTo>
                <a:close/>
                <a:moveTo>
                  <a:pt x="314147" y="0"/>
                </a:moveTo>
                <a:lnTo>
                  <a:pt x="574214" y="0"/>
                </a:lnTo>
                <a:lnTo>
                  <a:pt x="679600" y="210773"/>
                </a:lnTo>
                <a:lnTo>
                  <a:pt x="574214" y="421545"/>
                </a:lnTo>
                <a:lnTo>
                  <a:pt x="314147" y="421545"/>
                </a:lnTo>
                <a:lnTo>
                  <a:pt x="208761" y="210773"/>
                </a:lnTo>
                <a:close/>
              </a:path>
            </a:pathLst>
          </a:custGeom>
          <a:solidFill>
            <a:schemeClr val="accent1">
              <a:alpha val="0"/>
            </a:schemeClr>
          </a:solidFill>
          <a:ln w="34925">
            <a:solidFill>
              <a:schemeClr val="tx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260934" y="2604587"/>
            <a:ext cx="304800" cy="3012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9115424" y="857309"/>
            <a:ext cx="409575" cy="40479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2838450" y="3990300"/>
            <a:ext cx="85726" cy="847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3972991" y="1414111"/>
            <a:ext cx="151000" cy="14923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90900" y="5323949"/>
            <a:ext cx="222194" cy="21960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7381875" y="2736990"/>
            <a:ext cx="238126" cy="2353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2048115" y="2351020"/>
            <a:ext cx="238126" cy="2353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3613094" y="3240732"/>
            <a:ext cx="238126" cy="2353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8330603" y="4596041"/>
            <a:ext cx="168331" cy="1663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7620001" y="5469429"/>
            <a:ext cx="76199" cy="7531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9803417" y="4861024"/>
            <a:ext cx="76199" cy="7531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609599" y="5713959"/>
            <a:ext cx="578773" cy="5720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KSO_Shape"/>
          <p:cNvSpPr>
            <a:spLocks noChangeAspect="1"/>
          </p:cNvSpPr>
          <p:nvPr/>
        </p:nvSpPr>
        <p:spPr bwMode="auto">
          <a:xfrm>
            <a:off x="2718987" y="227711"/>
            <a:ext cx="633934" cy="594842"/>
          </a:xfrm>
          <a:custGeom>
            <a:avLst/>
            <a:gdLst>
              <a:gd name="T0" fmla="*/ 1646201 w 2921000"/>
              <a:gd name="T1" fmla="*/ 1934112 h 2743200"/>
              <a:gd name="T2" fmla="*/ 1749643 w 2921000"/>
              <a:gd name="T3" fmla="*/ 1872613 h 2743200"/>
              <a:gd name="T4" fmla="*/ 2051083 w 2921000"/>
              <a:gd name="T5" fmla="*/ 2015900 h 2743200"/>
              <a:gd name="T6" fmla="*/ 2102487 w 2921000"/>
              <a:gd name="T7" fmla="*/ 2213078 h 2743200"/>
              <a:gd name="T8" fmla="*/ 1908296 w 2921000"/>
              <a:gd name="T9" fmla="*/ 2213395 h 2743200"/>
              <a:gd name="T10" fmla="*/ 1430751 w 2921000"/>
              <a:gd name="T11" fmla="*/ 2480314 h 2743200"/>
              <a:gd name="T12" fmla="*/ 1254012 w 2921000"/>
              <a:gd name="T13" fmla="*/ 2348440 h 2743200"/>
              <a:gd name="T14" fmla="*/ 1083936 w 2921000"/>
              <a:gd name="T15" fmla="*/ 2125267 h 2743200"/>
              <a:gd name="T16" fmla="*/ 1188330 w 2921000"/>
              <a:gd name="T17" fmla="*/ 1958522 h 2743200"/>
              <a:gd name="T18" fmla="*/ 1648386 w 2921000"/>
              <a:gd name="T19" fmla="*/ 1223950 h 2743200"/>
              <a:gd name="T20" fmla="*/ 1786964 w 2921000"/>
              <a:gd name="T21" fmla="*/ 1348536 h 2743200"/>
              <a:gd name="T22" fmla="*/ 1838654 w 2921000"/>
              <a:gd name="T23" fmla="*/ 1488021 h 2743200"/>
              <a:gd name="T24" fmla="*/ 1830409 w 2921000"/>
              <a:gd name="T25" fmla="*/ 1585343 h 2743200"/>
              <a:gd name="T26" fmla="*/ 1756204 w 2921000"/>
              <a:gd name="T27" fmla="*/ 1724828 h 2743200"/>
              <a:gd name="T28" fmla="*/ 1630627 w 2921000"/>
              <a:gd name="T29" fmla="*/ 1828491 h 2743200"/>
              <a:gd name="T30" fmla="*/ 1475876 w 2921000"/>
              <a:gd name="T31" fmla="*/ 1788548 h 2743200"/>
              <a:gd name="T32" fmla="*/ 1387084 w 2921000"/>
              <a:gd name="T33" fmla="*/ 1637016 h 2743200"/>
              <a:gd name="T34" fmla="*/ 1328418 w 2921000"/>
              <a:gd name="T35" fmla="*/ 1536523 h 2743200"/>
              <a:gd name="T36" fmla="*/ 1358544 w 2921000"/>
              <a:gd name="T37" fmla="*/ 1470585 h 2743200"/>
              <a:gd name="T38" fmla="*/ 1425138 w 2921000"/>
              <a:gd name="T39" fmla="*/ 1298131 h 2743200"/>
              <a:gd name="T40" fmla="*/ 1590354 w 2921000"/>
              <a:gd name="T41" fmla="*/ 1216025 h 2743200"/>
              <a:gd name="T42" fmla="*/ 604203 w 2921000"/>
              <a:gd name="T43" fmla="*/ 1090421 h 2743200"/>
              <a:gd name="T44" fmla="*/ 443230 w 2921000"/>
              <a:gd name="T45" fmla="*/ 2410422 h 2743200"/>
              <a:gd name="T46" fmla="*/ 2573655 w 2921000"/>
              <a:gd name="T47" fmla="*/ 2613963 h 2743200"/>
              <a:gd name="T48" fmla="*/ 2652077 w 2921000"/>
              <a:gd name="T49" fmla="*/ 2574271 h 2743200"/>
              <a:gd name="T50" fmla="*/ 2808605 w 2921000"/>
              <a:gd name="T51" fmla="*/ 1152341 h 2743200"/>
              <a:gd name="T52" fmla="*/ 2764790 w 2921000"/>
              <a:gd name="T53" fmla="*/ 1076132 h 2743200"/>
              <a:gd name="T54" fmla="*/ 1391618 w 2921000"/>
              <a:gd name="T55" fmla="*/ 763587 h 2743200"/>
              <a:gd name="T56" fmla="*/ 2455863 w 2921000"/>
              <a:gd name="T57" fmla="*/ 816769 h 2743200"/>
              <a:gd name="T58" fmla="*/ 1391618 w 2921000"/>
              <a:gd name="T59" fmla="*/ 869950 h 2743200"/>
              <a:gd name="T60" fmla="*/ 1338581 w 2921000"/>
              <a:gd name="T61" fmla="*/ 811387 h 2743200"/>
              <a:gd name="T62" fmla="*/ 1888758 w 2921000"/>
              <a:gd name="T63" fmla="*/ 538801 h 2743200"/>
              <a:gd name="T64" fmla="*/ 1935480 w 2921000"/>
              <a:gd name="T65" fmla="*/ 602996 h 2743200"/>
              <a:gd name="T66" fmla="*/ 1380853 w 2921000"/>
              <a:gd name="T67" fmla="*/ 644835 h 2743200"/>
              <a:gd name="T68" fmla="*/ 1340488 w 2921000"/>
              <a:gd name="T69" fmla="*/ 576168 h 2743200"/>
              <a:gd name="T70" fmla="*/ 2105660 w 2921000"/>
              <a:gd name="T71" fmla="*/ 537590 h 2743200"/>
              <a:gd name="T72" fmla="*/ 2147887 w 2921000"/>
              <a:gd name="T73" fmla="*/ 611258 h 2743200"/>
              <a:gd name="T74" fmla="*/ 2556510 w 2921000"/>
              <a:gd name="T75" fmla="*/ 602685 h 2743200"/>
              <a:gd name="T76" fmla="*/ 1286827 w 2921000"/>
              <a:gd name="T77" fmla="*/ 94944 h 2743200"/>
              <a:gd name="T78" fmla="*/ 1199833 w 2921000"/>
              <a:gd name="T79" fmla="*/ 140987 h 2743200"/>
              <a:gd name="T80" fmla="*/ 2636520 w 2921000"/>
              <a:gd name="T81" fmla="*/ 925302 h 2743200"/>
              <a:gd name="T82" fmla="*/ 2070735 w 2921000"/>
              <a:gd name="T83" fmla="*/ 676671 h 2743200"/>
              <a:gd name="T84" fmla="*/ 2008187 w 2921000"/>
              <a:gd name="T85" fmla="*/ 526476 h 2743200"/>
              <a:gd name="T86" fmla="*/ 2112327 w 2921000"/>
              <a:gd name="T87" fmla="*/ 19687 h 2743200"/>
              <a:gd name="T88" fmla="*/ 2586990 w 2921000"/>
              <a:gd name="T89" fmla="*/ 462969 h 2743200"/>
              <a:gd name="T90" fmla="*/ 2737485 w 2921000"/>
              <a:gd name="T91" fmla="*/ 686197 h 2743200"/>
              <a:gd name="T92" fmla="*/ 2856230 w 2921000"/>
              <a:gd name="T93" fmla="*/ 1017388 h 2743200"/>
              <a:gd name="T94" fmla="*/ 2920683 w 2921000"/>
              <a:gd name="T95" fmla="*/ 1179014 h 2743200"/>
              <a:gd name="T96" fmla="*/ 2725103 w 2921000"/>
              <a:gd name="T97" fmla="*/ 2656195 h 2743200"/>
              <a:gd name="T98" fmla="*/ 2528887 w 2921000"/>
              <a:gd name="T99" fmla="*/ 2743200 h 2743200"/>
              <a:gd name="T100" fmla="*/ 95250 w 2921000"/>
              <a:gd name="T101" fmla="*/ 2679693 h 2743200"/>
              <a:gd name="T102" fmla="*/ 317 w 2921000"/>
              <a:gd name="T103" fmla="*/ 2485360 h 2743200"/>
              <a:gd name="T104" fmla="*/ 67945 w 2921000"/>
              <a:gd name="T105" fmla="*/ 450267 h 2743200"/>
              <a:gd name="T106" fmla="*/ 265113 w 2921000"/>
              <a:gd name="T107" fmla="*/ 360087 h 2743200"/>
              <a:gd name="T108" fmla="*/ 162243 w 2921000"/>
              <a:gd name="T109" fmla="*/ 531874 h 2743200"/>
              <a:gd name="T110" fmla="*/ 123190 w 2921000"/>
              <a:gd name="T111" fmla="*/ 2488536 h 2743200"/>
              <a:gd name="T112" fmla="*/ 193993 w 2921000"/>
              <a:gd name="T113" fmla="*/ 2581574 h 2743200"/>
              <a:gd name="T114" fmla="*/ 302577 w 2921000"/>
              <a:gd name="T115" fmla="*/ 2508223 h 2743200"/>
              <a:gd name="T116" fmla="*/ 482917 w 2921000"/>
              <a:gd name="T117" fmla="*/ 1075497 h 2743200"/>
              <a:gd name="T118" fmla="*/ 642937 w 2921000"/>
              <a:gd name="T119" fmla="*/ 937369 h 2743200"/>
              <a:gd name="T120" fmla="*/ 1087437 w 2921000"/>
              <a:gd name="T121" fmla="*/ 125110 h 2743200"/>
              <a:gd name="T122" fmla="*/ 1221105 w 2921000"/>
              <a:gd name="T123" fmla="*/ 9844 h 274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21000" h="2743200">
                <a:moveTo>
                  <a:pt x="1429165" y="1871662"/>
                </a:moveTo>
                <a:lnTo>
                  <a:pt x="1430751" y="1884976"/>
                </a:lnTo>
                <a:lnTo>
                  <a:pt x="1434242" y="1903680"/>
                </a:lnTo>
                <a:lnTo>
                  <a:pt x="1438367" y="1927455"/>
                </a:lnTo>
                <a:lnTo>
                  <a:pt x="1443761" y="1954718"/>
                </a:lnTo>
                <a:lnTo>
                  <a:pt x="1457087" y="2018119"/>
                </a:lnTo>
                <a:lnTo>
                  <a:pt x="1471684" y="2085641"/>
                </a:lnTo>
                <a:lnTo>
                  <a:pt x="1485962" y="2151579"/>
                </a:lnTo>
                <a:lnTo>
                  <a:pt x="1498337" y="2207372"/>
                </a:lnTo>
                <a:lnTo>
                  <a:pt x="1510395" y="2260312"/>
                </a:lnTo>
                <a:lnTo>
                  <a:pt x="1555769" y="1996563"/>
                </a:lnTo>
                <a:lnTo>
                  <a:pt x="1528799" y="1934112"/>
                </a:lnTo>
                <a:lnTo>
                  <a:pt x="1572587" y="1892902"/>
                </a:lnTo>
                <a:lnTo>
                  <a:pt x="1586231" y="1892902"/>
                </a:lnTo>
                <a:lnTo>
                  <a:pt x="1589404" y="1892902"/>
                </a:lnTo>
                <a:lnTo>
                  <a:pt x="1603048" y="1892902"/>
                </a:lnTo>
                <a:lnTo>
                  <a:pt x="1646201" y="1934112"/>
                </a:lnTo>
                <a:lnTo>
                  <a:pt x="1632875" y="1965179"/>
                </a:lnTo>
                <a:lnTo>
                  <a:pt x="1623355" y="1986418"/>
                </a:lnTo>
                <a:lnTo>
                  <a:pt x="1620500" y="1993710"/>
                </a:lnTo>
                <a:lnTo>
                  <a:pt x="1619865" y="1996563"/>
                </a:lnTo>
                <a:lnTo>
                  <a:pt x="1627163" y="2038090"/>
                </a:lnTo>
                <a:lnTo>
                  <a:pt x="1642394" y="2128437"/>
                </a:lnTo>
                <a:lnTo>
                  <a:pt x="1664923" y="2260312"/>
                </a:lnTo>
                <a:lnTo>
                  <a:pt x="1676980" y="2206738"/>
                </a:lnTo>
                <a:lnTo>
                  <a:pt x="1689355" y="2151579"/>
                </a:lnTo>
                <a:lnTo>
                  <a:pt x="1703634" y="2085641"/>
                </a:lnTo>
                <a:lnTo>
                  <a:pt x="1718547" y="2017802"/>
                </a:lnTo>
                <a:lnTo>
                  <a:pt x="1731557" y="1954718"/>
                </a:lnTo>
                <a:lnTo>
                  <a:pt x="1736951" y="1927455"/>
                </a:lnTo>
                <a:lnTo>
                  <a:pt x="1741393" y="1903680"/>
                </a:lnTo>
                <a:lnTo>
                  <a:pt x="1744566" y="1884976"/>
                </a:lnTo>
                <a:lnTo>
                  <a:pt x="1746470" y="1871662"/>
                </a:lnTo>
                <a:lnTo>
                  <a:pt x="1749643" y="1872613"/>
                </a:lnTo>
                <a:lnTo>
                  <a:pt x="1753768" y="1873881"/>
                </a:lnTo>
                <a:lnTo>
                  <a:pt x="1776931" y="1881172"/>
                </a:lnTo>
                <a:lnTo>
                  <a:pt x="1807075" y="1891000"/>
                </a:lnTo>
                <a:lnTo>
                  <a:pt x="1841662" y="1902412"/>
                </a:lnTo>
                <a:lnTo>
                  <a:pt x="1878469" y="1915092"/>
                </a:lnTo>
                <a:lnTo>
                  <a:pt x="1916228" y="1929357"/>
                </a:lnTo>
                <a:lnTo>
                  <a:pt x="1934949" y="1936331"/>
                </a:lnTo>
                <a:lnTo>
                  <a:pt x="1953353" y="1943623"/>
                </a:lnTo>
                <a:lnTo>
                  <a:pt x="1970488" y="1951231"/>
                </a:lnTo>
                <a:lnTo>
                  <a:pt x="1986987" y="1958522"/>
                </a:lnTo>
                <a:lnTo>
                  <a:pt x="2002218" y="1965813"/>
                </a:lnTo>
                <a:lnTo>
                  <a:pt x="2016497" y="1973104"/>
                </a:lnTo>
                <a:lnTo>
                  <a:pt x="2026651" y="1984199"/>
                </a:lnTo>
                <a:lnTo>
                  <a:pt x="2032362" y="1990539"/>
                </a:lnTo>
                <a:lnTo>
                  <a:pt x="2038391" y="1997831"/>
                </a:lnTo>
                <a:lnTo>
                  <a:pt x="2044737" y="2006390"/>
                </a:lnTo>
                <a:lnTo>
                  <a:pt x="2051083" y="2015900"/>
                </a:lnTo>
                <a:lnTo>
                  <a:pt x="2057747" y="2026678"/>
                </a:lnTo>
                <a:lnTo>
                  <a:pt x="2063775" y="2038724"/>
                </a:lnTo>
                <a:lnTo>
                  <a:pt x="2069804" y="2052673"/>
                </a:lnTo>
                <a:lnTo>
                  <a:pt x="2075833" y="2067889"/>
                </a:lnTo>
                <a:lnTo>
                  <a:pt x="2078689" y="2076131"/>
                </a:lnTo>
                <a:lnTo>
                  <a:pt x="2081227" y="2085007"/>
                </a:lnTo>
                <a:lnTo>
                  <a:pt x="2084083" y="2094201"/>
                </a:lnTo>
                <a:lnTo>
                  <a:pt x="2086621" y="2104028"/>
                </a:lnTo>
                <a:lnTo>
                  <a:pt x="2088842" y="2114489"/>
                </a:lnTo>
                <a:lnTo>
                  <a:pt x="2091381" y="2125267"/>
                </a:lnTo>
                <a:lnTo>
                  <a:pt x="2093602" y="2136679"/>
                </a:lnTo>
                <a:lnTo>
                  <a:pt x="2095506" y="2148409"/>
                </a:lnTo>
                <a:lnTo>
                  <a:pt x="2097410" y="2161089"/>
                </a:lnTo>
                <a:lnTo>
                  <a:pt x="2098996" y="2174086"/>
                </a:lnTo>
                <a:lnTo>
                  <a:pt x="2100583" y="2187717"/>
                </a:lnTo>
                <a:lnTo>
                  <a:pt x="2101852" y="2202300"/>
                </a:lnTo>
                <a:lnTo>
                  <a:pt x="2102487" y="2213078"/>
                </a:lnTo>
                <a:lnTo>
                  <a:pt x="2102804" y="2232732"/>
                </a:lnTo>
                <a:lnTo>
                  <a:pt x="2103439" y="2293597"/>
                </a:lnTo>
                <a:lnTo>
                  <a:pt x="2105025" y="2449882"/>
                </a:lnTo>
                <a:lnTo>
                  <a:pt x="2082179" y="2452735"/>
                </a:lnTo>
                <a:lnTo>
                  <a:pt x="2059016" y="2455588"/>
                </a:lnTo>
                <a:lnTo>
                  <a:pt x="2036170" y="2457807"/>
                </a:lnTo>
                <a:lnTo>
                  <a:pt x="2013324" y="2460026"/>
                </a:lnTo>
                <a:lnTo>
                  <a:pt x="1966363" y="2464147"/>
                </a:lnTo>
                <a:lnTo>
                  <a:pt x="1915911" y="2467951"/>
                </a:lnTo>
                <a:lnTo>
                  <a:pt x="1914959" y="2345586"/>
                </a:lnTo>
                <a:lnTo>
                  <a:pt x="1914642" y="2258410"/>
                </a:lnTo>
                <a:lnTo>
                  <a:pt x="1914642" y="2252387"/>
                </a:lnTo>
                <a:lnTo>
                  <a:pt x="1914325" y="2246046"/>
                </a:lnTo>
                <a:lnTo>
                  <a:pt x="1913373" y="2240023"/>
                </a:lnTo>
                <a:lnTo>
                  <a:pt x="1912738" y="2234317"/>
                </a:lnTo>
                <a:lnTo>
                  <a:pt x="1910834" y="2223539"/>
                </a:lnTo>
                <a:lnTo>
                  <a:pt x="1908296" y="2213395"/>
                </a:lnTo>
                <a:lnTo>
                  <a:pt x="1904805" y="2203885"/>
                </a:lnTo>
                <a:lnTo>
                  <a:pt x="1900998" y="2195008"/>
                </a:lnTo>
                <a:lnTo>
                  <a:pt x="1896555" y="2187083"/>
                </a:lnTo>
                <a:lnTo>
                  <a:pt x="1892430" y="2178841"/>
                </a:lnTo>
                <a:lnTo>
                  <a:pt x="1892430" y="2473023"/>
                </a:lnTo>
                <a:lnTo>
                  <a:pt x="1857210" y="2475242"/>
                </a:lnTo>
                <a:lnTo>
                  <a:pt x="1820085" y="2477144"/>
                </a:lnTo>
                <a:lnTo>
                  <a:pt x="1782325" y="2478729"/>
                </a:lnTo>
                <a:lnTo>
                  <a:pt x="1743297" y="2480314"/>
                </a:lnTo>
                <a:lnTo>
                  <a:pt x="1703951" y="2481582"/>
                </a:lnTo>
                <a:lnTo>
                  <a:pt x="1664605" y="2482216"/>
                </a:lnTo>
                <a:lnTo>
                  <a:pt x="1625894" y="2482533"/>
                </a:lnTo>
                <a:lnTo>
                  <a:pt x="1587817" y="2482850"/>
                </a:lnTo>
                <a:lnTo>
                  <a:pt x="1549423" y="2482533"/>
                </a:lnTo>
                <a:lnTo>
                  <a:pt x="1510077" y="2482216"/>
                </a:lnTo>
                <a:lnTo>
                  <a:pt x="1470414" y="2481582"/>
                </a:lnTo>
                <a:lnTo>
                  <a:pt x="1430751" y="2480314"/>
                </a:lnTo>
                <a:lnTo>
                  <a:pt x="1391723" y="2478729"/>
                </a:lnTo>
                <a:lnTo>
                  <a:pt x="1353011" y="2477144"/>
                </a:lnTo>
                <a:lnTo>
                  <a:pt x="1315887" y="2475242"/>
                </a:lnTo>
                <a:lnTo>
                  <a:pt x="1280348" y="2473023"/>
                </a:lnTo>
                <a:lnTo>
                  <a:pt x="1280348" y="2178841"/>
                </a:lnTo>
                <a:lnTo>
                  <a:pt x="1276541" y="2187400"/>
                </a:lnTo>
                <a:lnTo>
                  <a:pt x="1272416" y="2196277"/>
                </a:lnTo>
                <a:lnTo>
                  <a:pt x="1268291" y="2205787"/>
                </a:lnTo>
                <a:lnTo>
                  <a:pt x="1263849" y="2215614"/>
                </a:lnTo>
                <a:lnTo>
                  <a:pt x="1260041" y="2226075"/>
                </a:lnTo>
                <a:lnTo>
                  <a:pt x="1258454" y="2231781"/>
                </a:lnTo>
                <a:lnTo>
                  <a:pt x="1257185" y="2237170"/>
                </a:lnTo>
                <a:lnTo>
                  <a:pt x="1255916" y="2242876"/>
                </a:lnTo>
                <a:lnTo>
                  <a:pt x="1255281" y="2248900"/>
                </a:lnTo>
                <a:lnTo>
                  <a:pt x="1254329" y="2254923"/>
                </a:lnTo>
                <a:lnTo>
                  <a:pt x="1254329" y="2261580"/>
                </a:lnTo>
                <a:lnTo>
                  <a:pt x="1254012" y="2348440"/>
                </a:lnTo>
                <a:lnTo>
                  <a:pt x="1253377" y="2471121"/>
                </a:lnTo>
                <a:lnTo>
                  <a:pt x="1227993" y="2468902"/>
                </a:lnTo>
                <a:lnTo>
                  <a:pt x="1203878" y="2466683"/>
                </a:lnTo>
                <a:lnTo>
                  <a:pt x="1181032" y="2464147"/>
                </a:lnTo>
                <a:lnTo>
                  <a:pt x="1158820" y="2461611"/>
                </a:lnTo>
                <a:lnTo>
                  <a:pt x="1115350" y="2455905"/>
                </a:lnTo>
                <a:lnTo>
                  <a:pt x="1069975" y="2449882"/>
                </a:lnTo>
                <a:lnTo>
                  <a:pt x="1071562" y="2293597"/>
                </a:lnTo>
                <a:lnTo>
                  <a:pt x="1072513" y="2232732"/>
                </a:lnTo>
                <a:lnTo>
                  <a:pt x="1072831" y="2213078"/>
                </a:lnTo>
                <a:lnTo>
                  <a:pt x="1073465" y="2202300"/>
                </a:lnTo>
                <a:lnTo>
                  <a:pt x="1074735" y="2187717"/>
                </a:lnTo>
                <a:lnTo>
                  <a:pt x="1076321" y="2174086"/>
                </a:lnTo>
                <a:lnTo>
                  <a:pt x="1077908" y="2161089"/>
                </a:lnTo>
                <a:lnTo>
                  <a:pt x="1079811" y="2148409"/>
                </a:lnTo>
                <a:lnTo>
                  <a:pt x="1082033" y="2136679"/>
                </a:lnTo>
                <a:lnTo>
                  <a:pt x="1083936" y="2125267"/>
                </a:lnTo>
                <a:lnTo>
                  <a:pt x="1086158" y="2114489"/>
                </a:lnTo>
                <a:lnTo>
                  <a:pt x="1089013" y="2104028"/>
                </a:lnTo>
                <a:lnTo>
                  <a:pt x="1091234" y="2094201"/>
                </a:lnTo>
                <a:lnTo>
                  <a:pt x="1093773" y="2085007"/>
                </a:lnTo>
                <a:lnTo>
                  <a:pt x="1096946" y="2076131"/>
                </a:lnTo>
                <a:lnTo>
                  <a:pt x="1099484" y="2067889"/>
                </a:lnTo>
                <a:lnTo>
                  <a:pt x="1105196" y="2052673"/>
                </a:lnTo>
                <a:lnTo>
                  <a:pt x="1111542" y="2038724"/>
                </a:lnTo>
                <a:lnTo>
                  <a:pt x="1117888" y="2026678"/>
                </a:lnTo>
                <a:lnTo>
                  <a:pt x="1123917" y="2015900"/>
                </a:lnTo>
                <a:lnTo>
                  <a:pt x="1130580" y="2006390"/>
                </a:lnTo>
                <a:lnTo>
                  <a:pt x="1136609" y="1997831"/>
                </a:lnTo>
                <a:lnTo>
                  <a:pt x="1142638" y="1990539"/>
                </a:lnTo>
                <a:lnTo>
                  <a:pt x="1148349" y="1984199"/>
                </a:lnTo>
                <a:lnTo>
                  <a:pt x="1159138" y="1973104"/>
                </a:lnTo>
                <a:lnTo>
                  <a:pt x="1173099" y="1965813"/>
                </a:lnTo>
                <a:lnTo>
                  <a:pt x="1188330" y="1958522"/>
                </a:lnTo>
                <a:lnTo>
                  <a:pt x="1204830" y="1951231"/>
                </a:lnTo>
                <a:lnTo>
                  <a:pt x="1222282" y="1943623"/>
                </a:lnTo>
                <a:lnTo>
                  <a:pt x="1240368" y="1936331"/>
                </a:lnTo>
                <a:lnTo>
                  <a:pt x="1259089" y="1929357"/>
                </a:lnTo>
                <a:lnTo>
                  <a:pt x="1296848" y="1915409"/>
                </a:lnTo>
                <a:lnTo>
                  <a:pt x="1333656" y="1902412"/>
                </a:lnTo>
                <a:lnTo>
                  <a:pt x="1367925" y="1891000"/>
                </a:lnTo>
                <a:lnTo>
                  <a:pt x="1398069" y="1881489"/>
                </a:lnTo>
                <a:lnTo>
                  <a:pt x="1421867" y="1873881"/>
                </a:lnTo>
                <a:lnTo>
                  <a:pt x="1426309" y="1872296"/>
                </a:lnTo>
                <a:lnTo>
                  <a:pt x="1429165" y="1871662"/>
                </a:lnTo>
                <a:close/>
                <a:moveTo>
                  <a:pt x="1590354" y="1216025"/>
                </a:moveTo>
                <a:lnTo>
                  <a:pt x="1602721" y="1216342"/>
                </a:lnTo>
                <a:lnTo>
                  <a:pt x="1614455" y="1217610"/>
                </a:lnTo>
                <a:lnTo>
                  <a:pt x="1626505" y="1219195"/>
                </a:lnTo>
                <a:lnTo>
                  <a:pt x="1637287" y="1221414"/>
                </a:lnTo>
                <a:lnTo>
                  <a:pt x="1648386" y="1223950"/>
                </a:lnTo>
                <a:lnTo>
                  <a:pt x="1659485" y="1227437"/>
                </a:lnTo>
                <a:lnTo>
                  <a:pt x="1669949" y="1231242"/>
                </a:lnTo>
                <a:lnTo>
                  <a:pt x="1680097" y="1235997"/>
                </a:lnTo>
                <a:lnTo>
                  <a:pt x="1689928" y="1240752"/>
                </a:lnTo>
                <a:lnTo>
                  <a:pt x="1699441" y="1246458"/>
                </a:lnTo>
                <a:lnTo>
                  <a:pt x="1708637" y="1252798"/>
                </a:lnTo>
                <a:lnTo>
                  <a:pt x="1717834" y="1259139"/>
                </a:lnTo>
                <a:lnTo>
                  <a:pt x="1726079" y="1266113"/>
                </a:lnTo>
                <a:lnTo>
                  <a:pt x="1734641" y="1273721"/>
                </a:lnTo>
                <a:lnTo>
                  <a:pt x="1742251" y="1281646"/>
                </a:lnTo>
                <a:lnTo>
                  <a:pt x="1749862" y="1290206"/>
                </a:lnTo>
                <a:lnTo>
                  <a:pt x="1756521" y="1298765"/>
                </a:lnTo>
                <a:lnTo>
                  <a:pt x="1763498" y="1307958"/>
                </a:lnTo>
                <a:lnTo>
                  <a:pt x="1770157" y="1317469"/>
                </a:lnTo>
                <a:lnTo>
                  <a:pt x="1775865" y="1327613"/>
                </a:lnTo>
                <a:lnTo>
                  <a:pt x="1781573" y="1337757"/>
                </a:lnTo>
                <a:lnTo>
                  <a:pt x="1786964" y="1348536"/>
                </a:lnTo>
                <a:lnTo>
                  <a:pt x="1791404" y="1359631"/>
                </a:lnTo>
                <a:lnTo>
                  <a:pt x="1796161" y="1370727"/>
                </a:lnTo>
                <a:lnTo>
                  <a:pt x="1799966" y="1382456"/>
                </a:lnTo>
                <a:lnTo>
                  <a:pt x="1803771" y="1394185"/>
                </a:lnTo>
                <a:lnTo>
                  <a:pt x="1806625" y="1406549"/>
                </a:lnTo>
                <a:lnTo>
                  <a:pt x="1809479" y="1418912"/>
                </a:lnTo>
                <a:lnTo>
                  <a:pt x="1811699" y="1431276"/>
                </a:lnTo>
                <a:lnTo>
                  <a:pt x="1813285" y="1444273"/>
                </a:lnTo>
                <a:lnTo>
                  <a:pt x="1814870" y="1457271"/>
                </a:lnTo>
                <a:lnTo>
                  <a:pt x="1815504" y="1470268"/>
                </a:lnTo>
                <a:lnTo>
                  <a:pt x="1821530" y="1473121"/>
                </a:lnTo>
                <a:lnTo>
                  <a:pt x="1827238" y="1476608"/>
                </a:lnTo>
                <a:lnTo>
                  <a:pt x="1830092" y="1478510"/>
                </a:lnTo>
                <a:lnTo>
                  <a:pt x="1832311" y="1480412"/>
                </a:lnTo>
                <a:lnTo>
                  <a:pt x="1834531" y="1482632"/>
                </a:lnTo>
                <a:lnTo>
                  <a:pt x="1836751" y="1485168"/>
                </a:lnTo>
                <a:lnTo>
                  <a:pt x="1838654" y="1488021"/>
                </a:lnTo>
                <a:lnTo>
                  <a:pt x="1840556" y="1490874"/>
                </a:lnTo>
                <a:lnTo>
                  <a:pt x="1842142" y="1494044"/>
                </a:lnTo>
                <a:lnTo>
                  <a:pt x="1843728" y="1497531"/>
                </a:lnTo>
                <a:lnTo>
                  <a:pt x="1844996" y="1501018"/>
                </a:lnTo>
                <a:lnTo>
                  <a:pt x="1845947" y="1505139"/>
                </a:lnTo>
                <a:lnTo>
                  <a:pt x="1846899" y="1508944"/>
                </a:lnTo>
                <a:lnTo>
                  <a:pt x="1847533" y="1513382"/>
                </a:lnTo>
                <a:lnTo>
                  <a:pt x="1847850" y="1520356"/>
                </a:lnTo>
                <a:lnTo>
                  <a:pt x="1847850" y="1527647"/>
                </a:lnTo>
                <a:lnTo>
                  <a:pt x="1847216" y="1534938"/>
                </a:lnTo>
                <a:lnTo>
                  <a:pt x="1846582" y="1542547"/>
                </a:lnTo>
                <a:lnTo>
                  <a:pt x="1844996" y="1550155"/>
                </a:lnTo>
                <a:lnTo>
                  <a:pt x="1842776" y="1557446"/>
                </a:lnTo>
                <a:lnTo>
                  <a:pt x="1840239" y="1564738"/>
                </a:lnTo>
                <a:lnTo>
                  <a:pt x="1837385" y="1572029"/>
                </a:lnTo>
                <a:lnTo>
                  <a:pt x="1833897" y="1578686"/>
                </a:lnTo>
                <a:lnTo>
                  <a:pt x="1830409" y="1585343"/>
                </a:lnTo>
                <a:lnTo>
                  <a:pt x="1826286" y="1591366"/>
                </a:lnTo>
                <a:lnTo>
                  <a:pt x="1821530" y="1597073"/>
                </a:lnTo>
                <a:lnTo>
                  <a:pt x="1817090" y="1602145"/>
                </a:lnTo>
                <a:lnTo>
                  <a:pt x="1811699" y="1606583"/>
                </a:lnTo>
                <a:lnTo>
                  <a:pt x="1806308" y="1610387"/>
                </a:lnTo>
                <a:lnTo>
                  <a:pt x="1800600" y="1613557"/>
                </a:lnTo>
                <a:lnTo>
                  <a:pt x="1797429" y="1624336"/>
                </a:lnTo>
                <a:lnTo>
                  <a:pt x="1794575" y="1634797"/>
                </a:lnTo>
                <a:lnTo>
                  <a:pt x="1791404" y="1645575"/>
                </a:lnTo>
                <a:lnTo>
                  <a:pt x="1787598" y="1656037"/>
                </a:lnTo>
                <a:lnTo>
                  <a:pt x="1784110" y="1666181"/>
                </a:lnTo>
                <a:lnTo>
                  <a:pt x="1779988" y="1676642"/>
                </a:lnTo>
                <a:lnTo>
                  <a:pt x="1775865" y="1686470"/>
                </a:lnTo>
                <a:lnTo>
                  <a:pt x="1771109" y="1696297"/>
                </a:lnTo>
                <a:lnTo>
                  <a:pt x="1766669" y="1706125"/>
                </a:lnTo>
                <a:lnTo>
                  <a:pt x="1761595" y="1715635"/>
                </a:lnTo>
                <a:lnTo>
                  <a:pt x="1756204" y="1724828"/>
                </a:lnTo>
                <a:lnTo>
                  <a:pt x="1750813" y="1733388"/>
                </a:lnTo>
                <a:lnTo>
                  <a:pt x="1745105" y="1742264"/>
                </a:lnTo>
                <a:lnTo>
                  <a:pt x="1739397" y="1750823"/>
                </a:lnTo>
                <a:lnTo>
                  <a:pt x="1733372" y="1758748"/>
                </a:lnTo>
                <a:lnTo>
                  <a:pt x="1726713" y="1766674"/>
                </a:lnTo>
                <a:lnTo>
                  <a:pt x="1720053" y="1773965"/>
                </a:lnTo>
                <a:lnTo>
                  <a:pt x="1713077" y="1781256"/>
                </a:lnTo>
                <a:lnTo>
                  <a:pt x="1706100" y="1787597"/>
                </a:lnTo>
                <a:lnTo>
                  <a:pt x="1698490" y="1794254"/>
                </a:lnTo>
                <a:lnTo>
                  <a:pt x="1690879" y="1799960"/>
                </a:lnTo>
                <a:lnTo>
                  <a:pt x="1683268" y="1805666"/>
                </a:lnTo>
                <a:lnTo>
                  <a:pt x="1675023" y="1810738"/>
                </a:lnTo>
                <a:lnTo>
                  <a:pt x="1666461" y="1815177"/>
                </a:lnTo>
                <a:lnTo>
                  <a:pt x="1658216" y="1819298"/>
                </a:lnTo>
                <a:lnTo>
                  <a:pt x="1649337" y="1822785"/>
                </a:lnTo>
                <a:lnTo>
                  <a:pt x="1640141" y="1825955"/>
                </a:lnTo>
                <a:lnTo>
                  <a:pt x="1630627" y="1828491"/>
                </a:lnTo>
                <a:lnTo>
                  <a:pt x="1621114" y="1831027"/>
                </a:lnTo>
                <a:lnTo>
                  <a:pt x="1610966" y="1831978"/>
                </a:lnTo>
                <a:lnTo>
                  <a:pt x="1601136" y="1833246"/>
                </a:lnTo>
                <a:lnTo>
                  <a:pt x="1590354" y="1833563"/>
                </a:lnTo>
                <a:lnTo>
                  <a:pt x="1580206" y="1833246"/>
                </a:lnTo>
                <a:lnTo>
                  <a:pt x="1570059" y="1831978"/>
                </a:lnTo>
                <a:lnTo>
                  <a:pt x="1560228" y="1831027"/>
                </a:lnTo>
                <a:lnTo>
                  <a:pt x="1550715" y="1828491"/>
                </a:lnTo>
                <a:lnTo>
                  <a:pt x="1541519" y="1826272"/>
                </a:lnTo>
                <a:lnTo>
                  <a:pt x="1532322" y="1823102"/>
                </a:lnTo>
                <a:lnTo>
                  <a:pt x="1523443" y="1819298"/>
                </a:lnTo>
                <a:lnTo>
                  <a:pt x="1514881" y="1815494"/>
                </a:lnTo>
                <a:lnTo>
                  <a:pt x="1506636" y="1811055"/>
                </a:lnTo>
                <a:lnTo>
                  <a:pt x="1498391" y="1805983"/>
                </a:lnTo>
                <a:lnTo>
                  <a:pt x="1490780" y="1800277"/>
                </a:lnTo>
                <a:lnTo>
                  <a:pt x="1483170" y="1794571"/>
                </a:lnTo>
                <a:lnTo>
                  <a:pt x="1475876" y="1788548"/>
                </a:lnTo>
                <a:lnTo>
                  <a:pt x="1468583" y="1781573"/>
                </a:lnTo>
                <a:lnTo>
                  <a:pt x="1461606" y="1774599"/>
                </a:lnTo>
                <a:lnTo>
                  <a:pt x="1455264" y="1767625"/>
                </a:lnTo>
                <a:lnTo>
                  <a:pt x="1448604" y="1759382"/>
                </a:lnTo>
                <a:lnTo>
                  <a:pt x="1442579" y="1751457"/>
                </a:lnTo>
                <a:lnTo>
                  <a:pt x="1436554" y="1743532"/>
                </a:lnTo>
                <a:lnTo>
                  <a:pt x="1430846" y="1734656"/>
                </a:lnTo>
                <a:lnTo>
                  <a:pt x="1425455" y="1725779"/>
                </a:lnTo>
                <a:lnTo>
                  <a:pt x="1420064" y="1716586"/>
                </a:lnTo>
                <a:lnTo>
                  <a:pt x="1414990" y="1707076"/>
                </a:lnTo>
                <a:lnTo>
                  <a:pt x="1410551" y="1697565"/>
                </a:lnTo>
                <a:lnTo>
                  <a:pt x="1405794" y="1688055"/>
                </a:lnTo>
                <a:lnTo>
                  <a:pt x="1401672" y="1678228"/>
                </a:lnTo>
                <a:lnTo>
                  <a:pt x="1397866" y="1667766"/>
                </a:lnTo>
                <a:lnTo>
                  <a:pt x="1394061" y="1657622"/>
                </a:lnTo>
                <a:lnTo>
                  <a:pt x="1390256" y="1647160"/>
                </a:lnTo>
                <a:lnTo>
                  <a:pt x="1387084" y="1637016"/>
                </a:lnTo>
                <a:lnTo>
                  <a:pt x="1384230" y="1626238"/>
                </a:lnTo>
                <a:lnTo>
                  <a:pt x="1381059" y="1615459"/>
                </a:lnTo>
                <a:lnTo>
                  <a:pt x="1377888" y="1614191"/>
                </a:lnTo>
                <a:lnTo>
                  <a:pt x="1374717" y="1613240"/>
                </a:lnTo>
                <a:lnTo>
                  <a:pt x="1371546" y="1611655"/>
                </a:lnTo>
                <a:lnTo>
                  <a:pt x="1368375" y="1609753"/>
                </a:lnTo>
                <a:lnTo>
                  <a:pt x="1362667" y="1605632"/>
                </a:lnTo>
                <a:lnTo>
                  <a:pt x="1357276" y="1600877"/>
                </a:lnTo>
                <a:lnTo>
                  <a:pt x="1352519" y="1595171"/>
                </a:lnTo>
                <a:lnTo>
                  <a:pt x="1347762" y="1589147"/>
                </a:lnTo>
                <a:lnTo>
                  <a:pt x="1343640" y="1582173"/>
                </a:lnTo>
                <a:lnTo>
                  <a:pt x="1339835" y="1575516"/>
                </a:lnTo>
                <a:lnTo>
                  <a:pt x="1336346" y="1567591"/>
                </a:lnTo>
                <a:lnTo>
                  <a:pt x="1333809" y="1559982"/>
                </a:lnTo>
                <a:lnTo>
                  <a:pt x="1331272" y="1552374"/>
                </a:lnTo>
                <a:lnTo>
                  <a:pt x="1329370" y="1544449"/>
                </a:lnTo>
                <a:lnTo>
                  <a:pt x="1328418" y="1536523"/>
                </a:lnTo>
                <a:lnTo>
                  <a:pt x="1327467" y="1528281"/>
                </a:lnTo>
                <a:lnTo>
                  <a:pt x="1327150" y="1520673"/>
                </a:lnTo>
                <a:lnTo>
                  <a:pt x="1328101" y="1513382"/>
                </a:lnTo>
                <a:lnTo>
                  <a:pt x="1328736" y="1508627"/>
                </a:lnTo>
                <a:lnTo>
                  <a:pt x="1329370" y="1503871"/>
                </a:lnTo>
                <a:lnTo>
                  <a:pt x="1330638" y="1499750"/>
                </a:lnTo>
                <a:lnTo>
                  <a:pt x="1332224" y="1495946"/>
                </a:lnTo>
                <a:lnTo>
                  <a:pt x="1334126" y="1492142"/>
                </a:lnTo>
                <a:lnTo>
                  <a:pt x="1336029" y="1488655"/>
                </a:lnTo>
                <a:lnTo>
                  <a:pt x="1337932" y="1485485"/>
                </a:lnTo>
                <a:lnTo>
                  <a:pt x="1340152" y="1482949"/>
                </a:lnTo>
                <a:lnTo>
                  <a:pt x="1343006" y="1480412"/>
                </a:lnTo>
                <a:lnTo>
                  <a:pt x="1345543" y="1477876"/>
                </a:lnTo>
                <a:lnTo>
                  <a:pt x="1348714" y="1475657"/>
                </a:lnTo>
                <a:lnTo>
                  <a:pt x="1351568" y="1473755"/>
                </a:lnTo>
                <a:lnTo>
                  <a:pt x="1355056" y="1472170"/>
                </a:lnTo>
                <a:lnTo>
                  <a:pt x="1358544" y="1470585"/>
                </a:lnTo>
                <a:lnTo>
                  <a:pt x="1362032" y="1469634"/>
                </a:lnTo>
                <a:lnTo>
                  <a:pt x="1365838" y="1468683"/>
                </a:lnTo>
                <a:lnTo>
                  <a:pt x="1366472" y="1455369"/>
                </a:lnTo>
                <a:lnTo>
                  <a:pt x="1368058" y="1442371"/>
                </a:lnTo>
                <a:lnTo>
                  <a:pt x="1369960" y="1430008"/>
                </a:lnTo>
                <a:lnTo>
                  <a:pt x="1372180" y="1417327"/>
                </a:lnTo>
                <a:lnTo>
                  <a:pt x="1375034" y="1404964"/>
                </a:lnTo>
                <a:lnTo>
                  <a:pt x="1377888" y="1392917"/>
                </a:lnTo>
                <a:lnTo>
                  <a:pt x="1381693" y="1380871"/>
                </a:lnTo>
                <a:lnTo>
                  <a:pt x="1385499" y="1369459"/>
                </a:lnTo>
                <a:lnTo>
                  <a:pt x="1390256" y="1358363"/>
                </a:lnTo>
                <a:lnTo>
                  <a:pt x="1394695" y="1347268"/>
                </a:lnTo>
                <a:lnTo>
                  <a:pt x="1400086" y="1337123"/>
                </a:lnTo>
                <a:lnTo>
                  <a:pt x="1405794" y="1326662"/>
                </a:lnTo>
                <a:lnTo>
                  <a:pt x="1411502" y="1316835"/>
                </a:lnTo>
                <a:lnTo>
                  <a:pt x="1418162" y="1307324"/>
                </a:lnTo>
                <a:lnTo>
                  <a:pt x="1425138" y="1298131"/>
                </a:lnTo>
                <a:lnTo>
                  <a:pt x="1432114" y="1289255"/>
                </a:lnTo>
                <a:lnTo>
                  <a:pt x="1439408" y="1281329"/>
                </a:lnTo>
                <a:lnTo>
                  <a:pt x="1447653" y="1273404"/>
                </a:lnTo>
                <a:lnTo>
                  <a:pt x="1455581" y="1265479"/>
                </a:lnTo>
                <a:lnTo>
                  <a:pt x="1463826" y="1258822"/>
                </a:lnTo>
                <a:lnTo>
                  <a:pt x="1473022" y="1252164"/>
                </a:lnTo>
                <a:lnTo>
                  <a:pt x="1482218" y="1246141"/>
                </a:lnTo>
                <a:lnTo>
                  <a:pt x="1491732" y="1240752"/>
                </a:lnTo>
                <a:lnTo>
                  <a:pt x="1501562" y="1235997"/>
                </a:lnTo>
                <a:lnTo>
                  <a:pt x="1511710" y="1231242"/>
                </a:lnTo>
                <a:lnTo>
                  <a:pt x="1522175" y="1227437"/>
                </a:lnTo>
                <a:lnTo>
                  <a:pt x="1532639" y="1223950"/>
                </a:lnTo>
                <a:lnTo>
                  <a:pt x="1543738" y="1221097"/>
                </a:lnTo>
                <a:lnTo>
                  <a:pt x="1555154" y="1219195"/>
                </a:lnTo>
                <a:lnTo>
                  <a:pt x="1566888" y="1217610"/>
                </a:lnTo>
                <a:lnTo>
                  <a:pt x="1578621" y="1216342"/>
                </a:lnTo>
                <a:lnTo>
                  <a:pt x="1590354" y="1216025"/>
                </a:lnTo>
                <a:close/>
                <a:moveTo>
                  <a:pt x="679450" y="1054222"/>
                </a:moveTo>
                <a:lnTo>
                  <a:pt x="673417" y="1054857"/>
                </a:lnTo>
                <a:lnTo>
                  <a:pt x="668337" y="1055492"/>
                </a:lnTo>
                <a:lnTo>
                  <a:pt x="662940" y="1056762"/>
                </a:lnTo>
                <a:lnTo>
                  <a:pt x="657543" y="1057715"/>
                </a:lnTo>
                <a:lnTo>
                  <a:pt x="652463" y="1059303"/>
                </a:lnTo>
                <a:lnTo>
                  <a:pt x="647700" y="1060890"/>
                </a:lnTo>
                <a:lnTo>
                  <a:pt x="642620" y="1062796"/>
                </a:lnTo>
                <a:lnTo>
                  <a:pt x="637540" y="1065018"/>
                </a:lnTo>
                <a:lnTo>
                  <a:pt x="633095" y="1067241"/>
                </a:lnTo>
                <a:lnTo>
                  <a:pt x="628333" y="1070099"/>
                </a:lnTo>
                <a:lnTo>
                  <a:pt x="624205" y="1073274"/>
                </a:lnTo>
                <a:lnTo>
                  <a:pt x="620077" y="1076132"/>
                </a:lnTo>
                <a:lnTo>
                  <a:pt x="615950" y="1079307"/>
                </a:lnTo>
                <a:lnTo>
                  <a:pt x="611505" y="1082800"/>
                </a:lnTo>
                <a:lnTo>
                  <a:pt x="607695" y="1085976"/>
                </a:lnTo>
                <a:lnTo>
                  <a:pt x="604203" y="1090421"/>
                </a:lnTo>
                <a:lnTo>
                  <a:pt x="600393" y="1094232"/>
                </a:lnTo>
                <a:lnTo>
                  <a:pt x="597535" y="1098360"/>
                </a:lnTo>
                <a:lnTo>
                  <a:pt x="594360" y="1102488"/>
                </a:lnTo>
                <a:lnTo>
                  <a:pt x="591185" y="1107251"/>
                </a:lnTo>
                <a:lnTo>
                  <a:pt x="588963" y="1111696"/>
                </a:lnTo>
                <a:lnTo>
                  <a:pt x="586423" y="1116459"/>
                </a:lnTo>
                <a:lnTo>
                  <a:pt x="584517" y="1121222"/>
                </a:lnTo>
                <a:lnTo>
                  <a:pt x="582613" y="1126303"/>
                </a:lnTo>
                <a:lnTo>
                  <a:pt x="580707" y="1131384"/>
                </a:lnTo>
                <a:lnTo>
                  <a:pt x="579120" y="1136147"/>
                </a:lnTo>
                <a:lnTo>
                  <a:pt x="577850" y="1141545"/>
                </a:lnTo>
                <a:lnTo>
                  <a:pt x="577215" y="1146943"/>
                </a:lnTo>
                <a:lnTo>
                  <a:pt x="576263" y="1152341"/>
                </a:lnTo>
                <a:lnTo>
                  <a:pt x="575945" y="1157739"/>
                </a:lnTo>
                <a:lnTo>
                  <a:pt x="575945" y="1163455"/>
                </a:lnTo>
                <a:lnTo>
                  <a:pt x="443547" y="2394227"/>
                </a:lnTo>
                <a:lnTo>
                  <a:pt x="443230" y="2410422"/>
                </a:lnTo>
                <a:lnTo>
                  <a:pt x="442595" y="2426934"/>
                </a:lnTo>
                <a:lnTo>
                  <a:pt x="441643" y="2442810"/>
                </a:lnTo>
                <a:lnTo>
                  <a:pt x="440055" y="2458370"/>
                </a:lnTo>
                <a:lnTo>
                  <a:pt x="438150" y="2473294"/>
                </a:lnTo>
                <a:lnTo>
                  <a:pt x="435927" y="2487901"/>
                </a:lnTo>
                <a:lnTo>
                  <a:pt x="433705" y="2502190"/>
                </a:lnTo>
                <a:lnTo>
                  <a:pt x="430530" y="2516161"/>
                </a:lnTo>
                <a:lnTo>
                  <a:pt x="427355" y="2529498"/>
                </a:lnTo>
                <a:lnTo>
                  <a:pt x="423863" y="2542834"/>
                </a:lnTo>
                <a:lnTo>
                  <a:pt x="420053" y="2555536"/>
                </a:lnTo>
                <a:lnTo>
                  <a:pt x="415607" y="2568237"/>
                </a:lnTo>
                <a:lnTo>
                  <a:pt x="411163" y="2579986"/>
                </a:lnTo>
                <a:lnTo>
                  <a:pt x="406400" y="2591735"/>
                </a:lnTo>
                <a:lnTo>
                  <a:pt x="401637" y="2603484"/>
                </a:lnTo>
                <a:lnTo>
                  <a:pt x="396240" y="2613963"/>
                </a:lnTo>
                <a:lnTo>
                  <a:pt x="2567940" y="2613963"/>
                </a:lnTo>
                <a:lnTo>
                  <a:pt x="2573655" y="2613963"/>
                </a:lnTo>
                <a:lnTo>
                  <a:pt x="2579053" y="2613645"/>
                </a:lnTo>
                <a:lnTo>
                  <a:pt x="2584450" y="2613010"/>
                </a:lnTo>
                <a:lnTo>
                  <a:pt x="2589847" y="2612057"/>
                </a:lnTo>
                <a:lnTo>
                  <a:pt x="2594927" y="2610470"/>
                </a:lnTo>
                <a:lnTo>
                  <a:pt x="2600007" y="2609517"/>
                </a:lnTo>
                <a:lnTo>
                  <a:pt x="2605405" y="2607612"/>
                </a:lnTo>
                <a:lnTo>
                  <a:pt x="2610485" y="2605707"/>
                </a:lnTo>
                <a:lnTo>
                  <a:pt x="2614930" y="2603484"/>
                </a:lnTo>
                <a:lnTo>
                  <a:pt x="2619693" y="2600944"/>
                </a:lnTo>
                <a:lnTo>
                  <a:pt x="2624137" y="2598403"/>
                </a:lnTo>
                <a:lnTo>
                  <a:pt x="2628583" y="2595546"/>
                </a:lnTo>
                <a:lnTo>
                  <a:pt x="2633027" y="2592688"/>
                </a:lnTo>
                <a:lnTo>
                  <a:pt x="2637155" y="2589195"/>
                </a:lnTo>
                <a:lnTo>
                  <a:pt x="2641283" y="2585702"/>
                </a:lnTo>
                <a:lnTo>
                  <a:pt x="2645093" y="2582209"/>
                </a:lnTo>
                <a:lnTo>
                  <a:pt x="2648585" y="2578399"/>
                </a:lnTo>
                <a:lnTo>
                  <a:pt x="2652077" y="2574271"/>
                </a:lnTo>
                <a:lnTo>
                  <a:pt x="2655570" y="2570460"/>
                </a:lnTo>
                <a:lnTo>
                  <a:pt x="2658427" y="2565697"/>
                </a:lnTo>
                <a:lnTo>
                  <a:pt x="2661285" y="2561569"/>
                </a:lnTo>
                <a:lnTo>
                  <a:pt x="2663825" y="2557124"/>
                </a:lnTo>
                <a:lnTo>
                  <a:pt x="2666365" y="2552361"/>
                </a:lnTo>
                <a:lnTo>
                  <a:pt x="2668587" y="2547597"/>
                </a:lnTo>
                <a:lnTo>
                  <a:pt x="2670493" y="2542517"/>
                </a:lnTo>
                <a:lnTo>
                  <a:pt x="2672080" y="2537436"/>
                </a:lnTo>
                <a:lnTo>
                  <a:pt x="2673350" y="2532673"/>
                </a:lnTo>
                <a:lnTo>
                  <a:pt x="2674620" y="2527275"/>
                </a:lnTo>
                <a:lnTo>
                  <a:pt x="2675890" y="2521877"/>
                </a:lnTo>
                <a:lnTo>
                  <a:pt x="2676525" y="2516479"/>
                </a:lnTo>
                <a:lnTo>
                  <a:pt x="2676843" y="2511081"/>
                </a:lnTo>
                <a:lnTo>
                  <a:pt x="2676843" y="2505365"/>
                </a:lnTo>
                <a:lnTo>
                  <a:pt x="2809240" y="1163455"/>
                </a:lnTo>
                <a:lnTo>
                  <a:pt x="2808923" y="1157739"/>
                </a:lnTo>
                <a:lnTo>
                  <a:pt x="2808605" y="1152341"/>
                </a:lnTo>
                <a:lnTo>
                  <a:pt x="2807653" y="1146943"/>
                </a:lnTo>
                <a:lnTo>
                  <a:pt x="2807017" y="1141545"/>
                </a:lnTo>
                <a:lnTo>
                  <a:pt x="2805747" y="1136147"/>
                </a:lnTo>
                <a:lnTo>
                  <a:pt x="2804477" y="1131384"/>
                </a:lnTo>
                <a:lnTo>
                  <a:pt x="2802255" y="1126303"/>
                </a:lnTo>
                <a:lnTo>
                  <a:pt x="2800350" y="1121222"/>
                </a:lnTo>
                <a:lnTo>
                  <a:pt x="2798127" y="1116459"/>
                </a:lnTo>
                <a:lnTo>
                  <a:pt x="2795905" y="1111696"/>
                </a:lnTo>
                <a:lnTo>
                  <a:pt x="2793365" y="1107251"/>
                </a:lnTo>
                <a:lnTo>
                  <a:pt x="2790507" y="1102488"/>
                </a:lnTo>
                <a:lnTo>
                  <a:pt x="2787650" y="1098360"/>
                </a:lnTo>
                <a:lnTo>
                  <a:pt x="2784157" y="1094232"/>
                </a:lnTo>
                <a:lnTo>
                  <a:pt x="2780665" y="1090421"/>
                </a:lnTo>
                <a:lnTo>
                  <a:pt x="2776855" y="1085976"/>
                </a:lnTo>
                <a:lnTo>
                  <a:pt x="2773045" y="1082800"/>
                </a:lnTo>
                <a:lnTo>
                  <a:pt x="2769235" y="1079307"/>
                </a:lnTo>
                <a:lnTo>
                  <a:pt x="2764790" y="1076132"/>
                </a:lnTo>
                <a:lnTo>
                  <a:pt x="2760663" y="1073274"/>
                </a:lnTo>
                <a:lnTo>
                  <a:pt x="2756535" y="1070099"/>
                </a:lnTo>
                <a:lnTo>
                  <a:pt x="2751773" y="1067241"/>
                </a:lnTo>
                <a:lnTo>
                  <a:pt x="2747327" y="1065018"/>
                </a:lnTo>
                <a:lnTo>
                  <a:pt x="2742247" y="1062796"/>
                </a:lnTo>
                <a:lnTo>
                  <a:pt x="2737485" y="1060890"/>
                </a:lnTo>
                <a:lnTo>
                  <a:pt x="2732405" y="1059303"/>
                </a:lnTo>
                <a:lnTo>
                  <a:pt x="2727325" y="1057715"/>
                </a:lnTo>
                <a:lnTo>
                  <a:pt x="2721927" y="1056762"/>
                </a:lnTo>
                <a:lnTo>
                  <a:pt x="2716847" y="1055492"/>
                </a:lnTo>
                <a:lnTo>
                  <a:pt x="2711450" y="1054857"/>
                </a:lnTo>
                <a:lnTo>
                  <a:pt x="2705735" y="1054222"/>
                </a:lnTo>
                <a:lnTo>
                  <a:pt x="2700020" y="1054222"/>
                </a:lnTo>
                <a:lnTo>
                  <a:pt x="684530" y="1054222"/>
                </a:lnTo>
                <a:lnTo>
                  <a:pt x="679450" y="1054222"/>
                </a:lnTo>
                <a:close/>
                <a:moveTo>
                  <a:pt x="1386219" y="763587"/>
                </a:moveTo>
                <a:lnTo>
                  <a:pt x="1391618" y="763587"/>
                </a:lnTo>
                <a:lnTo>
                  <a:pt x="2402190" y="763587"/>
                </a:lnTo>
                <a:lnTo>
                  <a:pt x="2407589" y="763587"/>
                </a:lnTo>
                <a:lnTo>
                  <a:pt x="2412988" y="764220"/>
                </a:lnTo>
                <a:lnTo>
                  <a:pt x="2418070" y="765803"/>
                </a:lnTo>
                <a:lnTo>
                  <a:pt x="2422834" y="767386"/>
                </a:lnTo>
                <a:lnTo>
                  <a:pt x="2427597" y="769602"/>
                </a:lnTo>
                <a:lnTo>
                  <a:pt x="2432044" y="772451"/>
                </a:lnTo>
                <a:lnTo>
                  <a:pt x="2436172" y="775300"/>
                </a:lnTo>
                <a:lnTo>
                  <a:pt x="2439983" y="778782"/>
                </a:lnTo>
                <a:lnTo>
                  <a:pt x="2443477" y="782580"/>
                </a:lnTo>
                <a:lnTo>
                  <a:pt x="2446653" y="787012"/>
                </a:lnTo>
                <a:lnTo>
                  <a:pt x="2449194" y="791444"/>
                </a:lnTo>
                <a:lnTo>
                  <a:pt x="2451734" y="795876"/>
                </a:lnTo>
                <a:lnTo>
                  <a:pt x="2453005" y="800941"/>
                </a:lnTo>
                <a:lnTo>
                  <a:pt x="2454593" y="806006"/>
                </a:lnTo>
                <a:lnTo>
                  <a:pt x="2455545" y="811387"/>
                </a:lnTo>
                <a:lnTo>
                  <a:pt x="2455863" y="816769"/>
                </a:lnTo>
                <a:lnTo>
                  <a:pt x="2455545" y="822467"/>
                </a:lnTo>
                <a:lnTo>
                  <a:pt x="2454593" y="827531"/>
                </a:lnTo>
                <a:lnTo>
                  <a:pt x="2453005" y="832596"/>
                </a:lnTo>
                <a:lnTo>
                  <a:pt x="2451734" y="837661"/>
                </a:lnTo>
                <a:lnTo>
                  <a:pt x="2449194" y="842093"/>
                </a:lnTo>
                <a:lnTo>
                  <a:pt x="2446653" y="846841"/>
                </a:lnTo>
                <a:lnTo>
                  <a:pt x="2443477" y="850640"/>
                </a:lnTo>
                <a:lnTo>
                  <a:pt x="2439983" y="854439"/>
                </a:lnTo>
                <a:lnTo>
                  <a:pt x="2436172" y="857921"/>
                </a:lnTo>
                <a:lnTo>
                  <a:pt x="2432044" y="861086"/>
                </a:lnTo>
                <a:lnTo>
                  <a:pt x="2427597" y="863619"/>
                </a:lnTo>
                <a:lnTo>
                  <a:pt x="2422834" y="865835"/>
                </a:lnTo>
                <a:lnTo>
                  <a:pt x="2418070" y="867734"/>
                </a:lnTo>
                <a:lnTo>
                  <a:pt x="2412988" y="869317"/>
                </a:lnTo>
                <a:lnTo>
                  <a:pt x="2407589" y="869950"/>
                </a:lnTo>
                <a:lnTo>
                  <a:pt x="2402190" y="869950"/>
                </a:lnTo>
                <a:lnTo>
                  <a:pt x="1391618" y="869950"/>
                </a:lnTo>
                <a:lnTo>
                  <a:pt x="1386219" y="869950"/>
                </a:lnTo>
                <a:lnTo>
                  <a:pt x="1380820" y="869317"/>
                </a:lnTo>
                <a:lnTo>
                  <a:pt x="1375739" y="867734"/>
                </a:lnTo>
                <a:lnTo>
                  <a:pt x="1370657" y="865835"/>
                </a:lnTo>
                <a:lnTo>
                  <a:pt x="1365893" y="863619"/>
                </a:lnTo>
                <a:lnTo>
                  <a:pt x="1361765" y="861086"/>
                </a:lnTo>
                <a:lnTo>
                  <a:pt x="1357636" y="857921"/>
                </a:lnTo>
                <a:lnTo>
                  <a:pt x="1353825" y="854439"/>
                </a:lnTo>
                <a:lnTo>
                  <a:pt x="1350331" y="850640"/>
                </a:lnTo>
                <a:lnTo>
                  <a:pt x="1347156" y="846841"/>
                </a:lnTo>
                <a:lnTo>
                  <a:pt x="1344615" y="842093"/>
                </a:lnTo>
                <a:lnTo>
                  <a:pt x="1342392" y="837661"/>
                </a:lnTo>
                <a:lnTo>
                  <a:pt x="1340486" y="832596"/>
                </a:lnTo>
                <a:lnTo>
                  <a:pt x="1339216" y="827531"/>
                </a:lnTo>
                <a:lnTo>
                  <a:pt x="1338581" y="822467"/>
                </a:lnTo>
                <a:lnTo>
                  <a:pt x="1338263" y="816769"/>
                </a:lnTo>
                <a:lnTo>
                  <a:pt x="1338581" y="811387"/>
                </a:lnTo>
                <a:lnTo>
                  <a:pt x="1339216" y="806006"/>
                </a:lnTo>
                <a:lnTo>
                  <a:pt x="1340486" y="800941"/>
                </a:lnTo>
                <a:lnTo>
                  <a:pt x="1342392" y="795876"/>
                </a:lnTo>
                <a:lnTo>
                  <a:pt x="1344615" y="791444"/>
                </a:lnTo>
                <a:lnTo>
                  <a:pt x="1347156" y="787012"/>
                </a:lnTo>
                <a:lnTo>
                  <a:pt x="1350331" y="782580"/>
                </a:lnTo>
                <a:lnTo>
                  <a:pt x="1353825" y="778782"/>
                </a:lnTo>
                <a:lnTo>
                  <a:pt x="1357636" y="775300"/>
                </a:lnTo>
                <a:lnTo>
                  <a:pt x="1361765" y="772451"/>
                </a:lnTo>
                <a:lnTo>
                  <a:pt x="1365893" y="769602"/>
                </a:lnTo>
                <a:lnTo>
                  <a:pt x="1370657" y="767386"/>
                </a:lnTo>
                <a:lnTo>
                  <a:pt x="1375739" y="765803"/>
                </a:lnTo>
                <a:lnTo>
                  <a:pt x="1380820" y="764220"/>
                </a:lnTo>
                <a:lnTo>
                  <a:pt x="1386219" y="763587"/>
                </a:lnTo>
                <a:close/>
                <a:moveTo>
                  <a:pt x="1391660" y="538162"/>
                </a:moveTo>
                <a:lnTo>
                  <a:pt x="1883036" y="538162"/>
                </a:lnTo>
                <a:lnTo>
                  <a:pt x="1888758" y="538801"/>
                </a:lnTo>
                <a:lnTo>
                  <a:pt x="1894161" y="539440"/>
                </a:lnTo>
                <a:lnTo>
                  <a:pt x="1899246" y="540717"/>
                </a:lnTo>
                <a:lnTo>
                  <a:pt x="1904014" y="542633"/>
                </a:lnTo>
                <a:lnTo>
                  <a:pt x="1908781" y="544869"/>
                </a:lnTo>
                <a:lnTo>
                  <a:pt x="1912913" y="547424"/>
                </a:lnTo>
                <a:lnTo>
                  <a:pt x="1917045" y="550618"/>
                </a:lnTo>
                <a:lnTo>
                  <a:pt x="1920859" y="554131"/>
                </a:lnTo>
                <a:lnTo>
                  <a:pt x="1924355" y="557964"/>
                </a:lnTo>
                <a:lnTo>
                  <a:pt x="1927534" y="561796"/>
                </a:lnTo>
                <a:lnTo>
                  <a:pt x="1930076" y="566267"/>
                </a:lnTo>
                <a:lnTo>
                  <a:pt x="1932301" y="571058"/>
                </a:lnTo>
                <a:lnTo>
                  <a:pt x="1934208" y="576168"/>
                </a:lnTo>
                <a:lnTo>
                  <a:pt x="1935480" y="580959"/>
                </a:lnTo>
                <a:lnTo>
                  <a:pt x="1936115" y="586388"/>
                </a:lnTo>
                <a:lnTo>
                  <a:pt x="1936751" y="592137"/>
                </a:lnTo>
                <a:lnTo>
                  <a:pt x="1936115" y="597567"/>
                </a:lnTo>
                <a:lnTo>
                  <a:pt x="1935480" y="602996"/>
                </a:lnTo>
                <a:lnTo>
                  <a:pt x="1934208" y="608106"/>
                </a:lnTo>
                <a:lnTo>
                  <a:pt x="1932301" y="612897"/>
                </a:lnTo>
                <a:lnTo>
                  <a:pt x="1930076" y="618007"/>
                </a:lnTo>
                <a:lnTo>
                  <a:pt x="1927534" y="622159"/>
                </a:lnTo>
                <a:lnTo>
                  <a:pt x="1924355" y="626311"/>
                </a:lnTo>
                <a:lnTo>
                  <a:pt x="1920859" y="630143"/>
                </a:lnTo>
                <a:lnTo>
                  <a:pt x="1917045" y="633656"/>
                </a:lnTo>
                <a:lnTo>
                  <a:pt x="1912913" y="636850"/>
                </a:lnTo>
                <a:lnTo>
                  <a:pt x="1908781" y="639405"/>
                </a:lnTo>
                <a:lnTo>
                  <a:pt x="1904014" y="641960"/>
                </a:lnTo>
                <a:lnTo>
                  <a:pt x="1899246" y="643877"/>
                </a:lnTo>
                <a:lnTo>
                  <a:pt x="1894161" y="644835"/>
                </a:lnTo>
                <a:lnTo>
                  <a:pt x="1888758" y="645793"/>
                </a:lnTo>
                <a:lnTo>
                  <a:pt x="1883036" y="646112"/>
                </a:lnTo>
                <a:lnTo>
                  <a:pt x="1391660" y="646112"/>
                </a:lnTo>
                <a:lnTo>
                  <a:pt x="1386256" y="645793"/>
                </a:lnTo>
                <a:lnTo>
                  <a:pt x="1380853" y="644835"/>
                </a:lnTo>
                <a:lnTo>
                  <a:pt x="1375768" y="643877"/>
                </a:lnTo>
                <a:lnTo>
                  <a:pt x="1370682" y="641960"/>
                </a:lnTo>
                <a:lnTo>
                  <a:pt x="1365915" y="639405"/>
                </a:lnTo>
                <a:lnTo>
                  <a:pt x="1361783" y="636850"/>
                </a:lnTo>
                <a:lnTo>
                  <a:pt x="1357651" y="633656"/>
                </a:lnTo>
                <a:lnTo>
                  <a:pt x="1353837" y="630143"/>
                </a:lnTo>
                <a:lnTo>
                  <a:pt x="1350341" y="626311"/>
                </a:lnTo>
                <a:lnTo>
                  <a:pt x="1347162" y="622159"/>
                </a:lnTo>
                <a:lnTo>
                  <a:pt x="1344620" y="618007"/>
                </a:lnTo>
                <a:lnTo>
                  <a:pt x="1342395" y="612897"/>
                </a:lnTo>
                <a:lnTo>
                  <a:pt x="1340488" y="608106"/>
                </a:lnTo>
                <a:lnTo>
                  <a:pt x="1339217" y="602996"/>
                </a:lnTo>
                <a:lnTo>
                  <a:pt x="1338581" y="597567"/>
                </a:lnTo>
                <a:lnTo>
                  <a:pt x="1338263" y="592137"/>
                </a:lnTo>
                <a:lnTo>
                  <a:pt x="1338581" y="586388"/>
                </a:lnTo>
                <a:lnTo>
                  <a:pt x="1339217" y="580959"/>
                </a:lnTo>
                <a:lnTo>
                  <a:pt x="1340488" y="576168"/>
                </a:lnTo>
                <a:lnTo>
                  <a:pt x="1342395" y="571058"/>
                </a:lnTo>
                <a:lnTo>
                  <a:pt x="1344620" y="566267"/>
                </a:lnTo>
                <a:lnTo>
                  <a:pt x="1347162" y="561796"/>
                </a:lnTo>
                <a:lnTo>
                  <a:pt x="1350341" y="557964"/>
                </a:lnTo>
                <a:lnTo>
                  <a:pt x="1353837" y="554131"/>
                </a:lnTo>
                <a:lnTo>
                  <a:pt x="1357651" y="550618"/>
                </a:lnTo>
                <a:lnTo>
                  <a:pt x="1361783" y="547424"/>
                </a:lnTo>
                <a:lnTo>
                  <a:pt x="1365915" y="544869"/>
                </a:lnTo>
                <a:lnTo>
                  <a:pt x="1370682" y="542633"/>
                </a:lnTo>
                <a:lnTo>
                  <a:pt x="1375768" y="540717"/>
                </a:lnTo>
                <a:lnTo>
                  <a:pt x="1380853" y="539440"/>
                </a:lnTo>
                <a:lnTo>
                  <a:pt x="1386256" y="538801"/>
                </a:lnTo>
                <a:lnTo>
                  <a:pt x="1391660" y="538162"/>
                </a:lnTo>
                <a:close/>
                <a:moveTo>
                  <a:pt x="2105025" y="156863"/>
                </a:moveTo>
                <a:lnTo>
                  <a:pt x="2105025" y="526476"/>
                </a:lnTo>
                <a:lnTo>
                  <a:pt x="2105343" y="531874"/>
                </a:lnTo>
                <a:lnTo>
                  <a:pt x="2105660" y="537590"/>
                </a:lnTo>
                <a:lnTo>
                  <a:pt x="2106613" y="542671"/>
                </a:lnTo>
                <a:lnTo>
                  <a:pt x="2107247" y="547751"/>
                </a:lnTo>
                <a:lnTo>
                  <a:pt x="2108517" y="552832"/>
                </a:lnTo>
                <a:lnTo>
                  <a:pt x="2110105" y="557912"/>
                </a:lnTo>
                <a:lnTo>
                  <a:pt x="2111693" y="562675"/>
                </a:lnTo>
                <a:lnTo>
                  <a:pt x="2113597" y="567756"/>
                </a:lnTo>
                <a:lnTo>
                  <a:pt x="2115820" y="572201"/>
                </a:lnTo>
                <a:lnTo>
                  <a:pt x="2118043" y="576965"/>
                </a:lnTo>
                <a:lnTo>
                  <a:pt x="2120583" y="581410"/>
                </a:lnTo>
                <a:lnTo>
                  <a:pt x="2123440" y="585856"/>
                </a:lnTo>
                <a:lnTo>
                  <a:pt x="2126615" y="589984"/>
                </a:lnTo>
                <a:lnTo>
                  <a:pt x="2129473" y="593794"/>
                </a:lnTo>
                <a:lnTo>
                  <a:pt x="2132647" y="597604"/>
                </a:lnTo>
                <a:lnTo>
                  <a:pt x="2136457" y="601415"/>
                </a:lnTo>
                <a:lnTo>
                  <a:pt x="2139950" y="604908"/>
                </a:lnTo>
                <a:lnTo>
                  <a:pt x="2143760" y="608401"/>
                </a:lnTo>
                <a:lnTo>
                  <a:pt x="2147887" y="611258"/>
                </a:lnTo>
                <a:lnTo>
                  <a:pt x="2152015" y="614116"/>
                </a:lnTo>
                <a:lnTo>
                  <a:pt x="2156143" y="616974"/>
                </a:lnTo>
                <a:lnTo>
                  <a:pt x="2160587" y="619514"/>
                </a:lnTo>
                <a:lnTo>
                  <a:pt x="2165033" y="621737"/>
                </a:lnTo>
                <a:lnTo>
                  <a:pt x="2170113" y="623960"/>
                </a:lnTo>
                <a:lnTo>
                  <a:pt x="2174557" y="625865"/>
                </a:lnTo>
                <a:lnTo>
                  <a:pt x="2179637" y="627453"/>
                </a:lnTo>
                <a:lnTo>
                  <a:pt x="2184717" y="629041"/>
                </a:lnTo>
                <a:lnTo>
                  <a:pt x="2189480" y="629993"/>
                </a:lnTo>
                <a:lnTo>
                  <a:pt x="2194877" y="631263"/>
                </a:lnTo>
                <a:lnTo>
                  <a:pt x="2200275" y="631581"/>
                </a:lnTo>
                <a:lnTo>
                  <a:pt x="2205673" y="631898"/>
                </a:lnTo>
                <a:lnTo>
                  <a:pt x="2211070" y="632533"/>
                </a:lnTo>
                <a:lnTo>
                  <a:pt x="2580957" y="632533"/>
                </a:lnTo>
                <a:lnTo>
                  <a:pt x="2576195" y="626183"/>
                </a:lnTo>
                <a:lnTo>
                  <a:pt x="2571750" y="620467"/>
                </a:lnTo>
                <a:lnTo>
                  <a:pt x="2556510" y="602685"/>
                </a:lnTo>
                <a:lnTo>
                  <a:pt x="2540317" y="583315"/>
                </a:lnTo>
                <a:lnTo>
                  <a:pt x="2522855" y="563628"/>
                </a:lnTo>
                <a:lnTo>
                  <a:pt x="2504123" y="542988"/>
                </a:lnTo>
                <a:lnTo>
                  <a:pt x="2484437" y="521396"/>
                </a:lnTo>
                <a:lnTo>
                  <a:pt x="2464117" y="499803"/>
                </a:lnTo>
                <a:lnTo>
                  <a:pt x="2421255" y="454078"/>
                </a:lnTo>
                <a:lnTo>
                  <a:pt x="2379663" y="411528"/>
                </a:lnTo>
                <a:lnTo>
                  <a:pt x="2337753" y="369295"/>
                </a:lnTo>
                <a:lnTo>
                  <a:pt x="2294890" y="327381"/>
                </a:lnTo>
                <a:lnTo>
                  <a:pt x="2252663" y="287371"/>
                </a:lnTo>
                <a:lnTo>
                  <a:pt x="2212023" y="249584"/>
                </a:lnTo>
                <a:lnTo>
                  <a:pt x="2173287" y="214655"/>
                </a:lnTo>
                <a:lnTo>
                  <a:pt x="2155190" y="198461"/>
                </a:lnTo>
                <a:lnTo>
                  <a:pt x="2137410" y="183219"/>
                </a:lnTo>
                <a:lnTo>
                  <a:pt x="2120583" y="169565"/>
                </a:lnTo>
                <a:lnTo>
                  <a:pt x="2105025" y="156863"/>
                </a:lnTo>
                <a:close/>
                <a:moveTo>
                  <a:pt x="1286827" y="94944"/>
                </a:moveTo>
                <a:lnTo>
                  <a:pt x="1281430" y="95261"/>
                </a:lnTo>
                <a:lnTo>
                  <a:pt x="1275715" y="95579"/>
                </a:lnTo>
                <a:lnTo>
                  <a:pt x="1270317" y="96849"/>
                </a:lnTo>
                <a:lnTo>
                  <a:pt x="1264920" y="98119"/>
                </a:lnTo>
                <a:lnTo>
                  <a:pt x="1259205" y="100024"/>
                </a:lnTo>
                <a:lnTo>
                  <a:pt x="1253807" y="101929"/>
                </a:lnTo>
                <a:lnTo>
                  <a:pt x="1248410" y="104152"/>
                </a:lnTo>
                <a:lnTo>
                  <a:pt x="1243013" y="106375"/>
                </a:lnTo>
                <a:lnTo>
                  <a:pt x="1237933" y="109550"/>
                </a:lnTo>
                <a:lnTo>
                  <a:pt x="1232853" y="112408"/>
                </a:lnTo>
                <a:lnTo>
                  <a:pt x="1227455" y="115901"/>
                </a:lnTo>
                <a:lnTo>
                  <a:pt x="1222375" y="119394"/>
                </a:lnTo>
                <a:lnTo>
                  <a:pt x="1217930" y="123204"/>
                </a:lnTo>
                <a:lnTo>
                  <a:pt x="1212850" y="127332"/>
                </a:lnTo>
                <a:lnTo>
                  <a:pt x="1208405" y="131778"/>
                </a:lnTo>
                <a:lnTo>
                  <a:pt x="1204277" y="136223"/>
                </a:lnTo>
                <a:lnTo>
                  <a:pt x="1199833" y="140987"/>
                </a:lnTo>
                <a:lnTo>
                  <a:pt x="1195705" y="145432"/>
                </a:lnTo>
                <a:lnTo>
                  <a:pt x="1191895" y="150513"/>
                </a:lnTo>
                <a:lnTo>
                  <a:pt x="1188085" y="155911"/>
                </a:lnTo>
                <a:lnTo>
                  <a:pt x="1184593" y="160674"/>
                </a:lnTo>
                <a:lnTo>
                  <a:pt x="1181735" y="166072"/>
                </a:lnTo>
                <a:lnTo>
                  <a:pt x="1178560" y="171470"/>
                </a:lnTo>
                <a:lnTo>
                  <a:pt x="1175703" y="176868"/>
                </a:lnTo>
                <a:lnTo>
                  <a:pt x="1173480" y="182266"/>
                </a:lnTo>
                <a:lnTo>
                  <a:pt x="1171257" y="187982"/>
                </a:lnTo>
                <a:lnTo>
                  <a:pt x="1169353" y="193380"/>
                </a:lnTo>
                <a:lnTo>
                  <a:pt x="1167765" y="199096"/>
                </a:lnTo>
                <a:lnTo>
                  <a:pt x="1166813" y="204494"/>
                </a:lnTo>
                <a:lnTo>
                  <a:pt x="1165543" y="210209"/>
                </a:lnTo>
                <a:lnTo>
                  <a:pt x="1165225" y="215925"/>
                </a:lnTo>
                <a:lnTo>
                  <a:pt x="1164590" y="221323"/>
                </a:lnTo>
                <a:lnTo>
                  <a:pt x="1164590" y="925302"/>
                </a:lnTo>
                <a:lnTo>
                  <a:pt x="2636520" y="925302"/>
                </a:lnTo>
                <a:lnTo>
                  <a:pt x="2636520" y="723349"/>
                </a:lnTo>
                <a:lnTo>
                  <a:pt x="2211070" y="723349"/>
                </a:lnTo>
                <a:lnTo>
                  <a:pt x="2199640" y="723031"/>
                </a:lnTo>
                <a:lnTo>
                  <a:pt x="2188527" y="722714"/>
                </a:lnTo>
                <a:lnTo>
                  <a:pt x="2177733" y="721444"/>
                </a:lnTo>
                <a:lnTo>
                  <a:pt x="2167255" y="720173"/>
                </a:lnTo>
                <a:lnTo>
                  <a:pt x="2157095" y="717951"/>
                </a:lnTo>
                <a:lnTo>
                  <a:pt x="2147253" y="715728"/>
                </a:lnTo>
                <a:lnTo>
                  <a:pt x="2137093" y="713188"/>
                </a:lnTo>
                <a:lnTo>
                  <a:pt x="2127885" y="709695"/>
                </a:lnTo>
                <a:lnTo>
                  <a:pt x="2118677" y="706202"/>
                </a:lnTo>
                <a:lnTo>
                  <a:pt x="2110105" y="702392"/>
                </a:lnTo>
                <a:lnTo>
                  <a:pt x="2101215" y="697946"/>
                </a:lnTo>
                <a:lnTo>
                  <a:pt x="2093277" y="693183"/>
                </a:lnTo>
                <a:lnTo>
                  <a:pt x="2085023" y="688420"/>
                </a:lnTo>
                <a:lnTo>
                  <a:pt x="2077720" y="683022"/>
                </a:lnTo>
                <a:lnTo>
                  <a:pt x="2070735" y="676671"/>
                </a:lnTo>
                <a:lnTo>
                  <a:pt x="2063750" y="670638"/>
                </a:lnTo>
                <a:lnTo>
                  <a:pt x="2057083" y="664287"/>
                </a:lnTo>
                <a:lnTo>
                  <a:pt x="2051050" y="657301"/>
                </a:lnTo>
                <a:lnTo>
                  <a:pt x="2045335" y="649998"/>
                </a:lnTo>
                <a:lnTo>
                  <a:pt x="2039937" y="642377"/>
                </a:lnTo>
                <a:lnTo>
                  <a:pt x="2035175" y="634756"/>
                </a:lnTo>
                <a:lnTo>
                  <a:pt x="2030413" y="626183"/>
                </a:lnTo>
                <a:lnTo>
                  <a:pt x="2026603" y="617927"/>
                </a:lnTo>
                <a:lnTo>
                  <a:pt x="2022793" y="608718"/>
                </a:lnTo>
                <a:lnTo>
                  <a:pt x="2019300" y="599510"/>
                </a:lnTo>
                <a:lnTo>
                  <a:pt x="2016443" y="589984"/>
                </a:lnTo>
                <a:lnTo>
                  <a:pt x="2013903" y="580140"/>
                </a:lnTo>
                <a:lnTo>
                  <a:pt x="2011680" y="569979"/>
                </a:lnTo>
                <a:lnTo>
                  <a:pt x="2010093" y="559817"/>
                </a:lnTo>
                <a:lnTo>
                  <a:pt x="2009140" y="549021"/>
                </a:lnTo>
                <a:lnTo>
                  <a:pt x="2008187" y="537907"/>
                </a:lnTo>
                <a:lnTo>
                  <a:pt x="2008187" y="526476"/>
                </a:lnTo>
                <a:lnTo>
                  <a:pt x="2008187" y="94944"/>
                </a:lnTo>
                <a:lnTo>
                  <a:pt x="1286827" y="94944"/>
                </a:lnTo>
                <a:close/>
                <a:moveTo>
                  <a:pt x="1275397" y="0"/>
                </a:moveTo>
                <a:lnTo>
                  <a:pt x="1286827" y="0"/>
                </a:lnTo>
                <a:lnTo>
                  <a:pt x="2047557" y="0"/>
                </a:lnTo>
                <a:lnTo>
                  <a:pt x="2047557" y="318"/>
                </a:lnTo>
                <a:lnTo>
                  <a:pt x="2051367" y="0"/>
                </a:lnTo>
                <a:lnTo>
                  <a:pt x="2054860" y="0"/>
                </a:lnTo>
                <a:lnTo>
                  <a:pt x="2060257" y="0"/>
                </a:lnTo>
                <a:lnTo>
                  <a:pt x="2065655" y="953"/>
                </a:lnTo>
                <a:lnTo>
                  <a:pt x="2070100" y="1588"/>
                </a:lnTo>
                <a:lnTo>
                  <a:pt x="2074545" y="2223"/>
                </a:lnTo>
                <a:lnTo>
                  <a:pt x="2081847" y="4763"/>
                </a:lnTo>
                <a:lnTo>
                  <a:pt x="2088515" y="6986"/>
                </a:lnTo>
                <a:lnTo>
                  <a:pt x="2094865" y="9844"/>
                </a:lnTo>
                <a:lnTo>
                  <a:pt x="2100897" y="13019"/>
                </a:lnTo>
                <a:lnTo>
                  <a:pt x="2112327" y="19687"/>
                </a:lnTo>
                <a:lnTo>
                  <a:pt x="2124075" y="26991"/>
                </a:lnTo>
                <a:lnTo>
                  <a:pt x="2136457" y="35564"/>
                </a:lnTo>
                <a:lnTo>
                  <a:pt x="2149475" y="44773"/>
                </a:lnTo>
                <a:lnTo>
                  <a:pt x="2163127" y="55252"/>
                </a:lnTo>
                <a:lnTo>
                  <a:pt x="2177415" y="66683"/>
                </a:lnTo>
                <a:lnTo>
                  <a:pt x="2192337" y="78432"/>
                </a:lnTo>
                <a:lnTo>
                  <a:pt x="2223770" y="105105"/>
                </a:lnTo>
                <a:lnTo>
                  <a:pt x="2257743" y="134953"/>
                </a:lnTo>
                <a:lnTo>
                  <a:pt x="2293303" y="167342"/>
                </a:lnTo>
                <a:lnTo>
                  <a:pt x="2329815" y="201636"/>
                </a:lnTo>
                <a:lnTo>
                  <a:pt x="2367915" y="237518"/>
                </a:lnTo>
                <a:lnTo>
                  <a:pt x="2406015" y="274670"/>
                </a:lnTo>
                <a:lnTo>
                  <a:pt x="2444433" y="313091"/>
                </a:lnTo>
                <a:lnTo>
                  <a:pt x="2481897" y="351196"/>
                </a:lnTo>
                <a:lnTo>
                  <a:pt x="2518410" y="388983"/>
                </a:lnTo>
                <a:lnTo>
                  <a:pt x="2553653" y="426452"/>
                </a:lnTo>
                <a:lnTo>
                  <a:pt x="2586990" y="462969"/>
                </a:lnTo>
                <a:lnTo>
                  <a:pt x="2607945" y="486149"/>
                </a:lnTo>
                <a:lnTo>
                  <a:pt x="2627947" y="508377"/>
                </a:lnTo>
                <a:lnTo>
                  <a:pt x="2646363" y="530287"/>
                </a:lnTo>
                <a:lnTo>
                  <a:pt x="2663507" y="550609"/>
                </a:lnTo>
                <a:lnTo>
                  <a:pt x="2679383" y="569979"/>
                </a:lnTo>
                <a:lnTo>
                  <a:pt x="2693035" y="588396"/>
                </a:lnTo>
                <a:lnTo>
                  <a:pt x="2705100" y="605543"/>
                </a:lnTo>
                <a:lnTo>
                  <a:pt x="2715577" y="621737"/>
                </a:lnTo>
                <a:lnTo>
                  <a:pt x="2720657" y="629993"/>
                </a:lnTo>
                <a:lnTo>
                  <a:pt x="2725103" y="638249"/>
                </a:lnTo>
                <a:lnTo>
                  <a:pt x="2729230" y="646823"/>
                </a:lnTo>
                <a:lnTo>
                  <a:pt x="2733040" y="656031"/>
                </a:lnTo>
                <a:lnTo>
                  <a:pt x="2734627" y="661747"/>
                </a:lnTo>
                <a:lnTo>
                  <a:pt x="2736215" y="667462"/>
                </a:lnTo>
                <a:lnTo>
                  <a:pt x="2737485" y="674766"/>
                </a:lnTo>
                <a:lnTo>
                  <a:pt x="2737803" y="683022"/>
                </a:lnTo>
                <a:lnTo>
                  <a:pt x="2737485" y="686197"/>
                </a:lnTo>
                <a:lnTo>
                  <a:pt x="2736850" y="690325"/>
                </a:lnTo>
                <a:lnTo>
                  <a:pt x="2737803" y="690325"/>
                </a:lnTo>
                <a:lnTo>
                  <a:pt x="2737803" y="938321"/>
                </a:lnTo>
                <a:lnTo>
                  <a:pt x="2747645" y="941814"/>
                </a:lnTo>
                <a:lnTo>
                  <a:pt x="2757170" y="945625"/>
                </a:lnTo>
                <a:lnTo>
                  <a:pt x="2766695" y="950070"/>
                </a:lnTo>
                <a:lnTo>
                  <a:pt x="2775903" y="954516"/>
                </a:lnTo>
                <a:lnTo>
                  <a:pt x="2785110" y="959596"/>
                </a:lnTo>
                <a:lnTo>
                  <a:pt x="2794000" y="964359"/>
                </a:lnTo>
                <a:lnTo>
                  <a:pt x="2802890" y="970075"/>
                </a:lnTo>
                <a:lnTo>
                  <a:pt x="2811145" y="975791"/>
                </a:lnTo>
                <a:lnTo>
                  <a:pt x="2819400" y="982141"/>
                </a:lnTo>
                <a:lnTo>
                  <a:pt x="2827337" y="988492"/>
                </a:lnTo>
                <a:lnTo>
                  <a:pt x="2834957" y="995478"/>
                </a:lnTo>
                <a:lnTo>
                  <a:pt x="2842260" y="1002464"/>
                </a:lnTo>
                <a:lnTo>
                  <a:pt x="2849563" y="1009767"/>
                </a:lnTo>
                <a:lnTo>
                  <a:pt x="2856230" y="1017388"/>
                </a:lnTo>
                <a:lnTo>
                  <a:pt x="2862897" y="1025326"/>
                </a:lnTo>
                <a:lnTo>
                  <a:pt x="2868930" y="1033265"/>
                </a:lnTo>
                <a:lnTo>
                  <a:pt x="2874963" y="1041838"/>
                </a:lnTo>
                <a:lnTo>
                  <a:pt x="2880677" y="1050094"/>
                </a:lnTo>
                <a:lnTo>
                  <a:pt x="2885757" y="1058985"/>
                </a:lnTo>
                <a:lnTo>
                  <a:pt x="2890837" y="1068194"/>
                </a:lnTo>
                <a:lnTo>
                  <a:pt x="2895283" y="1077402"/>
                </a:lnTo>
                <a:lnTo>
                  <a:pt x="2900045" y="1086611"/>
                </a:lnTo>
                <a:lnTo>
                  <a:pt x="2903855" y="1096454"/>
                </a:lnTo>
                <a:lnTo>
                  <a:pt x="2907347" y="1105981"/>
                </a:lnTo>
                <a:lnTo>
                  <a:pt x="2910205" y="1115824"/>
                </a:lnTo>
                <a:lnTo>
                  <a:pt x="2913063" y="1126303"/>
                </a:lnTo>
                <a:lnTo>
                  <a:pt x="2915603" y="1136464"/>
                </a:lnTo>
                <a:lnTo>
                  <a:pt x="2917507" y="1146943"/>
                </a:lnTo>
                <a:lnTo>
                  <a:pt x="2919095" y="1157739"/>
                </a:lnTo>
                <a:lnTo>
                  <a:pt x="2920365" y="1168218"/>
                </a:lnTo>
                <a:lnTo>
                  <a:pt x="2920683" y="1179014"/>
                </a:lnTo>
                <a:lnTo>
                  <a:pt x="2921000" y="1190128"/>
                </a:lnTo>
                <a:lnTo>
                  <a:pt x="2794000" y="2478374"/>
                </a:lnTo>
                <a:lnTo>
                  <a:pt x="2793683" y="2492029"/>
                </a:lnTo>
                <a:lnTo>
                  <a:pt x="2792413" y="2505365"/>
                </a:lnTo>
                <a:lnTo>
                  <a:pt x="2790825" y="2518702"/>
                </a:lnTo>
                <a:lnTo>
                  <a:pt x="2788603" y="2531721"/>
                </a:lnTo>
                <a:lnTo>
                  <a:pt x="2785427" y="2544422"/>
                </a:lnTo>
                <a:lnTo>
                  <a:pt x="2782253" y="2557124"/>
                </a:lnTo>
                <a:lnTo>
                  <a:pt x="2777807" y="2569190"/>
                </a:lnTo>
                <a:lnTo>
                  <a:pt x="2773363" y="2581574"/>
                </a:lnTo>
                <a:lnTo>
                  <a:pt x="2767965" y="2593005"/>
                </a:lnTo>
                <a:lnTo>
                  <a:pt x="2761933" y="2604437"/>
                </a:lnTo>
                <a:lnTo>
                  <a:pt x="2755900" y="2615550"/>
                </a:lnTo>
                <a:lnTo>
                  <a:pt x="2748915" y="2626347"/>
                </a:lnTo>
                <a:lnTo>
                  <a:pt x="2741295" y="2636508"/>
                </a:lnTo>
                <a:lnTo>
                  <a:pt x="2733675" y="2646669"/>
                </a:lnTo>
                <a:lnTo>
                  <a:pt x="2725103" y="2656195"/>
                </a:lnTo>
                <a:lnTo>
                  <a:pt x="2716213" y="2665721"/>
                </a:lnTo>
                <a:lnTo>
                  <a:pt x="2707005" y="2673977"/>
                </a:lnTo>
                <a:lnTo>
                  <a:pt x="2697480" y="2682551"/>
                </a:lnTo>
                <a:lnTo>
                  <a:pt x="2687637" y="2690489"/>
                </a:lnTo>
                <a:lnTo>
                  <a:pt x="2677477" y="2697792"/>
                </a:lnTo>
                <a:lnTo>
                  <a:pt x="2666683" y="2704778"/>
                </a:lnTo>
                <a:lnTo>
                  <a:pt x="2655570" y="2711129"/>
                </a:lnTo>
                <a:lnTo>
                  <a:pt x="2644140" y="2716845"/>
                </a:lnTo>
                <a:lnTo>
                  <a:pt x="2632075" y="2722243"/>
                </a:lnTo>
                <a:lnTo>
                  <a:pt x="2620327" y="2727006"/>
                </a:lnTo>
                <a:lnTo>
                  <a:pt x="2607945" y="2731134"/>
                </a:lnTo>
                <a:lnTo>
                  <a:pt x="2595563" y="2734944"/>
                </a:lnTo>
                <a:lnTo>
                  <a:pt x="2582545" y="2737484"/>
                </a:lnTo>
                <a:lnTo>
                  <a:pt x="2569527" y="2740342"/>
                </a:lnTo>
                <a:lnTo>
                  <a:pt x="2556193" y="2741930"/>
                </a:lnTo>
                <a:lnTo>
                  <a:pt x="2542540" y="2742883"/>
                </a:lnTo>
                <a:lnTo>
                  <a:pt x="2528887" y="2743200"/>
                </a:lnTo>
                <a:lnTo>
                  <a:pt x="263525" y="2743200"/>
                </a:lnTo>
                <a:lnTo>
                  <a:pt x="261937" y="2742883"/>
                </a:lnTo>
                <a:lnTo>
                  <a:pt x="260350" y="2742565"/>
                </a:lnTo>
                <a:lnTo>
                  <a:pt x="247015" y="2742248"/>
                </a:lnTo>
                <a:lnTo>
                  <a:pt x="233997" y="2740977"/>
                </a:lnTo>
                <a:lnTo>
                  <a:pt x="220980" y="2739072"/>
                </a:lnTo>
                <a:lnTo>
                  <a:pt x="207963" y="2736532"/>
                </a:lnTo>
                <a:lnTo>
                  <a:pt x="195263" y="2733356"/>
                </a:lnTo>
                <a:lnTo>
                  <a:pt x="183197" y="2729546"/>
                </a:lnTo>
                <a:lnTo>
                  <a:pt x="170815" y="2725418"/>
                </a:lnTo>
                <a:lnTo>
                  <a:pt x="159067" y="2720337"/>
                </a:lnTo>
                <a:lnTo>
                  <a:pt x="147637" y="2714939"/>
                </a:lnTo>
                <a:lnTo>
                  <a:pt x="136525" y="2708906"/>
                </a:lnTo>
                <a:lnTo>
                  <a:pt x="125413" y="2702555"/>
                </a:lnTo>
                <a:lnTo>
                  <a:pt x="114935" y="2695252"/>
                </a:lnTo>
                <a:lnTo>
                  <a:pt x="104775" y="2687949"/>
                </a:lnTo>
                <a:lnTo>
                  <a:pt x="95250" y="2679693"/>
                </a:lnTo>
                <a:lnTo>
                  <a:pt x="85725" y="2671437"/>
                </a:lnTo>
                <a:lnTo>
                  <a:pt x="76835" y="2662546"/>
                </a:lnTo>
                <a:lnTo>
                  <a:pt x="67945" y="2653020"/>
                </a:lnTo>
                <a:lnTo>
                  <a:pt x="60007" y="2643176"/>
                </a:lnTo>
                <a:lnTo>
                  <a:pt x="52070" y="2632697"/>
                </a:lnTo>
                <a:lnTo>
                  <a:pt x="44767" y="2622536"/>
                </a:lnTo>
                <a:lnTo>
                  <a:pt x="37783" y="2611422"/>
                </a:lnTo>
                <a:lnTo>
                  <a:pt x="31750" y="2599991"/>
                </a:lnTo>
                <a:lnTo>
                  <a:pt x="26035" y="2588560"/>
                </a:lnTo>
                <a:lnTo>
                  <a:pt x="20637" y="2576493"/>
                </a:lnTo>
                <a:lnTo>
                  <a:pt x="15875" y="2563792"/>
                </a:lnTo>
                <a:lnTo>
                  <a:pt x="11747" y="2551725"/>
                </a:lnTo>
                <a:lnTo>
                  <a:pt x="8255" y="2538706"/>
                </a:lnTo>
                <a:lnTo>
                  <a:pt x="5397" y="2525687"/>
                </a:lnTo>
                <a:lnTo>
                  <a:pt x="2857" y="2512668"/>
                </a:lnTo>
                <a:lnTo>
                  <a:pt x="1587" y="2499332"/>
                </a:lnTo>
                <a:lnTo>
                  <a:pt x="317" y="2485360"/>
                </a:lnTo>
                <a:lnTo>
                  <a:pt x="0" y="2471706"/>
                </a:lnTo>
                <a:lnTo>
                  <a:pt x="0" y="631263"/>
                </a:lnTo>
                <a:lnTo>
                  <a:pt x="317" y="617609"/>
                </a:lnTo>
                <a:lnTo>
                  <a:pt x="1587" y="603955"/>
                </a:lnTo>
                <a:lnTo>
                  <a:pt x="2857" y="590619"/>
                </a:lnTo>
                <a:lnTo>
                  <a:pt x="5397" y="577282"/>
                </a:lnTo>
                <a:lnTo>
                  <a:pt x="8255" y="564263"/>
                </a:lnTo>
                <a:lnTo>
                  <a:pt x="11747" y="551562"/>
                </a:lnTo>
                <a:lnTo>
                  <a:pt x="15875" y="539178"/>
                </a:lnTo>
                <a:lnTo>
                  <a:pt x="20637" y="526794"/>
                </a:lnTo>
                <a:lnTo>
                  <a:pt x="26035" y="515045"/>
                </a:lnTo>
                <a:lnTo>
                  <a:pt x="31750" y="502978"/>
                </a:lnTo>
                <a:lnTo>
                  <a:pt x="37783" y="491865"/>
                </a:lnTo>
                <a:lnTo>
                  <a:pt x="44767" y="481068"/>
                </a:lnTo>
                <a:lnTo>
                  <a:pt x="52070" y="470272"/>
                </a:lnTo>
                <a:lnTo>
                  <a:pt x="60007" y="459794"/>
                </a:lnTo>
                <a:lnTo>
                  <a:pt x="67945" y="450267"/>
                </a:lnTo>
                <a:lnTo>
                  <a:pt x="76835" y="440741"/>
                </a:lnTo>
                <a:lnTo>
                  <a:pt x="86043" y="431533"/>
                </a:lnTo>
                <a:lnTo>
                  <a:pt x="95567" y="423277"/>
                </a:lnTo>
                <a:lnTo>
                  <a:pt x="105410" y="415021"/>
                </a:lnTo>
                <a:lnTo>
                  <a:pt x="115887" y="407400"/>
                </a:lnTo>
                <a:lnTo>
                  <a:pt x="126683" y="400097"/>
                </a:lnTo>
                <a:lnTo>
                  <a:pt x="137477" y="393746"/>
                </a:lnTo>
                <a:lnTo>
                  <a:pt x="149225" y="387713"/>
                </a:lnTo>
                <a:lnTo>
                  <a:pt x="160973" y="381997"/>
                </a:lnTo>
                <a:lnTo>
                  <a:pt x="172720" y="376916"/>
                </a:lnTo>
                <a:lnTo>
                  <a:pt x="185420" y="372788"/>
                </a:lnTo>
                <a:lnTo>
                  <a:pt x="198120" y="368978"/>
                </a:lnTo>
                <a:lnTo>
                  <a:pt x="211137" y="365803"/>
                </a:lnTo>
                <a:lnTo>
                  <a:pt x="224155" y="362945"/>
                </a:lnTo>
                <a:lnTo>
                  <a:pt x="237490" y="361675"/>
                </a:lnTo>
                <a:lnTo>
                  <a:pt x="251143" y="360405"/>
                </a:lnTo>
                <a:lnTo>
                  <a:pt x="265113" y="360087"/>
                </a:lnTo>
                <a:lnTo>
                  <a:pt x="970280" y="360087"/>
                </a:lnTo>
                <a:lnTo>
                  <a:pt x="970280" y="480116"/>
                </a:lnTo>
                <a:lnTo>
                  <a:pt x="265113" y="480116"/>
                </a:lnTo>
                <a:lnTo>
                  <a:pt x="254953" y="480433"/>
                </a:lnTo>
                <a:lnTo>
                  <a:pt x="245745" y="481704"/>
                </a:lnTo>
                <a:lnTo>
                  <a:pt x="237173" y="483291"/>
                </a:lnTo>
                <a:lnTo>
                  <a:pt x="228283" y="485514"/>
                </a:lnTo>
                <a:lnTo>
                  <a:pt x="220345" y="488054"/>
                </a:lnTo>
                <a:lnTo>
                  <a:pt x="212090" y="491547"/>
                </a:lnTo>
                <a:lnTo>
                  <a:pt x="205105" y="495040"/>
                </a:lnTo>
                <a:lnTo>
                  <a:pt x="197803" y="499168"/>
                </a:lnTo>
                <a:lnTo>
                  <a:pt x="190817" y="503931"/>
                </a:lnTo>
                <a:lnTo>
                  <a:pt x="184785" y="508694"/>
                </a:lnTo>
                <a:lnTo>
                  <a:pt x="178435" y="514092"/>
                </a:lnTo>
                <a:lnTo>
                  <a:pt x="172403" y="519808"/>
                </a:lnTo>
                <a:lnTo>
                  <a:pt x="167005" y="525841"/>
                </a:lnTo>
                <a:lnTo>
                  <a:pt x="162243" y="531874"/>
                </a:lnTo>
                <a:lnTo>
                  <a:pt x="157163" y="537907"/>
                </a:lnTo>
                <a:lnTo>
                  <a:pt x="152400" y="543941"/>
                </a:lnTo>
                <a:lnTo>
                  <a:pt x="148273" y="550609"/>
                </a:lnTo>
                <a:lnTo>
                  <a:pt x="144463" y="556960"/>
                </a:lnTo>
                <a:lnTo>
                  <a:pt x="140970" y="563628"/>
                </a:lnTo>
                <a:lnTo>
                  <a:pt x="137477" y="569661"/>
                </a:lnTo>
                <a:lnTo>
                  <a:pt x="131763" y="582680"/>
                </a:lnTo>
                <a:lnTo>
                  <a:pt x="127317" y="594429"/>
                </a:lnTo>
                <a:lnTo>
                  <a:pt x="123825" y="605860"/>
                </a:lnTo>
                <a:lnTo>
                  <a:pt x="121603" y="616022"/>
                </a:lnTo>
                <a:lnTo>
                  <a:pt x="120015" y="624913"/>
                </a:lnTo>
                <a:lnTo>
                  <a:pt x="119697" y="631263"/>
                </a:lnTo>
                <a:lnTo>
                  <a:pt x="119697" y="2454559"/>
                </a:lnTo>
                <a:lnTo>
                  <a:pt x="119697" y="2460910"/>
                </a:lnTo>
                <a:lnTo>
                  <a:pt x="120333" y="2469483"/>
                </a:lnTo>
                <a:lnTo>
                  <a:pt x="121285" y="2478692"/>
                </a:lnTo>
                <a:lnTo>
                  <a:pt x="123190" y="2488536"/>
                </a:lnTo>
                <a:lnTo>
                  <a:pt x="125413" y="2499332"/>
                </a:lnTo>
                <a:lnTo>
                  <a:pt x="128905" y="2510763"/>
                </a:lnTo>
                <a:lnTo>
                  <a:pt x="130810" y="2516161"/>
                </a:lnTo>
                <a:lnTo>
                  <a:pt x="133033" y="2521877"/>
                </a:lnTo>
                <a:lnTo>
                  <a:pt x="135573" y="2527593"/>
                </a:lnTo>
                <a:lnTo>
                  <a:pt x="138430" y="2533308"/>
                </a:lnTo>
                <a:lnTo>
                  <a:pt x="141923" y="2538706"/>
                </a:lnTo>
                <a:lnTo>
                  <a:pt x="145415" y="2544105"/>
                </a:lnTo>
                <a:lnTo>
                  <a:pt x="149225" y="2549503"/>
                </a:lnTo>
                <a:lnTo>
                  <a:pt x="153353" y="2554266"/>
                </a:lnTo>
                <a:lnTo>
                  <a:pt x="157797" y="2559029"/>
                </a:lnTo>
                <a:lnTo>
                  <a:pt x="162877" y="2563474"/>
                </a:lnTo>
                <a:lnTo>
                  <a:pt x="167957" y="2567602"/>
                </a:lnTo>
                <a:lnTo>
                  <a:pt x="173990" y="2572048"/>
                </a:lnTo>
                <a:lnTo>
                  <a:pt x="180023" y="2575541"/>
                </a:lnTo>
                <a:lnTo>
                  <a:pt x="186690" y="2578716"/>
                </a:lnTo>
                <a:lnTo>
                  <a:pt x="193993" y="2581574"/>
                </a:lnTo>
                <a:lnTo>
                  <a:pt x="200977" y="2583797"/>
                </a:lnTo>
                <a:lnTo>
                  <a:pt x="209233" y="2585702"/>
                </a:lnTo>
                <a:lnTo>
                  <a:pt x="217805" y="2587290"/>
                </a:lnTo>
                <a:lnTo>
                  <a:pt x="226695" y="2587925"/>
                </a:lnTo>
                <a:lnTo>
                  <a:pt x="236855" y="2588560"/>
                </a:lnTo>
                <a:lnTo>
                  <a:pt x="241935" y="2583797"/>
                </a:lnTo>
                <a:lnTo>
                  <a:pt x="248603" y="2578399"/>
                </a:lnTo>
                <a:lnTo>
                  <a:pt x="255587" y="2572365"/>
                </a:lnTo>
                <a:lnTo>
                  <a:pt x="262573" y="2565062"/>
                </a:lnTo>
                <a:lnTo>
                  <a:pt x="269875" y="2557759"/>
                </a:lnTo>
                <a:lnTo>
                  <a:pt x="277177" y="2549820"/>
                </a:lnTo>
                <a:lnTo>
                  <a:pt x="283845" y="2541882"/>
                </a:lnTo>
                <a:lnTo>
                  <a:pt x="289560" y="2533626"/>
                </a:lnTo>
                <a:lnTo>
                  <a:pt x="293370" y="2527593"/>
                </a:lnTo>
                <a:lnTo>
                  <a:pt x="296227" y="2520924"/>
                </a:lnTo>
                <a:lnTo>
                  <a:pt x="299403" y="2514574"/>
                </a:lnTo>
                <a:lnTo>
                  <a:pt x="302577" y="2508223"/>
                </a:lnTo>
                <a:lnTo>
                  <a:pt x="304800" y="2500920"/>
                </a:lnTo>
                <a:lnTo>
                  <a:pt x="307023" y="2493299"/>
                </a:lnTo>
                <a:lnTo>
                  <a:pt x="309245" y="2484725"/>
                </a:lnTo>
                <a:lnTo>
                  <a:pt x="311785" y="2475834"/>
                </a:lnTo>
                <a:lnTo>
                  <a:pt x="315595" y="2456147"/>
                </a:lnTo>
                <a:lnTo>
                  <a:pt x="319723" y="2432332"/>
                </a:lnTo>
                <a:lnTo>
                  <a:pt x="329565" y="2371365"/>
                </a:lnTo>
                <a:lnTo>
                  <a:pt x="457200" y="1190128"/>
                </a:lnTo>
                <a:lnTo>
                  <a:pt x="457517" y="1176474"/>
                </a:lnTo>
                <a:lnTo>
                  <a:pt x="458153" y="1163137"/>
                </a:lnTo>
                <a:lnTo>
                  <a:pt x="460057" y="1150118"/>
                </a:lnTo>
                <a:lnTo>
                  <a:pt x="462280" y="1137099"/>
                </a:lnTo>
                <a:lnTo>
                  <a:pt x="465455" y="1124080"/>
                </a:lnTo>
                <a:lnTo>
                  <a:pt x="468947" y="1111379"/>
                </a:lnTo>
                <a:lnTo>
                  <a:pt x="473075" y="1098995"/>
                </a:lnTo>
                <a:lnTo>
                  <a:pt x="477837" y="1087246"/>
                </a:lnTo>
                <a:lnTo>
                  <a:pt x="482917" y="1075497"/>
                </a:lnTo>
                <a:lnTo>
                  <a:pt x="488950" y="1064066"/>
                </a:lnTo>
                <a:lnTo>
                  <a:pt x="495300" y="1052952"/>
                </a:lnTo>
                <a:lnTo>
                  <a:pt x="502285" y="1042156"/>
                </a:lnTo>
                <a:lnTo>
                  <a:pt x="509587" y="1031677"/>
                </a:lnTo>
                <a:lnTo>
                  <a:pt x="517525" y="1021833"/>
                </a:lnTo>
                <a:lnTo>
                  <a:pt x="525780" y="1012307"/>
                </a:lnTo>
                <a:lnTo>
                  <a:pt x="534353" y="1003099"/>
                </a:lnTo>
                <a:lnTo>
                  <a:pt x="543877" y="994208"/>
                </a:lnTo>
                <a:lnTo>
                  <a:pt x="553403" y="985952"/>
                </a:lnTo>
                <a:lnTo>
                  <a:pt x="563245" y="978331"/>
                </a:lnTo>
                <a:lnTo>
                  <a:pt x="573723" y="970710"/>
                </a:lnTo>
                <a:lnTo>
                  <a:pt x="584517" y="963724"/>
                </a:lnTo>
                <a:lnTo>
                  <a:pt x="595630" y="957691"/>
                </a:lnTo>
                <a:lnTo>
                  <a:pt x="607060" y="951340"/>
                </a:lnTo>
                <a:lnTo>
                  <a:pt x="618490" y="946577"/>
                </a:lnTo>
                <a:lnTo>
                  <a:pt x="630873" y="941497"/>
                </a:lnTo>
                <a:lnTo>
                  <a:pt x="642937" y="937369"/>
                </a:lnTo>
                <a:lnTo>
                  <a:pt x="655637" y="933876"/>
                </a:lnTo>
                <a:lnTo>
                  <a:pt x="668337" y="930700"/>
                </a:lnTo>
                <a:lnTo>
                  <a:pt x="681673" y="928478"/>
                </a:lnTo>
                <a:lnTo>
                  <a:pt x="694690" y="926890"/>
                </a:lnTo>
                <a:lnTo>
                  <a:pt x="708025" y="925937"/>
                </a:lnTo>
                <a:lnTo>
                  <a:pt x="721677" y="925302"/>
                </a:lnTo>
                <a:lnTo>
                  <a:pt x="1065530" y="925302"/>
                </a:lnTo>
                <a:lnTo>
                  <a:pt x="1065530" y="221323"/>
                </a:lnTo>
                <a:lnTo>
                  <a:pt x="1066165" y="209574"/>
                </a:lnTo>
                <a:lnTo>
                  <a:pt x="1066800" y="198461"/>
                </a:lnTo>
                <a:lnTo>
                  <a:pt x="1068387" y="187664"/>
                </a:lnTo>
                <a:lnTo>
                  <a:pt x="1070293" y="176551"/>
                </a:lnTo>
                <a:lnTo>
                  <a:pt x="1072515" y="165754"/>
                </a:lnTo>
                <a:lnTo>
                  <a:pt x="1075690" y="155276"/>
                </a:lnTo>
                <a:lnTo>
                  <a:pt x="1079183" y="145114"/>
                </a:lnTo>
                <a:lnTo>
                  <a:pt x="1083310" y="134953"/>
                </a:lnTo>
                <a:lnTo>
                  <a:pt x="1087437" y="125110"/>
                </a:lnTo>
                <a:lnTo>
                  <a:pt x="1092517" y="115584"/>
                </a:lnTo>
                <a:lnTo>
                  <a:pt x="1097915" y="106375"/>
                </a:lnTo>
                <a:lnTo>
                  <a:pt x="1103630" y="97166"/>
                </a:lnTo>
                <a:lnTo>
                  <a:pt x="1109663" y="88910"/>
                </a:lnTo>
                <a:lnTo>
                  <a:pt x="1116013" y="80337"/>
                </a:lnTo>
                <a:lnTo>
                  <a:pt x="1122997" y="72399"/>
                </a:lnTo>
                <a:lnTo>
                  <a:pt x="1130617" y="64778"/>
                </a:lnTo>
                <a:lnTo>
                  <a:pt x="1138237" y="57474"/>
                </a:lnTo>
                <a:lnTo>
                  <a:pt x="1146493" y="50488"/>
                </a:lnTo>
                <a:lnTo>
                  <a:pt x="1154430" y="43820"/>
                </a:lnTo>
                <a:lnTo>
                  <a:pt x="1163320" y="37469"/>
                </a:lnTo>
                <a:lnTo>
                  <a:pt x="1171893" y="31754"/>
                </a:lnTo>
                <a:lnTo>
                  <a:pt x="1181735" y="26356"/>
                </a:lnTo>
                <a:lnTo>
                  <a:pt x="1191260" y="21910"/>
                </a:lnTo>
                <a:lnTo>
                  <a:pt x="1200785" y="17147"/>
                </a:lnTo>
                <a:lnTo>
                  <a:pt x="1210627" y="13337"/>
                </a:lnTo>
                <a:lnTo>
                  <a:pt x="1221105" y="9844"/>
                </a:lnTo>
                <a:lnTo>
                  <a:pt x="1231583" y="6986"/>
                </a:lnTo>
                <a:lnTo>
                  <a:pt x="1242377" y="4128"/>
                </a:lnTo>
                <a:lnTo>
                  <a:pt x="1253173" y="2223"/>
                </a:lnTo>
                <a:lnTo>
                  <a:pt x="1264285" y="1270"/>
                </a:lnTo>
                <a:lnTo>
                  <a:pt x="1275397"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28" name="KSO_Shape"/>
          <p:cNvSpPr>
            <a:spLocks noChangeAspect="1"/>
          </p:cNvSpPr>
          <p:nvPr/>
        </p:nvSpPr>
        <p:spPr>
          <a:xfrm rot="19938244">
            <a:off x="3376296" y="199458"/>
            <a:ext cx="362903" cy="571500"/>
          </a:xfrm>
          <a:custGeom>
            <a:avLst/>
            <a:gdLst/>
            <a:ahLst/>
            <a:cxnLst/>
            <a:rect l="l" t="t" r="r" b="b"/>
            <a:pathLst>
              <a:path w="621055" h="978642">
                <a:moveTo>
                  <a:pt x="13003" y="762005"/>
                </a:moveTo>
                <a:lnTo>
                  <a:pt x="181111" y="859062"/>
                </a:lnTo>
                <a:lnTo>
                  <a:pt x="0" y="978642"/>
                </a:lnTo>
                <a:close/>
                <a:moveTo>
                  <a:pt x="502622" y="186898"/>
                </a:moveTo>
                <a:lnTo>
                  <a:pt x="175090" y="754200"/>
                </a:lnTo>
                <a:lnTo>
                  <a:pt x="196101" y="766331"/>
                </a:lnTo>
                <a:lnTo>
                  <a:pt x="523633" y="199029"/>
                </a:lnTo>
                <a:close/>
                <a:moveTo>
                  <a:pt x="457985" y="161127"/>
                </a:moveTo>
                <a:lnTo>
                  <a:pt x="130453" y="728429"/>
                </a:lnTo>
                <a:lnTo>
                  <a:pt x="151464" y="740560"/>
                </a:lnTo>
                <a:lnTo>
                  <a:pt x="478996" y="173258"/>
                </a:lnTo>
                <a:close/>
                <a:moveTo>
                  <a:pt x="413348" y="135356"/>
                </a:moveTo>
                <a:lnTo>
                  <a:pt x="85816" y="702658"/>
                </a:lnTo>
                <a:lnTo>
                  <a:pt x="106827" y="714789"/>
                </a:lnTo>
                <a:lnTo>
                  <a:pt x="434359" y="147487"/>
                </a:lnTo>
                <a:close/>
                <a:moveTo>
                  <a:pt x="417712" y="61029"/>
                </a:moveTo>
                <a:lnTo>
                  <a:pt x="585820" y="158086"/>
                </a:lnTo>
                <a:lnTo>
                  <a:pt x="191736" y="840659"/>
                </a:lnTo>
                <a:lnTo>
                  <a:pt x="23628" y="743602"/>
                </a:lnTo>
                <a:close/>
                <a:moveTo>
                  <a:pt x="452947" y="0"/>
                </a:moveTo>
                <a:lnTo>
                  <a:pt x="621055" y="97057"/>
                </a:lnTo>
                <a:lnTo>
                  <a:pt x="596793" y="139079"/>
                </a:lnTo>
                <a:lnTo>
                  <a:pt x="428686" y="4202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29" name="文本框 28"/>
          <p:cNvSpPr txBox="1"/>
          <p:nvPr/>
        </p:nvSpPr>
        <p:spPr>
          <a:xfrm>
            <a:off x="3851220" y="296333"/>
            <a:ext cx="4987980"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登录司机后台网站</a:t>
            </a:r>
            <a:endParaRPr lang="zh-CN" altLang="en-US" sz="32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591987" y="870777"/>
            <a:ext cx="7965946" cy="1107996"/>
          </a:xfrm>
          <a:prstGeom prst="rect">
            <a:avLst/>
          </a:prstGeom>
          <a:noFill/>
        </p:spPr>
        <p:txBody>
          <a:bodyPr wrap="square" rtlCol="0">
            <a:spAutoFit/>
          </a:bodyPr>
          <a:lstStyle/>
          <a:p>
            <a:r>
              <a:rPr lang="en-US" altLang="zh-CN" sz="6600" dirty="0"/>
              <a:t>p</a:t>
            </a:r>
            <a:r>
              <a:rPr lang="en-US" altLang="zh-CN" sz="6600" dirty="0" smtClean="0"/>
              <a:t>artners.uber.com.cn</a:t>
            </a:r>
            <a:endParaRPr lang="zh-CN" altLang="en-US" sz="6600" dirty="0"/>
          </a:p>
        </p:txBody>
      </p:sp>
      <p:pic>
        <p:nvPicPr>
          <p:cNvPr id="31" name="图片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45" y="2037599"/>
            <a:ext cx="3044266" cy="4304783"/>
          </a:xfrm>
          <a:prstGeom prst="rect">
            <a:avLst/>
          </a:prstGeom>
          <a:effectLst>
            <a:outerShdw blurRad="63500" sx="102000" sy="102000" algn="ctr" rotWithShape="0">
              <a:prstClr val="black">
                <a:alpha val="40000"/>
              </a:prstClr>
            </a:outerShdw>
          </a:effectLst>
        </p:spPr>
      </p:pic>
      <p:sp>
        <p:nvSpPr>
          <p:cNvPr id="32" name="矩形 31"/>
          <p:cNvSpPr/>
          <p:nvPr/>
        </p:nvSpPr>
        <p:spPr>
          <a:xfrm>
            <a:off x="823319" y="3920067"/>
            <a:ext cx="2678678" cy="4656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3901564" y="3920067"/>
            <a:ext cx="2844800"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输入账号</a:t>
            </a:r>
            <a:endParaRPr lang="zh-CN" altLang="en-US" sz="2400" dirty="0">
              <a:latin typeface="微软雅黑" panose="020B0503020204020204" pitchFamily="34" charset="-122"/>
              <a:ea typeface="微软雅黑" panose="020B0503020204020204" pitchFamily="34" charset="-122"/>
            </a:endParaRPr>
          </a:p>
        </p:txBody>
      </p:sp>
      <p:sp>
        <p:nvSpPr>
          <p:cNvPr id="34" name="矩形 33"/>
          <p:cNvSpPr/>
          <p:nvPr/>
        </p:nvSpPr>
        <p:spPr>
          <a:xfrm>
            <a:off x="820989" y="4968084"/>
            <a:ext cx="2678678" cy="4656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3901564" y="4972085"/>
            <a:ext cx="2844800"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输入原密码</a:t>
            </a:r>
            <a:endParaRPr lang="zh-CN" altLang="en-US" sz="2400" dirty="0">
              <a:latin typeface="微软雅黑" panose="020B0503020204020204" pitchFamily="34" charset="-122"/>
              <a:ea typeface="微软雅黑" panose="020B0503020204020204" pitchFamily="34" charset="-122"/>
            </a:endParaRPr>
          </a:p>
        </p:txBody>
      </p:sp>
      <p:sp>
        <p:nvSpPr>
          <p:cNvPr id="36" name="KSO_Shape"/>
          <p:cNvSpPr>
            <a:spLocks noChangeAspect="1"/>
          </p:cNvSpPr>
          <p:nvPr/>
        </p:nvSpPr>
        <p:spPr>
          <a:xfrm rot="10800000">
            <a:off x="3072540" y="3990300"/>
            <a:ext cx="900451" cy="343672"/>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39" name="KSO_Shape"/>
          <p:cNvSpPr>
            <a:spLocks noChangeAspect="1"/>
          </p:cNvSpPr>
          <p:nvPr/>
        </p:nvSpPr>
        <p:spPr>
          <a:xfrm rot="10800000">
            <a:off x="3077316" y="5036327"/>
            <a:ext cx="900451" cy="343672"/>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pic>
        <p:nvPicPr>
          <p:cNvPr id="40" name="图片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1166" y="2025723"/>
            <a:ext cx="3005740" cy="4311357"/>
          </a:xfrm>
          <a:prstGeom prst="rect">
            <a:avLst/>
          </a:prstGeom>
          <a:effectLst>
            <a:outerShdw blurRad="63500" sx="102000" sy="102000" algn="ctr" rotWithShape="0">
              <a:prstClr val="black">
                <a:alpha val="40000"/>
              </a:prstClr>
            </a:outerShdw>
          </a:effectLst>
        </p:spPr>
      </p:pic>
      <p:sp>
        <p:nvSpPr>
          <p:cNvPr id="41" name="矩形 40"/>
          <p:cNvSpPr/>
          <p:nvPr/>
        </p:nvSpPr>
        <p:spPr>
          <a:xfrm>
            <a:off x="6288219" y="3169581"/>
            <a:ext cx="2246182" cy="4656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9421812" y="3184723"/>
            <a:ext cx="2844800"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点击个人资料</a:t>
            </a:r>
            <a:endParaRPr lang="zh-CN" altLang="en-US" sz="2400" dirty="0">
              <a:latin typeface="微软雅黑" panose="020B0503020204020204" pitchFamily="34" charset="-122"/>
              <a:ea typeface="微软雅黑" panose="020B0503020204020204" pitchFamily="34" charset="-122"/>
            </a:endParaRPr>
          </a:p>
        </p:txBody>
      </p:sp>
      <p:sp>
        <p:nvSpPr>
          <p:cNvPr id="43" name="矩形 42"/>
          <p:cNvSpPr/>
          <p:nvPr/>
        </p:nvSpPr>
        <p:spPr>
          <a:xfrm>
            <a:off x="6288219" y="2088741"/>
            <a:ext cx="603648" cy="4656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KSO_Shape"/>
          <p:cNvSpPr>
            <a:spLocks noChangeAspect="1"/>
          </p:cNvSpPr>
          <p:nvPr/>
        </p:nvSpPr>
        <p:spPr>
          <a:xfrm rot="10800000">
            <a:off x="8022441" y="3225248"/>
            <a:ext cx="1294861" cy="343672"/>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46" name="KSO_Shape"/>
          <p:cNvSpPr>
            <a:spLocks noChangeAspect="1"/>
          </p:cNvSpPr>
          <p:nvPr/>
        </p:nvSpPr>
        <p:spPr>
          <a:xfrm rot="10800000">
            <a:off x="8005387" y="2114115"/>
            <a:ext cx="1294861" cy="343672"/>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47" name="文本框 46"/>
          <p:cNvSpPr txBox="1"/>
          <p:nvPr/>
        </p:nvSpPr>
        <p:spPr>
          <a:xfrm>
            <a:off x="9416595" y="2056319"/>
            <a:ext cx="2844800"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点击左上角</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0948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a:spLocks noChangeAspect="1"/>
          </p:cNvSpPr>
          <p:nvPr/>
        </p:nvSpPr>
        <p:spPr>
          <a:xfrm>
            <a:off x="4895850" y="1962149"/>
            <a:ext cx="2648320" cy="2648999"/>
          </a:xfrm>
          <a:prstGeom prst="ellipse">
            <a:avLst/>
          </a:prstGeom>
          <a:noFill/>
          <a:ln w="3492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a:spLocks noChangeAspect="1"/>
          </p:cNvSpPr>
          <p:nvPr/>
        </p:nvSpPr>
        <p:spPr>
          <a:xfrm>
            <a:off x="2819400" y="1114425"/>
            <a:ext cx="1524657" cy="1525048"/>
          </a:xfrm>
          <a:prstGeom prst="ellipse">
            <a:avLst/>
          </a:prstGeom>
          <a:noFill/>
          <a:ln w="3492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867025" y="1215229"/>
            <a:ext cx="2028825" cy="1323439"/>
          </a:xfrm>
          <a:prstGeom prst="rect">
            <a:avLst/>
          </a:prstGeom>
          <a:noFill/>
        </p:spPr>
        <p:txBody>
          <a:bodyPr wrap="square" rtlCol="0">
            <a:spAutoFit/>
          </a:bodyPr>
          <a:lstStyle/>
          <a:p>
            <a:r>
              <a:rPr lang="en-US" altLang="zh-CN" sz="8000" b="1" dirty="0" smtClean="0">
                <a:solidFill>
                  <a:srgbClr val="24BAD6"/>
                </a:solidFill>
                <a:latin typeface="微软雅黑" panose="020B0503020204020204" pitchFamily="34" charset="-122"/>
                <a:ea typeface="微软雅黑" panose="020B0503020204020204" pitchFamily="34" charset="-122"/>
              </a:rPr>
              <a:t>09</a:t>
            </a:r>
            <a:endParaRPr lang="zh-CN" altLang="en-US" sz="8000" b="1" dirty="0">
              <a:solidFill>
                <a:srgbClr val="24BAD6"/>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314293" y="2224819"/>
            <a:ext cx="1905370" cy="2123658"/>
          </a:xfrm>
          <a:prstGeom prst="rect">
            <a:avLst/>
          </a:prstGeom>
          <a:noFill/>
        </p:spPr>
        <p:txBody>
          <a:bodyPr wrap="square" rtlCol="0">
            <a:spAutoFit/>
          </a:bodyPr>
          <a:lstStyle/>
          <a:p>
            <a:r>
              <a:rPr lang="zh-CN" altLang="en-US" sz="6600" b="1" dirty="0" smtClean="0">
                <a:solidFill>
                  <a:srgbClr val="C1C0C7"/>
                </a:solidFill>
                <a:latin typeface="微软雅黑" panose="020B0503020204020204" pitchFamily="34" charset="-122"/>
                <a:ea typeface="微软雅黑" panose="020B0503020204020204" pitchFamily="34" charset="-122"/>
              </a:rPr>
              <a:t>银行结账</a:t>
            </a:r>
            <a:endParaRPr lang="zh-CN" altLang="en-US" sz="6600" b="1" dirty="0">
              <a:solidFill>
                <a:srgbClr val="C1C0C7"/>
              </a:solidFill>
              <a:latin typeface="微软雅黑" panose="020B0503020204020204" pitchFamily="34" charset="-122"/>
              <a:ea typeface="微软雅黑" panose="020B0503020204020204" pitchFamily="34" charset="-122"/>
            </a:endParaRPr>
          </a:p>
        </p:txBody>
      </p:sp>
      <p:sp>
        <p:nvSpPr>
          <p:cNvPr id="8" name="椭圆 7"/>
          <p:cNvSpPr>
            <a:spLocks noChangeAspect="1"/>
          </p:cNvSpPr>
          <p:nvPr/>
        </p:nvSpPr>
        <p:spPr>
          <a:xfrm>
            <a:off x="7658101" y="628389"/>
            <a:ext cx="2021358" cy="2021876"/>
          </a:xfrm>
          <a:prstGeom prst="ellipse">
            <a:avLst/>
          </a:prstGeom>
          <a:noFill/>
          <a:ln w="3492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2"/>
          <p:cNvSpPr>
            <a:spLocks noChangeArrowheads="1"/>
          </p:cNvSpPr>
          <p:nvPr/>
        </p:nvSpPr>
        <p:spPr bwMode="auto">
          <a:xfrm>
            <a:off x="4947680" y="1175537"/>
            <a:ext cx="7442200" cy="104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1887" tIns="31887" rIns="31887" bIns="31887" anchor="ctr">
            <a:spAutoFit/>
          </a:bodyPr>
          <a:lstStyle>
            <a:lvl1pPr>
              <a:defRPr sz="2300">
                <a:solidFill>
                  <a:schemeClr val="tx1"/>
                </a:solidFill>
                <a:latin typeface="Arial" panose="020B0604020202020204" pitchFamily="34" charset="0"/>
                <a:ea typeface="MS PGothic" panose="020B0600070205080204" pitchFamily="34" charset="-128"/>
                <a:sym typeface="Helvetica Light" charset="0"/>
              </a:defRPr>
            </a:lvl1pPr>
            <a:lvl2pPr marL="742950" indent="-285750">
              <a:defRPr sz="2300">
                <a:solidFill>
                  <a:schemeClr val="tx1"/>
                </a:solidFill>
                <a:latin typeface="Arial" panose="020B0604020202020204" pitchFamily="34" charset="0"/>
                <a:ea typeface="MS PGothic" panose="020B0600070205080204" pitchFamily="34" charset="-128"/>
                <a:sym typeface="Helvetica Light" charset="0"/>
              </a:defRPr>
            </a:lvl2pPr>
            <a:lvl3pPr marL="1143000" indent="-228600">
              <a:defRPr sz="2300">
                <a:solidFill>
                  <a:schemeClr val="tx1"/>
                </a:solidFill>
                <a:latin typeface="Arial" panose="020B0604020202020204" pitchFamily="34" charset="0"/>
                <a:ea typeface="MS PGothic" panose="020B0600070205080204" pitchFamily="34" charset="-128"/>
                <a:sym typeface="Helvetica Light" charset="0"/>
              </a:defRPr>
            </a:lvl3pPr>
            <a:lvl4pPr marL="1600200" indent="-228600">
              <a:defRPr sz="2300">
                <a:solidFill>
                  <a:schemeClr val="tx1"/>
                </a:solidFill>
                <a:latin typeface="Arial" panose="020B0604020202020204" pitchFamily="34" charset="0"/>
                <a:ea typeface="MS PGothic" panose="020B0600070205080204" pitchFamily="34" charset="-128"/>
                <a:sym typeface="Helvetica Light" charset="0"/>
              </a:defRPr>
            </a:lvl4pPr>
            <a:lvl5pPr marL="2057400" indent="-228600">
              <a:defRPr sz="2300">
                <a:solidFill>
                  <a:schemeClr val="tx1"/>
                </a:solidFill>
                <a:latin typeface="Arial" panose="020B0604020202020204" pitchFamily="34" charset="0"/>
                <a:ea typeface="MS PGothic" panose="020B0600070205080204" pitchFamily="34" charset="-128"/>
                <a:sym typeface="Helvetica Light" charset="0"/>
              </a:defRPr>
            </a:lvl5pPr>
            <a:lvl6pPr marL="2514600" indent="-228600" defTabSz="365125"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sym typeface="Helvetica Light" charset="0"/>
              </a:defRPr>
            </a:lvl6pPr>
            <a:lvl7pPr marL="2971800" indent="-228600" defTabSz="365125"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sym typeface="Helvetica Light" charset="0"/>
              </a:defRPr>
            </a:lvl7pPr>
            <a:lvl8pPr marL="3429000" indent="-228600" defTabSz="365125"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sym typeface="Helvetica Light" charset="0"/>
              </a:defRPr>
            </a:lvl8pPr>
            <a:lvl9pPr marL="3886200" indent="-228600" defTabSz="365125"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sym typeface="Helvetica Light" charset="0"/>
              </a:defRPr>
            </a:lvl9pPr>
          </a:lstStyle>
          <a:p>
            <a:pPr algn="ctr" latinLnBrk="1">
              <a:buFont typeface="Arial" panose="020B0604020202020204" pitchFamily="34" charset="0"/>
              <a:buNone/>
            </a:pPr>
            <a:r>
              <a:rPr lang="zh-CN" altLang="en-US" sz="2400" dirty="0">
                <a:solidFill>
                  <a:srgbClr val="C1C0C7"/>
                </a:solidFill>
                <a:latin typeface="微软雅黑" panose="020B0503020204020204" pitchFamily="34" charset="-122"/>
                <a:ea typeface="微软雅黑" panose="020B0503020204020204" pitchFamily="34" charset="-122"/>
              </a:rPr>
              <a:t>每</a:t>
            </a:r>
            <a:r>
              <a:rPr lang="zh-CN" altLang="en-US" sz="2400" dirty="0" smtClean="0">
                <a:solidFill>
                  <a:srgbClr val="C1C0C7"/>
                </a:solidFill>
                <a:latin typeface="微软雅黑" panose="020B0503020204020204" pitchFamily="34" charset="-122"/>
                <a:ea typeface="微软雅黑" panose="020B0503020204020204" pitchFamily="34" charset="-122"/>
              </a:rPr>
              <a:t>周一或周二</a:t>
            </a:r>
            <a:endParaRPr lang="en-US" altLang="zh-CN" sz="2400" dirty="0" smtClean="0">
              <a:solidFill>
                <a:srgbClr val="C1C0C7"/>
              </a:solidFill>
              <a:latin typeface="微软雅黑" panose="020B0503020204020204" pitchFamily="34" charset="-122"/>
              <a:ea typeface="微软雅黑" panose="020B0503020204020204" pitchFamily="34" charset="-122"/>
            </a:endParaRPr>
          </a:p>
          <a:p>
            <a:pPr algn="ctr" latinLnBrk="1">
              <a:buFont typeface="Arial" panose="020B0604020202020204" pitchFamily="34" charset="0"/>
              <a:buNone/>
            </a:pPr>
            <a:r>
              <a:rPr lang="zh-CN" altLang="en-US" sz="4000" b="1" dirty="0" smtClean="0">
                <a:solidFill>
                  <a:srgbClr val="24BAD6"/>
                </a:solidFill>
                <a:latin typeface="微软雅黑" panose="020B0503020204020204" pitchFamily="34" charset="-122"/>
                <a:ea typeface="微软雅黑" panose="020B0503020204020204" pitchFamily="34" charset="-122"/>
              </a:rPr>
              <a:t>结账</a:t>
            </a:r>
            <a:endParaRPr lang="en-US" altLang="zh-CN" sz="3600" b="1" dirty="0">
              <a:solidFill>
                <a:srgbClr val="24BAD6"/>
              </a:solidFill>
              <a:latin typeface="微软雅黑" panose="020B0503020204020204" pitchFamily="34" charset="-122"/>
              <a:ea typeface="微软雅黑" panose="020B0503020204020204" pitchFamily="34" charset="-122"/>
            </a:endParaRPr>
          </a:p>
        </p:txBody>
      </p:sp>
      <p:sp>
        <p:nvSpPr>
          <p:cNvPr id="13" name="椭圆 12"/>
          <p:cNvSpPr>
            <a:spLocks noChangeAspect="1"/>
          </p:cNvSpPr>
          <p:nvPr/>
        </p:nvSpPr>
        <p:spPr>
          <a:xfrm>
            <a:off x="8782050" y="3009794"/>
            <a:ext cx="1790699" cy="1791157"/>
          </a:xfrm>
          <a:prstGeom prst="ellipse">
            <a:avLst/>
          </a:prstGeom>
          <a:noFill/>
          <a:ln w="3492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343901" y="3429000"/>
            <a:ext cx="2590800" cy="1308050"/>
          </a:xfrm>
          <a:prstGeom prst="rect">
            <a:avLst/>
          </a:prstGeom>
          <a:noFill/>
        </p:spPr>
        <p:txBody>
          <a:bodyPr wrap="square" rtlCol="0">
            <a:spAutoFit/>
          </a:bodyPr>
          <a:lstStyle/>
          <a:p>
            <a:pPr algn="ctr" latinLnBrk="1">
              <a:buFont typeface="Arial" panose="020B0604020202020204" pitchFamily="34" charset="0"/>
              <a:buNone/>
            </a:pPr>
            <a:r>
              <a:rPr lang="en-US" altLang="ja-JP" sz="2000" dirty="0">
                <a:solidFill>
                  <a:srgbClr val="C1C0C7"/>
                </a:solidFill>
                <a:latin typeface="微软雅黑" panose="020B0503020204020204" pitchFamily="34" charset="-122"/>
                <a:ea typeface="微软雅黑" panose="020B0503020204020204" pitchFamily="34" charset="-122"/>
              </a:rPr>
              <a:t>2</a:t>
            </a:r>
            <a:r>
              <a:rPr lang="en-US" altLang="zh-CN" sz="2000" dirty="0">
                <a:solidFill>
                  <a:srgbClr val="C1C0C7"/>
                </a:solidFill>
                <a:latin typeface="微软雅黑" panose="020B0503020204020204" pitchFamily="34" charset="-122"/>
                <a:ea typeface="微软雅黑" panose="020B0503020204020204" pitchFamily="34" charset="-122"/>
              </a:rPr>
              <a:t>-3</a:t>
            </a:r>
            <a:r>
              <a:rPr lang="zh-CN" altLang="en-US" sz="2000" dirty="0">
                <a:solidFill>
                  <a:srgbClr val="C1C0C7"/>
                </a:solidFill>
                <a:latin typeface="微软雅黑" panose="020B0503020204020204" pitchFamily="34" charset="-122"/>
                <a:ea typeface="微软雅黑" panose="020B0503020204020204" pitchFamily="34" charset="-122"/>
              </a:rPr>
              <a:t>个工作日</a:t>
            </a:r>
            <a:endParaRPr lang="en-US" altLang="zh-CN" sz="2000" dirty="0">
              <a:solidFill>
                <a:srgbClr val="C1C0C7"/>
              </a:solidFill>
              <a:latin typeface="微软雅黑" panose="020B0503020204020204" pitchFamily="34" charset="-122"/>
              <a:ea typeface="微软雅黑" panose="020B0503020204020204" pitchFamily="34" charset="-122"/>
            </a:endParaRPr>
          </a:p>
          <a:p>
            <a:pPr algn="ctr" latinLnBrk="1">
              <a:buFont typeface="Arial" panose="020B0604020202020204" pitchFamily="34" charset="0"/>
              <a:buNone/>
            </a:pPr>
            <a:r>
              <a:rPr lang="en-US" altLang="ja-JP" sz="2000" dirty="0">
                <a:solidFill>
                  <a:srgbClr val="C1C0C7"/>
                </a:solidFill>
                <a:latin typeface="微软雅黑" panose="020B0503020204020204" pitchFamily="34" charset="-122"/>
                <a:ea typeface="微软雅黑" panose="020B0503020204020204" pitchFamily="34" charset="-122"/>
              </a:rPr>
              <a:t> </a:t>
            </a:r>
            <a:r>
              <a:rPr lang="zh-CN" altLang="en-US" sz="2000" dirty="0">
                <a:solidFill>
                  <a:srgbClr val="C1C0C7"/>
                </a:solidFill>
                <a:latin typeface="微软雅黑" panose="020B0503020204020204" pitchFamily="34" charset="-122"/>
                <a:ea typeface="微软雅黑" panose="020B0503020204020204" pitchFamily="34" charset="-122"/>
              </a:rPr>
              <a:t>最</a:t>
            </a:r>
            <a:r>
              <a:rPr lang="zh-CN" altLang="en-US" sz="2000" dirty="0" smtClean="0">
                <a:solidFill>
                  <a:srgbClr val="C1C0C7"/>
                </a:solidFill>
                <a:latin typeface="微软雅黑" panose="020B0503020204020204" pitchFamily="34" charset="-122"/>
                <a:ea typeface="微软雅黑" panose="020B0503020204020204" pitchFamily="34" charset="-122"/>
              </a:rPr>
              <a:t>迟</a:t>
            </a:r>
            <a:endParaRPr lang="en-US" altLang="zh-CN" sz="2000" dirty="0" smtClean="0">
              <a:solidFill>
                <a:srgbClr val="C1C0C7"/>
              </a:solidFill>
              <a:latin typeface="微软雅黑" panose="020B0503020204020204" pitchFamily="34" charset="-122"/>
              <a:ea typeface="微软雅黑" panose="020B0503020204020204" pitchFamily="34" charset="-122"/>
            </a:endParaRPr>
          </a:p>
          <a:p>
            <a:pPr algn="ctr" latinLnBrk="1">
              <a:buFont typeface="Arial" panose="020B0604020202020204" pitchFamily="34" charset="0"/>
              <a:buNone/>
            </a:pPr>
            <a:r>
              <a:rPr lang="zh-CN" altLang="en-US" sz="2000" b="1" dirty="0" smtClean="0">
                <a:solidFill>
                  <a:srgbClr val="24BAD6"/>
                </a:solidFill>
                <a:latin typeface="微软雅黑" panose="020B0503020204020204" pitchFamily="34" charset="-122"/>
                <a:ea typeface="微软雅黑" panose="020B0503020204020204" pitchFamily="34" charset="-122"/>
              </a:rPr>
              <a:t> 周四</a:t>
            </a:r>
            <a:r>
              <a:rPr lang="zh-CN" altLang="en-US" sz="2000" b="1" dirty="0">
                <a:solidFill>
                  <a:srgbClr val="24BAD6"/>
                </a:solidFill>
                <a:latin typeface="微软雅黑" panose="020B0503020204020204" pitchFamily="34" charset="-122"/>
                <a:ea typeface="微软雅黑" panose="020B0503020204020204" pitchFamily="34" charset="-122"/>
              </a:rPr>
              <a:t>的晚上</a:t>
            </a:r>
            <a:endParaRPr lang="en-US" altLang="zh-CN" sz="2000" b="1" dirty="0">
              <a:solidFill>
                <a:srgbClr val="24BAD6"/>
              </a:solidFill>
              <a:latin typeface="微软雅黑" panose="020B0503020204020204" pitchFamily="34" charset="-122"/>
              <a:ea typeface="微软雅黑" panose="020B0503020204020204" pitchFamily="34" charset="-122"/>
            </a:endParaRPr>
          </a:p>
          <a:p>
            <a:endParaRPr lang="zh-CN" altLang="en-US" sz="1900" dirty="0"/>
          </a:p>
        </p:txBody>
      </p:sp>
      <p:sp>
        <p:nvSpPr>
          <p:cNvPr id="18" name="KSO_Shape"/>
          <p:cNvSpPr>
            <a:spLocks noChangeAspect="1" noChangeArrowheads="1"/>
          </p:cNvSpPr>
          <p:nvPr/>
        </p:nvSpPr>
        <p:spPr bwMode="auto">
          <a:xfrm>
            <a:off x="3313774" y="4139042"/>
            <a:ext cx="1135325" cy="944212"/>
          </a:xfrm>
          <a:custGeom>
            <a:avLst/>
            <a:gdLst>
              <a:gd name="T0" fmla="*/ 564805 w 3025775"/>
              <a:gd name="T1" fmla="*/ 2324854 h 2514600"/>
              <a:gd name="T2" fmla="*/ 1007608 w 3025775"/>
              <a:gd name="T3" fmla="*/ 1525217 h 2514600"/>
              <a:gd name="T4" fmla="*/ 1078496 w 3025775"/>
              <a:gd name="T5" fmla="*/ 1380572 h 2514600"/>
              <a:gd name="T6" fmla="*/ 1007608 w 3025775"/>
              <a:gd name="T7" fmla="*/ 1235926 h 2514600"/>
              <a:gd name="T8" fmla="*/ 710569 w 3025775"/>
              <a:gd name="T9" fmla="*/ 612921 h 2514600"/>
              <a:gd name="T10" fmla="*/ 570116 w 3025775"/>
              <a:gd name="T11" fmla="*/ 716579 h 2514600"/>
              <a:gd name="T12" fmla="*/ 553982 w 3025775"/>
              <a:gd name="T13" fmla="*/ 873652 h 2514600"/>
              <a:gd name="T14" fmla="*/ 671422 w 3025775"/>
              <a:gd name="T15" fmla="*/ 993970 h 2514600"/>
              <a:gd name="T16" fmla="*/ 947037 w 3025775"/>
              <a:gd name="T17" fmla="*/ 472771 h 2514600"/>
              <a:gd name="T18" fmla="*/ 1100185 w 3025775"/>
              <a:gd name="T19" fmla="*/ 540466 h 2514600"/>
              <a:gd name="T20" fmla="*/ 1208368 w 3025775"/>
              <a:gd name="T21" fmla="*/ 649148 h 2514600"/>
              <a:gd name="T22" fmla="*/ 1256243 w 3025775"/>
              <a:gd name="T23" fmla="*/ 786389 h 2514600"/>
              <a:gd name="T24" fmla="*/ 1034852 w 3025775"/>
              <a:gd name="T25" fmla="*/ 693573 h 2514600"/>
              <a:gd name="T26" fmla="*/ 878530 w 3025775"/>
              <a:gd name="T27" fmla="*/ 604194 h 2514600"/>
              <a:gd name="T28" fmla="*/ 1036439 w 3025775"/>
              <a:gd name="T29" fmla="*/ 1074357 h 2514600"/>
              <a:gd name="T30" fmla="*/ 1166047 w 3025775"/>
              <a:gd name="T31" fmla="*/ 1166380 h 2514600"/>
              <a:gd name="T32" fmla="*/ 1242753 w 3025775"/>
              <a:gd name="T33" fmla="*/ 1292251 h 2514600"/>
              <a:gd name="T34" fmla="*/ 1250953 w 3025775"/>
              <a:gd name="T35" fmla="*/ 1437689 h 2514600"/>
              <a:gd name="T36" fmla="*/ 1188265 w 3025775"/>
              <a:gd name="T37" fmla="*/ 1569642 h 2514600"/>
              <a:gd name="T38" fmla="*/ 1068973 w 3025775"/>
              <a:gd name="T39" fmla="*/ 1670127 h 2514600"/>
              <a:gd name="T40" fmla="*/ 908419 w 3025775"/>
              <a:gd name="T41" fmla="*/ 1727509 h 2514600"/>
              <a:gd name="T42" fmla="*/ 627514 w 3025775"/>
              <a:gd name="T43" fmla="*/ 1705296 h 2514600"/>
              <a:gd name="T44" fmla="*/ 485475 w 3025775"/>
              <a:gd name="T45" fmla="*/ 1624908 h 2514600"/>
              <a:gd name="T46" fmla="*/ 392633 w 3025775"/>
              <a:gd name="T47" fmla="*/ 1507235 h 2514600"/>
              <a:gd name="T48" fmla="*/ 541814 w 3025775"/>
              <a:gd name="T49" fmla="*/ 1389827 h 2514600"/>
              <a:gd name="T50" fmla="*/ 620108 w 3025775"/>
              <a:gd name="T51" fmla="*/ 1531828 h 2514600"/>
              <a:gd name="T52" fmla="*/ 702633 w 3025775"/>
              <a:gd name="T53" fmla="*/ 1156068 h 2514600"/>
              <a:gd name="T54" fmla="*/ 543930 w 3025775"/>
              <a:gd name="T55" fmla="*/ 1096041 h 2514600"/>
              <a:gd name="T56" fmla="*/ 427284 w 3025775"/>
              <a:gd name="T57" fmla="*/ 993441 h 2514600"/>
              <a:gd name="T58" fmla="*/ 368563 w 3025775"/>
              <a:gd name="T59" fmla="*/ 860431 h 2514600"/>
              <a:gd name="T60" fmla="*/ 380995 w 3025775"/>
              <a:gd name="T61" fmla="*/ 715257 h 2514600"/>
              <a:gd name="T62" fmla="*/ 460611 w 3025775"/>
              <a:gd name="T63" fmla="*/ 590708 h 2514600"/>
              <a:gd name="T64" fmla="*/ 592864 w 3025775"/>
              <a:gd name="T65" fmla="*/ 500801 h 2514600"/>
              <a:gd name="T66" fmla="*/ 142657 w 3025775"/>
              <a:gd name="T67" fmla="*/ 168575 h 2514600"/>
              <a:gd name="T68" fmla="*/ 2952420 w 3025775"/>
              <a:gd name="T69" fmla="*/ 101075 h 2514600"/>
              <a:gd name="T70" fmla="*/ 3024978 w 3025775"/>
              <a:gd name="T71" fmla="*/ 221216 h 2514600"/>
              <a:gd name="T72" fmla="*/ 2982719 w 3025775"/>
              <a:gd name="T73" fmla="*/ 1603101 h 2514600"/>
              <a:gd name="T74" fmla="*/ 2790825 w 3025775"/>
              <a:gd name="T75" fmla="*/ 1657350 h 2514600"/>
              <a:gd name="T76" fmla="*/ 2047448 w 3025775"/>
              <a:gd name="T77" fmla="*/ 1624536 h 2514600"/>
              <a:gd name="T78" fmla="*/ 1981200 w 3025775"/>
              <a:gd name="T79" fmla="*/ 1500690 h 2514600"/>
              <a:gd name="T80" fmla="*/ 2213863 w 3025775"/>
              <a:gd name="T81" fmla="*/ 1000280 h 2514600"/>
              <a:gd name="T82" fmla="*/ 2263151 w 3025775"/>
              <a:gd name="T83" fmla="*/ 570260 h 2514600"/>
              <a:gd name="T84" fmla="*/ 2208298 w 3025775"/>
              <a:gd name="T85" fmla="*/ 454353 h 2514600"/>
              <a:gd name="T86" fmla="*/ 1981995 w 3025775"/>
              <a:gd name="T87" fmla="*/ 221216 h 2514600"/>
              <a:gd name="T88" fmla="*/ 2053808 w 3025775"/>
              <a:gd name="T89" fmla="*/ 101075 h 2514600"/>
              <a:gd name="T90" fmla="*/ 1490620 w 3025775"/>
              <a:gd name="T91" fmla="*/ 3440 h 2514600"/>
              <a:gd name="T92" fmla="*/ 1602840 w 3025775"/>
              <a:gd name="T93" fmla="*/ 86537 h 2514600"/>
              <a:gd name="T94" fmla="*/ 1788503 w 3025775"/>
              <a:gd name="T95" fmla="*/ 578518 h 2514600"/>
              <a:gd name="T96" fmla="*/ 1848535 w 3025775"/>
              <a:gd name="T97" fmla="*/ 507488 h 2514600"/>
              <a:gd name="T98" fmla="*/ 2102942 w 3025775"/>
              <a:gd name="T99" fmla="*/ 505633 h 2514600"/>
              <a:gd name="T100" fmla="*/ 2166675 w 3025775"/>
              <a:gd name="T101" fmla="*/ 576133 h 2514600"/>
              <a:gd name="T102" fmla="*/ 2155304 w 3025775"/>
              <a:gd name="T103" fmla="*/ 907692 h 2514600"/>
              <a:gd name="T104" fmla="*/ 2076496 w 3025775"/>
              <a:gd name="T105" fmla="*/ 960700 h 2514600"/>
              <a:gd name="T106" fmla="*/ 1824998 w 3025775"/>
              <a:gd name="T107" fmla="*/ 936316 h 2514600"/>
              <a:gd name="T108" fmla="*/ 1784008 w 3025775"/>
              <a:gd name="T109" fmla="*/ 849119 h 2514600"/>
              <a:gd name="T110" fmla="*/ 1579549 w 3025775"/>
              <a:gd name="T111" fmla="*/ 2460349 h 2514600"/>
              <a:gd name="T112" fmla="*/ 165154 w 3025775"/>
              <a:gd name="T113" fmla="*/ 2514600 h 2514600"/>
              <a:gd name="T114" fmla="*/ 37848 w 3025775"/>
              <a:gd name="T115" fmla="*/ 2454527 h 2514600"/>
              <a:gd name="T116" fmla="*/ 2117 w 3025775"/>
              <a:gd name="T117" fmla="*/ 139994 h 2514600"/>
              <a:gd name="T118" fmla="*/ 79666 w 3025775"/>
              <a:gd name="T119" fmla="*/ 24082 h 2514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25775" h="2514600">
                <a:moveTo>
                  <a:pt x="747713" y="2141537"/>
                </a:moveTo>
                <a:lnTo>
                  <a:pt x="871538" y="2141537"/>
                </a:lnTo>
                <a:lnTo>
                  <a:pt x="871538" y="2263775"/>
                </a:lnTo>
                <a:lnTo>
                  <a:pt x="747713" y="2263775"/>
                </a:lnTo>
                <a:lnTo>
                  <a:pt x="747713" y="2141537"/>
                </a:lnTo>
                <a:close/>
                <a:moveTo>
                  <a:pt x="1057885" y="2079269"/>
                </a:moveTo>
                <a:lnTo>
                  <a:pt x="1057885" y="2324854"/>
                </a:lnTo>
                <a:lnTo>
                  <a:pt x="1303498" y="2324854"/>
                </a:lnTo>
                <a:lnTo>
                  <a:pt x="1303498" y="2079269"/>
                </a:lnTo>
                <a:lnTo>
                  <a:pt x="1057885" y="2079269"/>
                </a:lnTo>
                <a:close/>
                <a:moveTo>
                  <a:pt x="687876" y="2079269"/>
                </a:moveTo>
                <a:lnTo>
                  <a:pt x="687876" y="2324854"/>
                </a:lnTo>
                <a:lnTo>
                  <a:pt x="933225" y="2324854"/>
                </a:lnTo>
                <a:lnTo>
                  <a:pt x="933225" y="2079269"/>
                </a:lnTo>
                <a:lnTo>
                  <a:pt x="687876" y="2079269"/>
                </a:lnTo>
                <a:close/>
                <a:moveTo>
                  <a:pt x="319191" y="2079269"/>
                </a:moveTo>
                <a:lnTo>
                  <a:pt x="319191" y="2324854"/>
                </a:lnTo>
                <a:lnTo>
                  <a:pt x="564805" y="2324854"/>
                </a:lnTo>
                <a:lnTo>
                  <a:pt x="564805" y="2079269"/>
                </a:lnTo>
                <a:lnTo>
                  <a:pt x="319191" y="2079269"/>
                </a:lnTo>
                <a:close/>
                <a:moveTo>
                  <a:pt x="878530" y="1174049"/>
                </a:moveTo>
                <a:lnTo>
                  <a:pt x="878530" y="1587359"/>
                </a:lnTo>
                <a:lnTo>
                  <a:pt x="889374" y="1584979"/>
                </a:lnTo>
                <a:lnTo>
                  <a:pt x="899955" y="1582070"/>
                </a:lnTo>
                <a:lnTo>
                  <a:pt x="910270" y="1579161"/>
                </a:lnTo>
                <a:lnTo>
                  <a:pt x="920322" y="1575724"/>
                </a:lnTo>
                <a:lnTo>
                  <a:pt x="930108" y="1572022"/>
                </a:lnTo>
                <a:lnTo>
                  <a:pt x="939895" y="1567791"/>
                </a:lnTo>
                <a:lnTo>
                  <a:pt x="949417" y="1563560"/>
                </a:lnTo>
                <a:lnTo>
                  <a:pt x="958410" y="1559064"/>
                </a:lnTo>
                <a:lnTo>
                  <a:pt x="967403" y="1553776"/>
                </a:lnTo>
                <a:lnTo>
                  <a:pt x="975868" y="1548487"/>
                </a:lnTo>
                <a:lnTo>
                  <a:pt x="984332" y="1543198"/>
                </a:lnTo>
                <a:lnTo>
                  <a:pt x="992531" y="1537381"/>
                </a:lnTo>
                <a:lnTo>
                  <a:pt x="1000202" y="1531563"/>
                </a:lnTo>
                <a:lnTo>
                  <a:pt x="1007608" y="1525217"/>
                </a:lnTo>
                <a:lnTo>
                  <a:pt x="1014750" y="1518871"/>
                </a:lnTo>
                <a:lnTo>
                  <a:pt x="1021627" y="1512260"/>
                </a:lnTo>
                <a:lnTo>
                  <a:pt x="1027975" y="1505384"/>
                </a:lnTo>
                <a:lnTo>
                  <a:pt x="1034323" y="1497980"/>
                </a:lnTo>
                <a:lnTo>
                  <a:pt x="1040142" y="1490841"/>
                </a:lnTo>
                <a:lnTo>
                  <a:pt x="1045697" y="1483172"/>
                </a:lnTo>
                <a:lnTo>
                  <a:pt x="1050723" y="1475503"/>
                </a:lnTo>
                <a:lnTo>
                  <a:pt x="1055219" y="1467835"/>
                </a:lnTo>
                <a:lnTo>
                  <a:pt x="1059451" y="1459637"/>
                </a:lnTo>
                <a:lnTo>
                  <a:pt x="1063419" y="1451176"/>
                </a:lnTo>
                <a:lnTo>
                  <a:pt x="1066857" y="1442978"/>
                </a:lnTo>
                <a:lnTo>
                  <a:pt x="1069767" y="1434516"/>
                </a:lnTo>
                <a:lnTo>
                  <a:pt x="1072412" y="1425790"/>
                </a:lnTo>
                <a:lnTo>
                  <a:pt x="1074528" y="1417064"/>
                </a:lnTo>
                <a:lnTo>
                  <a:pt x="1076115" y="1408337"/>
                </a:lnTo>
                <a:lnTo>
                  <a:pt x="1077438" y="1399082"/>
                </a:lnTo>
                <a:lnTo>
                  <a:pt x="1078231" y="1389827"/>
                </a:lnTo>
                <a:lnTo>
                  <a:pt x="1078496" y="1380572"/>
                </a:lnTo>
                <a:lnTo>
                  <a:pt x="1078231" y="1371581"/>
                </a:lnTo>
                <a:lnTo>
                  <a:pt x="1077438" y="1362326"/>
                </a:lnTo>
                <a:lnTo>
                  <a:pt x="1076115" y="1353071"/>
                </a:lnTo>
                <a:lnTo>
                  <a:pt x="1074528" y="1344344"/>
                </a:lnTo>
                <a:lnTo>
                  <a:pt x="1072412" y="1335618"/>
                </a:lnTo>
                <a:lnTo>
                  <a:pt x="1069767" y="1326892"/>
                </a:lnTo>
                <a:lnTo>
                  <a:pt x="1066857" y="1318430"/>
                </a:lnTo>
                <a:lnTo>
                  <a:pt x="1063419" y="1309968"/>
                </a:lnTo>
                <a:lnTo>
                  <a:pt x="1059451" y="1301506"/>
                </a:lnTo>
                <a:lnTo>
                  <a:pt x="1055219" y="1293573"/>
                </a:lnTo>
                <a:lnTo>
                  <a:pt x="1050723" y="1285640"/>
                </a:lnTo>
                <a:lnTo>
                  <a:pt x="1045697" y="1277971"/>
                </a:lnTo>
                <a:lnTo>
                  <a:pt x="1040142" y="1270567"/>
                </a:lnTo>
                <a:lnTo>
                  <a:pt x="1034323" y="1263428"/>
                </a:lnTo>
                <a:lnTo>
                  <a:pt x="1027975" y="1256023"/>
                </a:lnTo>
                <a:lnTo>
                  <a:pt x="1021627" y="1249148"/>
                </a:lnTo>
                <a:lnTo>
                  <a:pt x="1014750" y="1242537"/>
                </a:lnTo>
                <a:lnTo>
                  <a:pt x="1007608" y="1235926"/>
                </a:lnTo>
                <a:lnTo>
                  <a:pt x="1000202" y="1229845"/>
                </a:lnTo>
                <a:lnTo>
                  <a:pt x="992531" y="1224027"/>
                </a:lnTo>
                <a:lnTo>
                  <a:pt x="984332" y="1218209"/>
                </a:lnTo>
                <a:lnTo>
                  <a:pt x="975868" y="1212656"/>
                </a:lnTo>
                <a:lnTo>
                  <a:pt x="967403" y="1207632"/>
                </a:lnTo>
                <a:lnTo>
                  <a:pt x="958410" y="1202343"/>
                </a:lnTo>
                <a:lnTo>
                  <a:pt x="949417" y="1197848"/>
                </a:lnTo>
                <a:lnTo>
                  <a:pt x="939895" y="1193617"/>
                </a:lnTo>
                <a:lnTo>
                  <a:pt x="930108" y="1189386"/>
                </a:lnTo>
                <a:lnTo>
                  <a:pt x="920322" y="1185684"/>
                </a:lnTo>
                <a:lnTo>
                  <a:pt x="910270" y="1182246"/>
                </a:lnTo>
                <a:lnTo>
                  <a:pt x="899955" y="1179338"/>
                </a:lnTo>
                <a:lnTo>
                  <a:pt x="889374" y="1176429"/>
                </a:lnTo>
                <a:lnTo>
                  <a:pt x="878530" y="1174049"/>
                </a:lnTo>
                <a:close/>
                <a:moveTo>
                  <a:pt x="742309" y="604459"/>
                </a:moveTo>
                <a:lnTo>
                  <a:pt x="731465" y="606839"/>
                </a:lnTo>
                <a:lnTo>
                  <a:pt x="720884" y="609748"/>
                </a:lnTo>
                <a:lnTo>
                  <a:pt x="710569" y="612921"/>
                </a:lnTo>
                <a:lnTo>
                  <a:pt x="700517" y="616358"/>
                </a:lnTo>
                <a:lnTo>
                  <a:pt x="690731" y="620060"/>
                </a:lnTo>
                <a:lnTo>
                  <a:pt x="680944" y="624291"/>
                </a:lnTo>
                <a:lnTo>
                  <a:pt x="671422" y="628522"/>
                </a:lnTo>
                <a:lnTo>
                  <a:pt x="662429" y="633018"/>
                </a:lnTo>
                <a:lnTo>
                  <a:pt x="653436" y="638042"/>
                </a:lnTo>
                <a:lnTo>
                  <a:pt x="644971" y="643066"/>
                </a:lnTo>
                <a:lnTo>
                  <a:pt x="636507" y="648619"/>
                </a:lnTo>
                <a:lnTo>
                  <a:pt x="628308" y="654437"/>
                </a:lnTo>
                <a:lnTo>
                  <a:pt x="620637" y="660254"/>
                </a:lnTo>
                <a:lnTo>
                  <a:pt x="613231" y="666865"/>
                </a:lnTo>
                <a:lnTo>
                  <a:pt x="606089" y="673212"/>
                </a:lnTo>
                <a:lnTo>
                  <a:pt x="599212" y="679822"/>
                </a:lnTo>
                <a:lnTo>
                  <a:pt x="592864" y="686698"/>
                </a:lnTo>
                <a:lnTo>
                  <a:pt x="586516" y="693837"/>
                </a:lnTo>
                <a:lnTo>
                  <a:pt x="580697" y="700977"/>
                </a:lnTo>
                <a:lnTo>
                  <a:pt x="575142" y="708646"/>
                </a:lnTo>
                <a:lnTo>
                  <a:pt x="570116" y="716579"/>
                </a:lnTo>
                <a:lnTo>
                  <a:pt x="565620" y="724247"/>
                </a:lnTo>
                <a:lnTo>
                  <a:pt x="561388" y="732445"/>
                </a:lnTo>
                <a:lnTo>
                  <a:pt x="557420" y="740642"/>
                </a:lnTo>
                <a:lnTo>
                  <a:pt x="553982" y="748840"/>
                </a:lnTo>
                <a:lnTo>
                  <a:pt x="551072" y="757301"/>
                </a:lnTo>
                <a:lnTo>
                  <a:pt x="548427" y="766292"/>
                </a:lnTo>
                <a:lnTo>
                  <a:pt x="546311" y="775019"/>
                </a:lnTo>
                <a:lnTo>
                  <a:pt x="544724" y="783745"/>
                </a:lnTo>
                <a:lnTo>
                  <a:pt x="543401" y="792736"/>
                </a:lnTo>
                <a:lnTo>
                  <a:pt x="542608" y="801991"/>
                </a:lnTo>
                <a:lnTo>
                  <a:pt x="542343" y="811510"/>
                </a:lnTo>
                <a:lnTo>
                  <a:pt x="542608" y="820501"/>
                </a:lnTo>
                <a:lnTo>
                  <a:pt x="543401" y="829756"/>
                </a:lnTo>
                <a:lnTo>
                  <a:pt x="544724" y="838747"/>
                </a:lnTo>
                <a:lnTo>
                  <a:pt x="546311" y="847473"/>
                </a:lnTo>
                <a:lnTo>
                  <a:pt x="548427" y="856200"/>
                </a:lnTo>
                <a:lnTo>
                  <a:pt x="551072" y="865190"/>
                </a:lnTo>
                <a:lnTo>
                  <a:pt x="553982" y="873652"/>
                </a:lnTo>
                <a:lnTo>
                  <a:pt x="557420" y="882114"/>
                </a:lnTo>
                <a:lnTo>
                  <a:pt x="561388" y="890312"/>
                </a:lnTo>
                <a:lnTo>
                  <a:pt x="565620" y="898245"/>
                </a:lnTo>
                <a:lnTo>
                  <a:pt x="570116" y="905913"/>
                </a:lnTo>
                <a:lnTo>
                  <a:pt x="575142" y="913846"/>
                </a:lnTo>
                <a:lnTo>
                  <a:pt x="580697" y="921515"/>
                </a:lnTo>
                <a:lnTo>
                  <a:pt x="586516" y="928655"/>
                </a:lnTo>
                <a:lnTo>
                  <a:pt x="592864" y="935794"/>
                </a:lnTo>
                <a:lnTo>
                  <a:pt x="599212" y="942670"/>
                </a:lnTo>
                <a:lnTo>
                  <a:pt x="606089" y="949280"/>
                </a:lnTo>
                <a:lnTo>
                  <a:pt x="613231" y="955891"/>
                </a:lnTo>
                <a:lnTo>
                  <a:pt x="620637" y="962238"/>
                </a:lnTo>
                <a:lnTo>
                  <a:pt x="628308" y="968055"/>
                </a:lnTo>
                <a:lnTo>
                  <a:pt x="636507" y="973873"/>
                </a:lnTo>
                <a:lnTo>
                  <a:pt x="644971" y="979426"/>
                </a:lnTo>
                <a:lnTo>
                  <a:pt x="653436" y="984450"/>
                </a:lnTo>
                <a:lnTo>
                  <a:pt x="662429" y="989474"/>
                </a:lnTo>
                <a:lnTo>
                  <a:pt x="671422" y="993970"/>
                </a:lnTo>
                <a:lnTo>
                  <a:pt x="680944" y="998201"/>
                </a:lnTo>
                <a:lnTo>
                  <a:pt x="690731" y="1002432"/>
                </a:lnTo>
                <a:lnTo>
                  <a:pt x="700517" y="1006134"/>
                </a:lnTo>
                <a:lnTo>
                  <a:pt x="710569" y="1009836"/>
                </a:lnTo>
                <a:lnTo>
                  <a:pt x="720884" y="1012744"/>
                </a:lnTo>
                <a:lnTo>
                  <a:pt x="731465" y="1015653"/>
                </a:lnTo>
                <a:lnTo>
                  <a:pt x="742309" y="1018033"/>
                </a:lnTo>
                <a:lnTo>
                  <a:pt x="742309" y="604459"/>
                </a:lnTo>
                <a:close/>
                <a:moveTo>
                  <a:pt x="742309" y="403225"/>
                </a:moveTo>
                <a:lnTo>
                  <a:pt x="878530" y="403225"/>
                </a:lnTo>
                <a:lnTo>
                  <a:pt x="878530" y="459814"/>
                </a:lnTo>
                <a:lnTo>
                  <a:pt x="888845" y="461136"/>
                </a:lnTo>
                <a:lnTo>
                  <a:pt x="898632" y="462722"/>
                </a:lnTo>
                <a:lnTo>
                  <a:pt x="908419" y="464573"/>
                </a:lnTo>
                <a:lnTo>
                  <a:pt x="918206" y="466425"/>
                </a:lnTo>
                <a:lnTo>
                  <a:pt x="927992" y="468276"/>
                </a:lnTo>
                <a:lnTo>
                  <a:pt x="937514" y="470391"/>
                </a:lnTo>
                <a:lnTo>
                  <a:pt x="947037" y="472771"/>
                </a:lnTo>
                <a:lnTo>
                  <a:pt x="956559" y="475151"/>
                </a:lnTo>
                <a:lnTo>
                  <a:pt x="965816" y="477795"/>
                </a:lnTo>
                <a:lnTo>
                  <a:pt x="975074" y="480704"/>
                </a:lnTo>
                <a:lnTo>
                  <a:pt x="984067" y="483613"/>
                </a:lnTo>
                <a:lnTo>
                  <a:pt x="993325" y="486786"/>
                </a:lnTo>
                <a:lnTo>
                  <a:pt x="1002318" y="489959"/>
                </a:lnTo>
                <a:lnTo>
                  <a:pt x="1011047" y="493397"/>
                </a:lnTo>
                <a:lnTo>
                  <a:pt x="1019511" y="496834"/>
                </a:lnTo>
                <a:lnTo>
                  <a:pt x="1028240" y="500536"/>
                </a:lnTo>
                <a:lnTo>
                  <a:pt x="1036704" y="504503"/>
                </a:lnTo>
                <a:lnTo>
                  <a:pt x="1045168" y="508469"/>
                </a:lnTo>
                <a:lnTo>
                  <a:pt x="1053368" y="512965"/>
                </a:lnTo>
                <a:lnTo>
                  <a:pt x="1061567" y="517196"/>
                </a:lnTo>
                <a:lnTo>
                  <a:pt x="1069502" y="521691"/>
                </a:lnTo>
                <a:lnTo>
                  <a:pt x="1077173" y="526187"/>
                </a:lnTo>
                <a:lnTo>
                  <a:pt x="1084844" y="530682"/>
                </a:lnTo>
                <a:lnTo>
                  <a:pt x="1092779" y="535442"/>
                </a:lnTo>
                <a:lnTo>
                  <a:pt x="1100185" y="540466"/>
                </a:lnTo>
                <a:lnTo>
                  <a:pt x="1107591" y="545490"/>
                </a:lnTo>
                <a:lnTo>
                  <a:pt x="1114733" y="550779"/>
                </a:lnTo>
                <a:lnTo>
                  <a:pt x="1121610" y="556068"/>
                </a:lnTo>
                <a:lnTo>
                  <a:pt x="1128487" y="561621"/>
                </a:lnTo>
                <a:lnTo>
                  <a:pt x="1135364" y="567174"/>
                </a:lnTo>
                <a:lnTo>
                  <a:pt x="1141977" y="572991"/>
                </a:lnTo>
                <a:lnTo>
                  <a:pt x="1148590" y="578544"/>
                </a:lnTo>
                <a:lnTo>
                  <a:pt x="1154673" y="584362"/>
                </a:lnTo>
                <a:lnTo>
                  <a:pt x="1160757" y="590444"/>
                </a:lnTo>
                <a:lnTo>
                  <a:pt x="1166840" y="596526"/>
                </a:lnTo>
                <a:lnTo>
                  <a:pt x="1172395" y="602608"/>
                </a:lnTo>
                <a:lnTo>
                  <a:pt x="1178214" y="608954"/>
                </a:lnTo>
                <a:lnTo>
                  <a:pt x="1183504" y="615565"/>
                </a:lnTo>
                <a:lnTo>
                  <a:pt x="1188794" y="622176"/>
                </a:lnTo>
                <a:lnTo>
                  <a:pt x="1194084" y="628787"/>
                </a:lnTo>
                <a:lnTo>
                  <a:pt x="1199110" y="635398"/>
                </a:lnTo>
                <a:lnTo>
                  <a:pt x="1203871" y="642273"/>
                </a:lnTo>
                <a:lnTo>
                  <a:pt x="1208368" y="649148"/>
                </a:lnTo>
                <a:lnTo>
                  <a:pt x="1212600" y="656023"/>
                </a:lnTo>
                <a:lnTo>
                  <a:pt x="1216832" y="663428"/>
                </a:lnTo>
                <a:lnTo>
                  <a:pt x="1220799" y="670567"/>
                </a:lnTo>
                <a:lnTo>
                  <a:pt x="1224767" y="677707"/>
                </a:lnTo>
                <a:lnTo>
                  <a:pt x="1228206" y="684847"/>
                </a:lnTo>
                <a:lnTo>
                  <a:pt x="1231644" y="692251"/>
                </a:lnTo>
                <a:lnTo>
                  <a:pt x="1234818" y="699655"/>
                </a:lnTo>
                <a:lnTo>
                  <a:pt x="1237728" y="707324"/>
                </a:lnTo>
                <a:lnTo>
                  <a:pt x="1240637" y="714992"/>
                </a:lnTo>
                <a:lnTo>
                  <a:pt x="1243547" y="722661"/>
                </a:lnTo>
                <a:lnTo>
                  <a:pt x="1245927" y="730329"/>
                </a:lnTo>
                <a:lnTo>
                  <a:pt x="1248043" y="738262"/>
                </a:lnTo>
                <a:lnTo>
                  <a:pt x="1249895" y="746195"/>
                </a:lnTo>
                <a:lnTo>
                  <a:pt x="1251747" y="753864"/>
                </a:lnTo>
                <a:lnTo>
                  <a:pt x="1253069" y="762326"/>
                </a:lnTo>
                <a:lnTo>
                  <a:pt x="1254392" y="770259"/>
                </a:lnTo>
                <a:lnTo>
                  <a:pt x="1255450" y="778192"/>
                </a:lnTo>
                <a:lnTo>
                  <a:pt x="1256243" y="786389"/>
                </a:lnTo>
                <a:lnTo>
                  <a:pt x="1257037" y="794587"/>
                </a:lnTo>
                <a:lnTo>
                  <a:pt x="1257301" y="802784"/>
                </a:lnTo>
                <a:lnTo>
                  <a:pt x="1257301" y="811510"/>
                </a:lnTo>
                <a:lnTo>
                  <a:pt x="1079289" y="811510"/>
                </a:lnTo>
                <a:lnTo>
                  <a:pt x="1079025" y="801991"/>
                </a:lnTo>
                <a:lnTo>
                  <a:pt x="1078231" y="792736"/>
                </a:lnTo>
                <a:lnTo>
                  <a:pt x="1076909" y="783745"/>
                </a:lnTo>
                <a:lnTo>
                  <a:pt x="1075322" y="775019"/>
                </a:lnTo>
                <a:lnTo>
                  <a:pt x="1073206" y="766028"/>
                </a:lnTo>
                <a:lnTo>
                  <a:pt x="1070560" y="757301"/>
                </a:lnTo>
                <a:lnTo>
                  <a:pt x="1067651" y="748840"/>
                </a:lnTo>
                <a:lnTo>
                  <a:pt x="1064212" y="740378"/>
                </a:lnTo>
                <a:lnTo>
                  <a:pt x="1060245" y="732180"/>
                </a:lnTo>
                <a:lnTo>
                  <a:pt x="1056013" y="724247"/>
                </a:lnTo>
                <a:lnTo>
                  <a:pt x="1051252" y="716314"/>
                </a:lnTo>
                <a:lnTo>
                  <a:pt x="1046226" y="708381"/>
                </a:lnTo>
                <a:lnTo>
                  <a:pt x="1040936" y="700713"/>
                </a:lnTo>
                <a:lnTo>
                  <a:pt x="1034852" y="693573"/>
                </a:lnTo>
                <a:lnTo>
                  <a:pt x="1028769" y="686433"/>
                </a:lnTo>
                <a:lnTo>
                  <a:pt x="1022156" y="679558"/>
                </a:lnTo>
                <a:lnTo>
                  <a:pt x="1015279" y="672947"/>
                </a:lnTo>
                <a:lnTo>
                  <a:pt x="1008137" y="666601"/>
                </a:lnTo>
                <a:lnTo>
                  <a:pt x="1000731" y="659990"/>
                </a:lnTo>
                <a:lnTo>
                  <a:pt x="993060" y="654172"/>
                </a:lnTo>
                <a:lnTo>
                  <a:pt x="984596" y="648355"/>
                </a:lnTo>
                <a:lnTo>
                  <a:pt x="976132" y="642802"/>
                </a:lnTo>
                <a:lnTo>
                  <a:pt x="967668" y="637778"/>
                </a:lnTo>
                <a:lnTo>
                  <a:pt x="958675" y="632753"/>
                </a:lnTo>
                <a:lnTo>
                  <a:pt x="949682" y="628258"/>
                </a:lnTo>
                <a:lnTo>
                  <a:pt x="940159" y="624027"/>
                </a:lnTo>
                <a:lnTo>
                  <a:pt x="930373" y="619796"/>
                </a:lnTo>
                <a:lnTo>
                  <a:pt x="920322" y="616094"/>
                </a:lnTo>
                <a:lnTo>
                  <a:pt x="910270" y="612656"/>
                </a:lnTo>
                <a:lnTo>
                  <a:pt x="899955" y="609483"/>
                </a:lnTo>
                <a:lnTo>
                  <a:pt x="889639" y="606574"/>
                </a:lnTo>
                <a:lnTo>
                  <a:pt x="878530" y="604194"/>
                </a:lnTo>
                <a:lnTo>
                  <a:pt x="878530" y="1029404"/>
                </a:lnTo>
                <a:lnTo>
                  <a:pt x="888845" y="1030726"/>
                </a:lnTo>
                <a:lnTo>
                  <a:pt x="898632" y="1032313"/>
                </a:lnTo>
                <a:lnTo>
                  <a:pt x="908419" y="1033899"/>
                </a:lnTo>
                <a:lnTo>
                  <a:pt x="918206" y="1035750"/>
                </a:lnTo>
                <a:lnTo>
                  <a:pt x="927728" y="1037866"/>
                </a:lnTo>
                <a:lnTo>
                  <a:pt x="937250" y="1039981"/>
                </a:lnTo>
                <a:lnTo>
                  <a:pt x="947037" y="1042361"/>
                </a:lnTo>
                <a:lnTo>
                  <a:pt x="956294" y="1044741"/>
                </a:lnTo>
                <a:lnTo>
                  <a:pt x="965552" y="1047385"/>
                </a:lnTo>
                <a:lnTo>
                  <a:pt x="974810" y="1050294"/>
                </a:lnTo>
                <a:lnTo>
                  <a:pt x="983803" y="1053203"/>
                </a:lnTo>
                <a:lnTo>
                  <a:pt x="993060" y="1056376"/>
                </a:lnTo>
                <a:lnTo>
                  <a:pt x="1002054" y="1059814"/>
                </a:lnTo>
                <a:lnTo>
                  <a:pt x="1010782" y="1063251"/>
                </a:lnTo>
                <a:lnTo>
                  <a:pt x="1019246" y="1066689"/>
                </a:lnTo>
                <a:lnTo>
                  <a:pt x="1027975" y="1070391"/>
                </a:lnTo>
                <a:lnTo>
                  <a:pt x="1036439" y="1074357"/>
                </a:lnTo>
                <a:lnTo>
                  <a:pt x="1044903" y="1078324"/>
                </a:lnTo>
                <a:lnTo>
                  <a:pt x="1053103" y="1082555"/>
                </a:lnTo>
                <a:lnTo>
                  <a:pt x="1061038" y="1086786"/>
                </a:lnTo>
                <a:lnTo>
                  <a:pt x="1068973" y="1091017"/>
                </a:lnTo>
                <a:lnTo>
                  <a:pt x="1076909" y="1095777"/>
                </a:lnTo>
                <a:lnTo>
                  <a:pt x="1084579" y="1100272"/>
                </a:lnTo>
                <a:lnTo>
                  <a:pt x="1092250" y="1105032"/>
                </a:lnTo>
                <a:lnTo>
                  <a:pt x="1099656" y="1110320"/>
                </a:lnTo>
                <a:lnTo>
                  <a:pt x="1107062" y="1115345"/>
                </a:lnTo>
                <a:lnTo>
                  <a:pt x="1114204" y="1120633"/>
                </a:lnTo>
                <a:lnTo>
                  <a:pt x="1121081" y="1125922"/>
                </a:lnTo>
                <a:lnTo>
                  <a:pt x="1127958" y="1131211"/>
                </a:lnTo>
                <a:lnTo>
                  <a:pt x="1134835" y="1136764"/>
                </a:lnTo>
                <a:lnTo>
                  <a:pt x="1141448" y="1142317"/>
                </a:lnTo>
                <a:lnTo>
                  <a:pt x="1147796" y="1148134"/>
                </a:lnTo>
                <a:lnTo>
                  <a:pt x="1154144" y="1153952"/>
                </a:lnTo>
                <a:lnTo>
                  <a:pt x="1160228" y="1160298"/>
                </a:lnTo>
                <a:lnTo>
                  <a:pt x="1166047" y="1166380"/>
                </a:lnTo>
                <a:lnTo>
                  <a:pt x="1171866" y="1172462"/>
                </a:lnTo>
                <a:lnTo>
                  <a:pt x="1177421" y="1178809"/>
                </a:lnTo>
                <a:lnTo>
                  <a:pt x="1182975" y="1185155"/>
                </a:lnTo>
                <a:lnTo>
                  <a:pt x="1188265" y="1191766"/>
                </a:lnTo>
                <a:lnTo>
                  <a:pt x="1193555" y="1198377"/>
                </a:lnTo>
                <a:lnTo>
                  <a:pt x="1198317" y="1204988"/>
                </a:lnTo>
                <a:lnTo>
                  <a:pt x="1203078" y="1211863"/>
                </a:lnTo>
                <a:lnTo>
                  <a:pt x="1207574" y="1218738"/>
                </a:lnTo>
                <a:lnTo>
                  <a:pt x="1212071" y="1225878"/>
                </a:lnTo>
                <a:lnTo>
                  <a:pt x="1216038" y="1232753"/>
                </a:lnTo>
                <a:lnTo>
                  <a:pt x="1220006" y="1239893"/>
                </a:lnTo>
                <a:lnTo>
                  <a:pt x="1223974" y="1247033"/>
                </a:lnTo>
                <a:lnTo>
                  <a:pt x="1227412" y="1254437"/>
                </a:lnTo>
                <a:lnTo>
                  <a:pt x="1230851" y="1262105"/>
                </a:lnTo>
                <a:lnTo>
                  <a:pt x="1234025" y="1269510"/>
                </a:lnTo>
                <a:lnTo>
                  <a:pt x="1236934" y="1276914"/>
                </a:lnTo>
                <a:lnTo>
                  <a:pt x="1239844" y="1284582"/>
                </a:lnTo>
                <a:lnTo>
                  <a:pt x="1242753" y="1292251"/>
                </a:lnTo>
                <a:lnTo>
                  <a:pt x="1245134" y="1299919"/>
                </a:lnTo>
                <a:lnTo>
                  <a:pt x="1247250" y="1307852"/>
                </a:lnTo>
                <a:lnTo>
                  <a:pt x="1249101" y="1315785"/>
                </a:lnTo>
                <a:lnTo>
                  <a:pt x="1250953" y="1323718"/>
                </a:lnTo>
                <a:lnTo>
                  <a:pt x="1252276" y="1331651"/>
                </a:lnTo>
                <a:lnTo>
                  <a:pt x="1253598" y="1339584"/>
                </a:lnTo>
                <a:lnTo>
                  <a:pt x="1254656" y="1347517"/>
                </a:lnTo>
                <a:lnTo>
                  <a:pt x="1255450" y="1355715"/>
                </a:lnTo>
                <a:lnTo>
                  <a:pt x="1255979" y="1364177"/>
                </a:lnTo>
                <a:lnTo>
                  <a:pt x="1256508" y="1372374"/>
                </a:lnTo>
                <a:lnTo>
                  <a:pt x="1256508" y="1380572"/>
                </a:lnTo>
                <a:lnTo>
                  <a:pt x="1256508" y="1389034"/>
                </a:lnTo>
                <a:lnTo>
                  <a:pt x="1255979" y="1397231"/>
                </a:lnTo>
                <a:lnTo>
                  <a:pt x="1255450" y="1405428"/>
                </a:lnTo>
                <a:lnTo>
                  <a:pt x="1254656" y="1413626"/>
                </a:lnTo>
                <a:lnTo>
                  <a:pt x="1253598" y="1421823"/>
                </a:lnTo>
                <a:lnTo>
                  <a:pt x="1252276" y="1429756"/>
                </a:lnTo>
                <a:lnTo>
                  <a:pt x="1250953" y="1437689"/>
                </a:lnTo>
                <a:lnTo>
                  <a:pt x="1249101" y="1445622"/>
                </a:lnTo>
                <a:lnTo>
                  <a:pt x="1247250" y="1453555"/>
                </a:lnTo>
                <a:lnTo>
                  <a:pt x="1245134" y="1461488"/>
                </a:lnTo>
                <a:lnTo>
                  <a:pt x="1242753" y="1469157"/>
                </a:lnTo>
                <a:lnTo>
                  <a:pt x="1239844" y="1476826"/>
                </a:lnTo>
                <a:lnTo>
                  <a:pt x="1236934" y="1484494"/>
                </a:lnTo>
                <a:lnTo>
                  <a:pt x="1234025" y="1491898"/>
                </a:lnTo>
                <a:lnTo>
                  <a:pt x="1230851" y="1499302"/>
                </a:lnTo>
                <a:lnTo>
                  <a:pt x="1227412" y="1506971"/>
                </a:lnTo>
                <a:lnTo>
                  <a:pt x="1223974" y="1514111"/>
                </a:lnTo>
                <a:lnTo>
                  <a:pt x="1220006" y="1521515"/>
                </a:lnTo>
                <a:lnTo>
                  <a:pt x="1216038" y="1528655"/>
                </a:lnTo>
                <a:lnTo>
                  <a:pt x="1212071" y="1535530"/>
                </a:lnTo>
                <a:lnTo>
                  <a:pt x="1207574" y="1542405"/>
                </a:lnTo>
                <a:lnTo>
                  <a:pt x="1203078" y="1549280"/>
                </a:lnTo>
                <a:lnTo>
                  <a:pt x="1198317" y="1556420"/>
                </a:lnTo>
                <a:lnTo>
                  <a:pt x="1193555" y="1563031"/>
                </a:lnTo>
                <a:lnTo>
                  <a:pt x="1188265" y="1569642"/>
                </a:lnTo>
                <a:lnTo>
                  <a:pt x="1182975" y="1576253"/>
                </a:lnTo>
                <a:lnTo>
                  <a:pt x="1177421" y="1582599"/>
                </a:lnTo>
                <a:lnTo>
                  <a:pt x="1171866" y="1588681"/>
                </a:lnTo>
                <a:lnTo>
                  <a:pt x="1166047" y="1595027"/>
                </a:lnTo>
                <a:lnTo>
                  <a:pt x="1160228" y="1601109"/>
                </a:lnTo>
                <a:lnTo>
                  <a:pt x="1154144" y="1607191"/>
                </a:lnTo>
                <a:lnTo>
                  <a:pt x="1147796" y="1613273"/>
                </a:lnTo>
                <a:lnTo>
                  <a:pt x="1141448" y="1618826"/>
                </a:lnTo>
                <a:lnTo>
                  <a:pt x="1134835" y="1624644"/>
                </a:lnTo>
                <a:lnTo>
                  <a:pt x="1127958" y="1630197"/>
                </a:lnTo>
                <a:lnTo>
                  <a:pt x="1121081" y="1635486"/>
                </a:lnTo>
                <a:lnTo>
                  <a:pt x="1114204" y="1640774"/>
                </a:lnTo>
                <a:lnTo>
                  <a:pt x="1107062" y="1646063"/>
                </a:lnTo>
                <a:lnTo>
                  <a:pt x="1099656" y="1651087"/>
                </a:lnTo>
                <a:lnTo>
                  <a:pt x="1092250" y="1656112"/>
                </a:lnTo>
                <a:lnTo>
                  <a:pt x="1084579" y="1661136"/>
                </a:lnTo>
                <a:lnTo>
                  <a:pt x="1076909" y="1665631"/>
                </a:lnTo>
                <a:lnTo>
                  <a:pt x="1068973" y="1670127"/>
                </a:lnTo>
                <a:lnTo>
                  <a:pt x="1061038" y="1674622"/>
                </a:lnTo>
                <a:lnTo>
                  <a:pt x="1053103" y="1678853"/>
                </a:lnTo>
                <a:lnTo>
                  <a:pt x="1044903" y="1683084"/>
                </a:lnTo>
                <a:lnTo>
                  <a:pt x="1036439" y="1687050"/>
                </a:lnTo>
                <a:lnTo>
                  <a:pt x="1027975" y="1690752"/>
                </a:lnTo>
                <a:lnTo>
                  <a:pt x="1019246" y="1694455"/>
                </a:lnTo>
                <a:lnTo>
                  <a:pt x="1010782" y="1698157"/>
                </a:lnTo>
                <a:lnTo>
                  <a:pt x="1002054" y="1701594"/>
                </a:lnTo>
                <a:lnTo>
                  <a:pt x="993060" y="1705032"/>
                </a:lnTo>
                <a:lnTo>
                  <a:pt x="983803" y="1708205"/>
                </a:lnTo>
                <a:lnTo>
                  <a:pt x="974810" y="1711114"/>
                </a:lnTo>
                <a:lnTo>
                  <a:pt x="965552" y="1714023"/>
                </a:lnTo>
                <a:lnTo>
                  <a:pt x="956294" y="1716667"/>
                </a:lnTo>
                <a:lnTo>
                  <a:pt x="947037" y="1719047"/>
                </a:lnTo>
                <a:lnTo>
                  <a:pt x="937250" y="1721427"/>
                </a:lnTo>
                <a:lnTo>
                  <a:pt x="927728" y="1723542"/>
                </a:lnTo>
                <a:lnTo>
                  <a:pt x="918206" y="1725658"/>
                </a:lnTo>
                <a:lnTo>
                  <a:pt x="908419" y="1727509"/>
                </a:lnTo>
                <a:lnTo>
                  <a:pt x="898632" y="1729095"/>
                </a:lnTo>
                <a:lnTo>
                  <a:pt x="888845" y="1730682"/>
                </a:lnTo>
                <a:lnTo>
                  <a:pt x="878530" y="1732004"/>
                </a:lnTo>
                <a:lnTo>
                  <a:pt x="878530" y="1804988"/>
                </a:lnTo>
                <a:lnTo>
                  <a:pt x="742309" y="1804988"/>
                </a:lnTo>
                <a:lnTo>
                  <a:pt x="742309" y="1732004"/>
                </a:lnTo>
                <a:lnTo>
                  <a:pt x="731994" y="1730682"/>
                </a:lnTo>
                <a:lnTo>
                  <a:pt x="722207" y="1729360"/>
                </a:lnTo>
                <a:lnTo>
                  <a:pt x="712420" y="1727509"/>
                </a:lnTo>
                <a:lnTo>
                  <a:pt x="702633" y="1725658"/>
                </a:lnTo>
                <a:lnTo>
                  <a:pt x="692847" y="1723807"/>
                </a:lnTo>
                <a:lnTo>
                  <a:pt x="683060" y="1721691"/>
                </a:lnTo>
                <a:lnTo>
                  <a:pt x="673802" y="1719311"/>
                </a:lnTo>
                <a:lnTo>
                  <a:pt x="664280" y="1716931"/>
                </a:lnTo>
                <a:lnTo>
                  <a:pt x="655023" y="1714287"/>
                </a:lnTo>
                <a:lnTo>
                  <a:pt x="645765" y="1711378"/>
                </a:lnTo>
                <a:lnTo>
                  <a:pt x="636772" y="1708470"/>
                </a:lnTo>
                <a:lnTo>
                  <a:pt x="627514" y="1705296"/>
                </a:lnTo>
                <a:lnTo>
                  <a:pt x="618521" y="1701859"/>
                </a:lnTo>
                <a:lnTo>
                  <a:pt x="609792" y="1698421"/>
                </a:lnTo>
                <a:lnTo>
                  <a:pt x="601064" y="1694719"/>
                </a:lnTo>
                <a:lnTo>
                  <a:pt x="592599" y="1691017"/>
                </a:lnTo>
                <a:lnTo>
                  <a:pt x="584135" y="1687315"/>
                </a:lnTo>
                <a:lnTo>
                  <a:pt x="575671" y="1683348"/>
                </a:lnTo>
                <a:lnTo>
                  <a:pt x="567471" y="1679117"/>
                </a:lnTo>
                <a:lnTo>
                  <a:pt x="559272" y="1674886"/>
                </a:lnTo>
                <a:lnTo>
                  <a:pt x="551337" y="1670391"/>
                </a:lnTo>
                <a:lnTo>
                  <a:pt x="543666" y="1665896"/>
                </a:lnTo>
                <a:lnTo>
                  <a:pt x="535731" y="1661400"/>
                </a:lnTo>
                <a:lnTo>
                  <a:pt x="528060" y="1656376"/>
                </a:lnTo>
                <a:lnTo>
                  <a:pt x="520654" y="1651352"/>
                </a:lnTo>
                <a:lnTo>
                  <a:pt x="513248" y="1646328"/>
                </a:lnTo>
                <a:lnTo>
                  <a:pt x="506106" y="1641039"/>
                </a:lnTo>
                <a:lnTo>
                  <a:pt x="499229" y="1635750"/>
                </a:lnTo>
                <a:lnTo>
                  <a:pt x="492352" y="1630462"/>
                </a:lnTo>
                <a:lnTo>
                  <a:pt x="485475" y="1624908"/>
                </a:lnTo>
                <a:lnTo>
                  <a:pt x="478862" y="1619091"/>
                </a:lnTo>
                <a:lnTo>
                  <a:pt x="472249" y="1613538"/>
                </a:lnTo>
                <a:lnTo>
                  <a:pt x="466166" y="1607456"/>
                </a:lnTo>
                <a:lnTo>
                  <a:pt x="460082" y="1601374"/>
                </a:lnTo>
                <a:lnTo>
                  <a:pt x="453999" y="1595292"/>
                </a:lnTo>
                <a:lnTo>
                  <a:pt x="448180" y="1588945"/>
                </a:lnTo>
                <a:lnTo>
                  <a:pt x="442625" y="1582864"/>
                </a:lnTo>
                <a:lnTo>
                  <a:pt x="437335" y="1576517"/>
                </a:lnTo>
                <a:lnTo>
                  <a:pt x="432045" y="1569906"/>
                </a:lnTo>
                <a:lnTo>
                  <a:pt x="426755" y="1563295"/>
                </a:lnTo>
                <a:lnTo>
                  <a:pt x="421729" y="1556685"/>
                </a:lnTo>
                <a:lnTo>
                  <a:pt x="416968" y="1549545"/>
                </a:lnTo>
                <a:lnTo>
                  <a:pt x="412471" y="1542670"/>
                </a:lnTo>
                <a:lnTo>
                  <a:pt x="408239" y="1535794"/>
                </a:lnTo>
                <a:lnTo>
                  <a:pt x="404007" y="1528655"/>
                </a:lnTo>
                <a:lnTo>
                  <a:pt x="400040" y="1521515"/>
                </a:lnTo>
                <a:lnTo>
                  <a:pt x="396072" y="1514375"/>
                </a:lnTo>
                <a:lnTo>
                  <a:pt x="392633" y="1507235"/>
                </a:lnTo>
                <a:lnTo>
                  <a:pt x="389195" y="1499567"/>
                </a:lnTo>
                <a:lnTo>
                  <a:pt x="386021" y="1492163"/>
                </a:lnTo>
                <a:lnTo>
                  <a:pt x="383111" y="1484494"/>
                </a:lnTo>
                <a:lnTo>
                  <a:pt x="380202" y="1477090"/>
                </a:lnTo>
                <a:lnTo>
                  <a:pt x="377292" y="1469421"/>
                </a:lnTo>
                <a:lnTo>
                  <a:pt x="374912" y="1461753"/>
                </a:lnTo>
                <a:lnTo>
                  <a:pt x="372796" y="1453555"/>
                </a:lnTo>
                <a:lnTo>
                  <a:pt x="370944" y="1445622"/>
                </a:lnTo>
                <a:lnTo>
                  <a:pt x="369092" y="1437954"/>
                </a:lnTo>
                <a:lnTo>
                  <a:pt x="367770" y="1429756"/>
                </a:lnTo>
                <a:lnTo>
                  <a:pt x="366447" y="1421823"/>
                </a:lnTo>
                <a:lnTo>
                  <a:pt x="365389" y="1413890"/>
                </a:lnTo>
                <a:lnTo>
                  <a:pt x="364596" y="1405428"/>
                </a:lnTo>
                <a:lnTo>
                  <a:pt x="363802" y="1397231"/>
                </a:lnTo>
                <a:lnTo>
                  <a:pt x="363538" y="1389034"/>
                </a:lnTo>
                <a:lnTo>
                  <a:pt x="363538" y="1380572"/>
                </a:lnTo>
                <a:lnTo>
                  <a:pt x="541550" y="1380572"/>
                </a:lnTo>
                <a:lnTo>
                  <a:pt x="541814" y="1389827"/>
                </a:lnTo>
                <a:lnTo>
                  <a:pt x="542608" y="1399082"/>
                </a:lnTo>
                <a:lnTo>
                  <a:pt x="543930" y="1408337"/>
                </a:lnTo>
                <a:lnTo>
                  <a:pt x="545517" y="1417064"/>
                </a:lnTo>
                <a:lnTo>
                  <a:pt x="547633" y="1426054"/>
                </a:lnTo>
                <a:lnTo>
                  <a:pt x="550279" y="1434516"/>
                </a:lnTo>
                <a:lnTo>
                  <a:pt x="553188" y="1442978"/>
                </a:lnTo>
                <a:lnTo>
                  <a:pt x="556627" y="1451440"/>
                </a:lnTo>
                <a:lnTo>
                  <a:pt x="560594" y="1459902"/>
                </a:lnTo>
                <a:lnTo>
                  <a:pt x="564826" y="1467835"/>
                </a:lnTo>
                <a:lnTo>
                  <a:pt x="569587" y="1475768"/>
                </a:lnTo>
                <a:lnTo>
                  <a:pt x="574613" y="1483436"/>
                </a:lnTo>
                <a:lnTo>
                  <a:pt x="579903" y="1491105"/>
                </a:lnTo>
                <a:lnTo>
                  <a:pt x="585987" y="1498245"/>
                </a:lnTo>
                <a:lnTo>
                  <a:pt x="592070" y="1505649"/>
                </a:lnTo>
                <a:lnTo>
                  <a:pt x="598683" y="1512524"/>
                </a:lnTo>
                <a:lnTo>
                  <a:pt x="605560" y="1519135"/>
                </a:lnTo>
                <a:lnTo>
                  <a:pt x="612702" y="1525481"/>
                </a:lnTo>
                <a:lnTo>
                  <a:pt x="620108" y="1531828"/>
                </a:lnTo>
                <a:lnTo>
                  <a:pt x="627779" y="1537645"/>
                </a:lnTo>
                <a:lnTo>
                  <a:pt x="636243" y="1543463"/>
                </a:lnTo>
                <a:lnTo>
                  <a:pt x="644707" y="1549016"/>
                </a:lnTo>
                <a:lnTo>
                  <a:pt x="653171" y="1554040"/>
                </a:lnTo>
                <a:lnTo>
                  <a:pt x="662164" y="1559329"/>
                </a:lnTo>
                <a:lnTo>
                  <a:pt x="671157" y="1563824"/>
                </a:lnTo>
                <a:lnTo>
                  <a:pt x="680680" y="1568055"/>
                </a:lnTo>
                <a:lnTo>
                  <a:pt x="690466" y="1572286"/>
                </a:lnTo>
                <a:lnTo>
                  <a:pt x="700517" y="1575988"/>
                </a:lnTo>
                <a:lnTo>
                  <a:pt x="710569" y="1579161"/>
                </a:lnTo>
                <a:lnTo>
                  <a:pt x="720884" y="1582335"/>
                </a:lnTo>
                <a:lnTo>
                  <a:pt x="731200" y="1584979"/>
                </a:lnTo>
                <a:lnTo>
                  <a:pt x="742309" y="1587623"/>
                </a:lnTo>
                <a:lnTo>
                  <a:pt x="742309" y="1162678"/>
                </a:lnTo>
                <a:lnTo>
                  <a:pt x="731994" y="1161356"/>
                </a:lnTo>
                <a:lnTo>
                  <a:pt x="722207" y="1159770"/>
                </a:lnTo>
                <a:lnTo>
                  <a:pt x="712420" y="1158183"/>
                </a:lnTo>
                <a:lnTo>
                  <a:pt x="702633" y="1156068"/>
                </a:lnTo>
                <a:lnTo>
                  <a:pt x="693111" y="1153952"/>
                </a:lnTo>
                <a:lnTo>
                  <a:pt x="683325" y="1151837"/>
                </a:lnTo>
                <a:lnTo>
                  <a:pt x="673802" y="1149457"/>
                </a:lnTo>
                <a:lnTo>
                  <a:pt x="664545" y="1147077"/>
                </a:lnTo>
                <a:lnTo>
                  <a:pt x="655287" y="1144432"/>
                </a:lnTo>
                <a:lnTo>
                  <a:pt x="646029" y="1141524"/>
                </a:lnTo>
                <a:lnTo>
                  <a:pt x="637036" y="1138615"/>
                </a:lnTo>
                <a:lnTo>
                  <a:pt x="627779" y="1135442"/>
                </a:lnTo>
                <a:lnTo>
                  <a:pt x="618785" y="1132268"/>
                </a:lnTo>
                <a:lnTo>
                  <a:pt x="610057" y="1128831"/>
                </a:lnTo>
                <a:lnTo>
                  <a:pt x="601593" y="1125393"/>
                </a:lnTo>
                <a:lnTo>
                  <a:pt x="592864" y="1121691"/>
                </a:lnTo>
                <a:lnTo>
                  <a:pt x="584400" y="1117725"/>
                </a:lnTo>
                <a:lnTo>
                  <a:pt x="575936" y="1113758"/>
                </a:lnTo>
                <a:lnTo>
                  <a:pt x="567736" y="1109527"/>
                </a:lnTo>
                <a:lnTo>
                  <a:pt x="559801" y="1105032"/>
                </a:lnTo>
                <a:lnTo>
                  <a:pt x="551866" y="1100801"/>
                </a:lnTo>
                <a:lnTo>
                  <a:pt x="543930" y="1096041"/>
                </a:lnTo>
                <a:lnTo>
                  <a:pt x="536260" y="1091546"/>
                </a:lnTo>
                <a:lnTo>
                  <a:pt x="528589" y="1086786"/>
                </a:lnTo>
                <a:lnTo>
                  <a:pt x="521183" y="1081762"/>
                </a:lnTo>
                <a:lnTo>
                  <a:pt x="513777" y="1076737"/>
                </a:lnTo>
                <a:lnTo>
                  <a:pt x="506635" y="1071449"/>
                </a:lnTo>
                <a:lnTo>
                  <a:pt x="499758" y="1066160"/>
                </a:lnTo>
                <a:lnTo>
                  <a:pt x="492881" y="1060871"/>
                </a:lnTo>
                <a:lnTo>
                  <a:pt x="486004" y="1055054"/>
                </a:lnTo>
                <a:lnTo>
                  <a:pt x="479391" y="1049501"/>
                </a:lnTo>
                <a:lnTo>
                  <a:pt x="473043" y="1043683"/>
                </a:lnTo>
                <a:lnTo>
                  <a:pt x="466695" y="1037866"/>
                </a:lnTo>
                <a:lnTo>
                  <a:pt x="460611" y="1031784"/>
                </a:lnTo>
                <a:lnTo>
                  <a:pt x="454792" y="1025702"/>
                </a:lnTo>
                <a:lnTo>
                  <a:pt x="448973" y="1019620"/>
                </a:lnTo>
                <a:lnTo>
                  <a:pt x="443418" y="1013273"/>
                </a:lnTo>
                <a:lnTo>
                  <a:pt x="437864" y="1006662"/>
                </a:lnTo>
                <a:lnTo>
                  <a:pt x="432574" y="1000052"/>
                </a:lnTo>
                <a:lnTo>
                  <a:pt x="427284" y="993441"/>
                </a:lnTo>
                <a:lnTo>
                  <a:pt x="422523" y="986830"/>
                </a:lnTo>
                <a:lnTo>
                  <a:pt x="417761" y="980219"/>
                </a:lnTo>
                <a:lnTo>
                  <a:pt x="413265" y="973344"/>
                </a:lnTo>
                <a:lnTo>
                  <a:pt x="408768" y="966204"/>
                </a:lnTo>
                <a:lnTo>
                  <a:pt x="404801" y="959329"/>
                </a:lnTo>
                <a:lnTo>
                  <a:pt x="400833" y="951925"/>
                </a:lnTo>
                <a:lnTo>
                  <a:pt x="396866" y="944785"/>
                </a:lnTo>
                <a:lnTo>
                  <a:pt x="393427" y="937381"/>
                </a:lnTo>
                <a:lnTo>
                  <a:pt x="389988" y="929977"/>
                </a:lnTo>
                <a:lnTo>
                  <a:pt x="386814" y="922573"/>
                </a:lnTo>
                <a:lnTo>
                  <a:pt x="383640" y="915168"/>
                </a:lnTo>
                <a:lnTo>
                  <a:pt x="380995" y="907235"/>
                </a:lnTo>
                <a:lnTo>
                  <a:pt x="378086" y="899567"/>
                </a:lnTo>
                <a:lnTo>
                  <a:pt x="375705" y="891898"/>
                </a:lnTo>
                <a:lnTo>
                  <a:pt x="373589" y="884230"/>
                </a:lnTo>
                <a:lnTo>
                  <a:pt x="371738" y="876297"/>
                </a:lnTo>
                <a:lnTo>
                  <a:pt x="369886" y="868364"/>
                </a:lnTo>
                <a:lnTo>
                  <a:pt x="368563" y="860431"/>
                </a:lnTo>
                <a:lnTo>
                  <a:pt x="367241" y="852233"/>
                </a:lnTo>
                <a:lnTo>
                  <a:pt x="366183" y="844300"/>
                </a:lnTo>
                <a:lnTo>
                  <a:pt x="365389" y="836103"/>
                </a:lnTo>
                <a:lnTo>
                  <a:pt x="364860" y="827905"/>
                </a:lnTo>
                <a:lnTo>
                  <a:pt x="364331" y="819708"/>
                </a:lnTo>
                <a:lnTo>
                  <a:pt x="364331" y="811510"/>
                </a:lnTo>
                <a:lnTo>
                  <a:pt x="364331" y="802784"/>
                </a:lnTo>
                <a:lnTo>
                  <a:pt x="364860" y="794587"/>
                </a:lnTo>
                <a:lnTo>
                  <a:pt x="365389" y="786389"/>
                </a:lnTo>
                <a:lnTo>
                  <a:pt x="366183" y="778456"/>
                </a:lnTo>
                <a:lnTo>
                  <a:pt x="367241" y="770259"/>
                </a:lnTo>
                <a:lnTo>
                  <a:pt x="368563" y="762326"/>
                </a:lnTo>
                <a:lnTo>
                  <a:pt x="369886" y="754128"/>
                </a:lnTo>
                <a:lnTo>
                  <a:pt x="371738" y="746195"/>
                </a:lnTo>
                <a:lnTo>
                  <a:pt x="373589" y="738262"/>
                </a:lnTo>
                <a:lnTo>
                  <a:pt x="375705" y="730594"/>
                </a:lnTo>
                <a:lnTo>
                  <a:pt x="378086" y="722925"/>
                </a:lnTo>
                <a:lnTo>
                  <a:pt x="380995" y="715257"/>
                </a:lnTo>
                <a:lnTo>
                  <a:pt x="383640" y="707324"/>
                </a:lnTo>
                <a:lnTo>
                  <a:pt x="386814" y="699919"/>
                </a:lnTo>
                <a:lnTo>
                  <a:pt x="389988" y="692515"/>
                </a:lnTo>
                <a:lnTo>
                  <a:pt x="393427" y="685111"/>
                </a:lnTo>
                <a:lnTo>
                  <a:pt x="396866" y="677707"/>
                </a:lnTo>
                <a:lnTo>
                  <a:pt x="400833" y="670567"/>
                </a:lnTo>
                <a:lnTo>
                  <a:pt x="404801" y="663428"/>
                </a:lnTo>
                <a:lnTo>
                  <a:pt x="408768" y="656288"/>
                </a:lnTo>
                <a:lnTo>
                  <a:pt x="413265" y="649413"/>
                </a:lnTo>
                <a:lnTo>
                  <a:pt x="417761" y="642537"/>
                </a:lnTo>
                <a:lnTo>
                  <a:pt x="422523" y="635662"/>
                </a:lnTo>
                <a:lnTo>
                  <a:pt x="427284" y="629051"/>
                </a:lnTo>
                <a:lnTo>
                  <a:pt x="432574" y="622440"/>
                </a:lnTo>
                <a:lnTo>
                  <a:pt x="437864" y="615830"/>
                </a:lnTo>
                <a:lnTo>
                  <a:pt x="443418" y="609219"/>
                </a:lnTo>
                <a:lnTo>
                  <a:pt x="448973" y="602872"/>
                </a:lnTo>
                <a:lnTo>
                  <a:pt x="454792" y="596790"/>
                </a:lnTo>
                <a:lnTo>
                  <a:pt x="460611" y="590708"/>
                </a:lnTo>
                <a:lnTo>
                  <a:pt x="466695" y="584891"/>
                </a:lnTo>
                <a:lnTo>
                  <a:pt x="473043" y="578809"/>
                </a:lnTo>
                <a:lnTo>
                  <a:pt x="479391" y="573256"/>
                </a:lnTo>
                <a:lnTo>
                  <a:pt x="486004" y="567438"/>
                </a:lnTo>
                <a:lnTo>
                  <a:pt x="492881" y="561885"/>
                </a:lnTo>
                <a:lnTo>
                  <a:pt x="499758" y="556332"/>
                </a:lnTo>
                <a:lnTo>
                  <a:pt x="506635" y="551043"/>
                </a:lnTo>
                <a:lnTo>
                  <a:pt x="513777" y="545755"/>
                </a:lnTo>
                <a:lnTo>
                  <a:pt x="521183" y="540730"/>
                </a:lnTo>
                <a:lnTo>
                  <a:pt x="528589" y="535971"/>
                </a:lnTo>
                <a:lnTo>
                  <a:pt x="536260" y="530946"/>
                </a:lnTo>
                <a:lnTo>
                  <a:pt x="543930" y="526451"/>
                </a:lnTo>
                <a:lnTo>
                  <a:pt x="551866" y="521956"/>
                </a:lnTo>
                <a:lnTo>
                  <a:pt x="559801" y="517460"/>
                </a:lnTo>
                <a:lnTo>
                  <a:pt x="567736" y="513229"/>
                </a:lnTo>
                <a:lnTo>
                  <a:pt x="575936" y="508734"/>
                </a:lnTo>
                <a:lnTo>
                  <a:pt x="584400" y="504767"/>
                </a:lnTo>
                <a:lnTo>
                  <a:pt x="592864" y="500801"/>
                </a:lnTo>
                <a:lnTo>
                  <a:pt x="601593" y="497099"/>
                </a:lnTo>
                <a:lnTo>
                  <a:pt x="610057" y="493661"/>
                </a:lnTo>
                <a:lnTo>
                  <a:pt x="618785" y="490224"/>
                </a:lnTo>
                <a:lnTo>
                  <a:pt x="627779" y="487050"/>
                </a:lnTo>
                <a:lnTo>
                  <a:pt x="637036" y="483877"/>
                </a:lnTo>
                <a:lnTo>
                  <a:pt x="646029" y="480968"/>
                </a:lnTo>
                <a:lnTo>
                  <a:pt x="655287" y="478060"/>
                </a:lnTo>
                <a:lnTo>
                  <a:pt x="664545" y="475415"/>
                </a:lnTo>
                <a:lnTo>
                  <a:pt x="673802" y="473035"/>
                </a:lnTo>
                <a:lnTo>
                  <a:pt x="683325" y="470655"/>
                </a:lnTo>
                <a:lnTo>
                  <a:pt x="693111" y="468540"/>
                </a:lnTo>
                <a:lnTo>
                  <a:pt x="702633" y="466425"/>
                </a:lnTo>
                <a:lnTo>
                  <a:pt x="712420" y="464573"/>
                </a:lnTo>
                <a:lnTo>
                  <a:pt x="722207" y="462987"/>
                </a:lnTo>
                <a:lnTo>
                  <a:pt x="731994" y="461136"/>
                </a:lnTo>
                <a:lnTo>
                  <a:pt x="742309" y="459814"/>
                </a:lnTo>
                <a:lnTo>
                  <a:pt x="742309" y="403225"/>
                </a:lnTo>
                <a:close/>
                <a:moveTo>
                  <a:pt x="142657" y="168575"/>
                </a:moveTo>
                <a:lnTo>
                  <a:pt x="142657" y="1998818"/>
                </a:lnTo>
                <a:lnTo>
                  <a:pt x="1480298" y="1998818"/>
                </a:lnTo>
                <a:lnTo>
                  <a:pt x="1480298" y="168575"/>
                </a:lnTo>
                <a:lnTo>
                  <a:pt x="142657" y="168575"/>
                </a:lnTo>
                <a:close/>
                <a:moveTo>
                  <a:pt x="2790825" y="73025"/>
                </a:moveTo>
                <a:lnTo>
                  <a:pt x="2859662" y="73025"/>
                </a:lnTo>
                <a:lnTo>
                  <a:pt x="2868433" y="73290"/>
                </a:lnTo>
                <a:lnTo>
                  <a:pt x="2876938" y="73819"/>
                </a:lnTo>
                <a:lnTo>
                  <a:pt x="2885177" y="74877"/>
                </a:lnTo>
                <a:lnTo>
                  <a:pt x="2893151" y="76200"/>
                </a:lnTo>
                <a:lnTo>
                  <a:pt x="2901124" y="78053"/>
                </a:lnTo>
                <a:lnTo>
                  <a:pt x="2909098" y="80434"/>
                </a:lnTo>
                <a:lnTo>
                  <a:pt x="2916805" y="82816"/>
                </a:lnTo>
                <a:lnTo>
                  <a:pt x="2924513" y="85992"/>
                </a:lnTo>
                <a:lnTo>
                  <a:pt x="2931689" y="89167"/>
                </a:lnTo>
                <a:lnTo>
                  <a:pt x="2938865" y="92872"/>
                </a:lnTo>
                <a:lnTo>
                  <a:pt x="2945775" y="96841"/>
                </a:lnTo>
                <a:lnTo>
                  <a:pt x="2952420" y="101075"/>
                </a:lnTo>
                <a:lnTo>
                  <a:pt x="2958799" y="105574"/>
                </a:lnTo>
                <a:lnTo>
                  <a:pt x="2965177" y="110337"/>
                </a:lnTo>
                <a:lnTo>
                  <a:pt x="2971290" y="115895"/>
                </a:lnTo>
                <a:lnTo>
                  <a:pt x="2977137" y="121452"/>
                </a:lnTo>
                <a:lnTo>
                  <a:pt x="2982719" y="127009"/>
                </a:lnTo>
                <a:lnTo>
                  <a:pt x="2987769" y="133095"/>
                </a:lnTo>
                <a:lnTo>
                  <a:pt x="2992553" y="139182"/>
                </a:lnTo>
                <a:lnTo>
                  <a:pt x="2997337" y="145533"/>
                </a:lnTo>
                <a:lnTo>
                  <a:pt x="3001589" y="152413"/>
                </a:lnTo>
                <a:lnTo>
                  <a:pt x="3005576" y="159029"/>
                </a:lnTo>
                <a:lnTo>
                  <a:pt x="3009297" y="166438"/>
                </a:lnTo>
                <a:lnTo>
                  <a:pt x="3012486" y="173848"/>
                </a:lnTo>
                <a:lnTo>
                  <a:pt x="3015410" y="181258"/>
                </a:lnTo>
                <a:lnTo>
                  <a:pt x="3018068" y="188932"/>
                </a:lnTo>
                <a:lnTo>
                  <a:pt x="3020460" y="196606"/>
                </a:lnTo>
                <a:lnTo>
                  <a:pt x="3022320" y="204545"/>
                </a:lnTo>
                <a:lnTo>
                  <a:pt x="3023915" y="212748"/>
                </a:lnTo>
                <a:lnTo>
                  <a:pt x="3024978" y="221216"/>
                </a:lnTo>
                <a:lnTo>
                  <a:pt x="3025509" y="229420"/>
                </a:lnTo>
                <a:lnTo>
                  <a:pt x="3025775" y="237888"/>
                </a:lnTo>
                <a:lnTo>
                  <a:pt x="3025775" y="1492222"/>
                </a:lnTo>
                <a:lnTo>
                  <a:pt x="3025509" y="1500690"/>
                </a:lnTo>
                <a:lnTo>
                  <a:pt x="3024978" y="1509158"/>
                </a:lnTo>
                <a:lnTo>
                  <a:pt x="3023915" y="1517362"/>
                </a:lnTo>
                <a:lnTo>
                  <a:pt x="3022320" y="1525565"/>
                </a:lnTo>
                <a:lnTo>
                  <a:pt x="3020460" y="1533504"/>
                </a:lnTo>
                <a:lnTo>
                  <a:pt x="3018068" y="1541178"/>
                </a:lnTo>
                <a:lnTo>
                  <a:pt x="3015410" y="1548853"/>
                </a:lnTo>
                <a:lnTo>
                  <a:pt x="3012486" y="1556527"/>
                </a:lnTo>
                <a:lnTo>
                  <a:pt x="3009297" y="1563936"/>
                </a:lnTo>
                <a:lnTo>
                  <a:pt x="3005576" y="1570817"/>
                </a:lnTo>
                <a:lnTo>
                  <a:pt x="3001589" y="1577697"/>
                </a:lnTo>
                <a:lnTo>
                  <a:pt x="2997337" y="1584577"/>
                </a:lnTo>
                <a:lnTo>
                  <a:pt x="2992553" y="1590928"/>
                </a:lnTo>
                <a:lnTo>
                  <a:pt x="2987769" y="1597015"/>
                </a:lnTo>
                <a:lnTo>
                  <a:pt x="2982719" y="1603101"/>
                </a:lnTo>
                <a:lnTo>
                  <a:pt x="2977137" y="1608923"/>
                </a:lnTo>
                <a:lnTo>
                  <a:pt x="2971290" y="1614480"/>
                </a:lnTo>
                <a:lnTo>
                  <a:pt x="2965177" y="1619773"/>
                </a:lnTo>
                <a:lnTo>
                  <a:pt x="2958799" y="1624536"/>
                </a:lnTo>
                <a:lnTo>
                  <a:pt x="2952420" y="1629035"/>
                </a:lnTo>
                <a:lnTo>
                  <a:pt x="2945775" y="1633269"/>
                </a:lnTo>
                <a:lnTo>
                  <a:pt x="2938865" y="1637238"/>
                </a:lnTo>
                <a:lnTo>
                  <a:pt x="2931689" y="1640943"/>
                </a:lnTo>
                <a:lnTo>
                  <a:pt x="2924513" y="1644118"/>
                </a:lnTo>
                <a:lnTo>
                  <a:pt x="2916805" y="1647294"/>
                </a:lnTo>
                <a:lnTo>
                  <a:pt x="2909098" y="1649676"/>
                </a:lnTo>
                <a:lnTo>
                  <a:pt x="2901124" y="1652057"/>
                </a:lnTo>
                <a:lnTo>
                  <a:pt x="2893151" y="1653910"/>
                </a:lnTo>
                <a:lnTo>
                  <a:pt x="2885177" y="1655497"/>
                </a:lnTo>
                <a:lnTo>
                  <a:pt x="2876938" y="1656556"/>
                </a:lnTo>
                <a:lnTo>
                  <a:pt x="2868433" y="1657085"/>
                </a:lnTo>
                <a:lnTo>
                  <a:pt x="2859662" y="1657350"/>
                </a:lnTo>
                <a:lnTo>
                  <a:pt x="2790825" y="1657350"/>
                </a:lnTo>
                <a:lnTo>
                  <a:pt x="2790825" y="73025"/>
                </a:lnTo>
                <a:close/>
                <a:moveTo>
                  <a:pt x="2146290" y="73025"/>
                </a:moveTo>
                <a:lnTo>
                  <a:pt x="2668588" y="73025"/>
                </a:lnTo>
                <a:lnTo>
                  <a:pt x="2668588" y="1657350"/>
                </a:lnTo>
                <a:lnTo>
                  <a:pt x="2146290" y="1657350"/>
                </a:lnTo>
                <a:lnTo>
                  <a:pt x="2137810" y="1657085"/>
                </a:lnTo>
                <a:lnTo>
                  <a:pt x="2129595" y="1656556"/>
                </a:lnTo>
                <a:lnTo>
                  <a:pt x="2121381" y="1655497"/>
                </a:lnTo>
                <a:lnTo>
                  <a:pt x="2113166" y="1653910"/>
                </a:lnTo>
                <a:lnTo>
                  <a:pt x="2104951" y="1652057"/>
                </a:lnTo>
                <a:lnTo>
                  <a:pt x="2097266" y="1649676"/>
                </a:lnTo>
                <a:lnTo>
                  <a:pt x="2089582" y="1647294"/>
                </a:lnTo>
                <a:lnTo>
                  <a:pt x="2082162" y="1644118"/>
                </a:lnTo>
                <a:lnTo>
                  <a:pt x="2074742" y="1640943"/>
                </a:lnTo>
                <a:lnTo>
                  <a:pt x="2067852" y="1637238"/>
                </a:lnTo>
                <a:lnTo>
                  <a:pt x="2060963" y="1633269"/>
                </a:lnTo>
                <a:lnTo>
                  <a:pt x="2053808" y="1629035"/>
                </a:lnTo>
                <a:lnTo>
                  <a:pt x="2047448" y="1624536"/>
                </a:lnTo>
                <a:lnTo>
                  <a:pt x="2041353" y="1619773"/>
                </a:lnTo>
                <a:lnTo>
                  <a:pt x="2035258" y="1614480"/>
                </a:lnTo>
                <a:lnTo>
                  <a:pt x="2029694" y="1608923"/>
                </a:lnTo>
                <a:lnTo>
                  <a:pt x="2024129" y="1603101"/>
                </a:lnTo>
                <a:lnTo>
                  <a:pt x="2018829" y="1597015"/>
                </a:lnTo>
                <a:lnTo>
                  <a:pt x="2014059" y="1590928"/>
                </a:lnTo>
                <a:lnTo>
                  <a:pt x="2009554" y="1584577"/>
                </a:lnTo>
                <a:lnTo>
                  <a:pt x="2005314" y="1577697"/>
                </a:lnTo>
                <a:lnTo>
                  <a:pt x="2001074" y="1570817"/>
                </a:lnTo>
                <a:lnTo>
                  <a:pt x="1997365" y="1563936"/>
                </a:lnTo>
                <a:lnTo>
                  <a:pt x="1993920" y="1556527"/>
                </a:lnTo>
                <a:lnTo>
                  <a:pt x="1991005" y="1548853"/>
                </a:lnTo>
                <a:lnTo>
                  <a:pt x="1988620" y="1541178"/>
                </a:lnTo>
                <a:lnTo>
                  <a:pt x="1986235" y="1533504"/>
                </a:lnTo>
                <a:lnTo>
                  <a:pt x="1984380" y="1525565"/>
                </a:lnTo>
                <a:lnTo>
                  <a:pt x="1983055" y="1517362"/>
                </a:lnTo>
                <a:lnTo>
                  <a:pt x="1981995" y="1509158"/>
                </a:lnTo>
                <a:lnTo>
                  <a:pt x="1981200" y="1500690"/>
                </a:lnTo>
                <a:lnTo>
                  <a:pt x="1981200" y="1492222"/>
                </a:lnTo>
                <a:lnTo>
                  <a:pt x="1981200" y="1039180"/>
                </a:lnTo>
                <a:lnTo>
                  <a:pt x="2112901" y="1039180"/>
                </a:lnTo>
                <a:lnTo>
                  <a:pt x="2120586" y="1039180"/>
                </a:lnTo>
                <a:lnTo>
                  <a:pt x="2128005" y="1038386"/>
                </a:lnTo>
                <a:lnTo>
                  <a:pt x="2135425" y="1037592"/>
                </a:lnTo>
                <a:lnTo>
                  <a:pt x="2142845" y="1036269"/>
                </a:lnTo>
                <a:lnTo>
                  <a:pt x="2150265" y="1034681"/>
                </a:lnTo>
                <a:lnTo>
                  <a:pt x="2157419" y="1032564"/>
                </a:lnTo>
                <a:lnTo>
                  <a:pt x="2164574" y="1030183"/>
                </a:lnTo>
                <a:lnTo>
                  <a:pt x="2171199" y="1027536"/>
                </a:lnTo>
                <a:lnTo>
                  <a:pt x="2177824" y="1024625"/>
                </a:lnTo>
                <a:lnTo>
                  <a:pt x="2184449" y="1021185"/>
                </a:lnTo>
                <a:lnTo>
                  <a:pt x="2190543" y="1017745"/>
                </a:lnTo>
                <a:lnTo>
                  <a:pt x="2196638" y="1013776"/>
                </a:lnTo>
                <a:lnTo>
                  <a:pt x="2202468" y="1009542"/>
                </a:lnTo>
                <a:lnTo>
                  <a:pt x="2208298" y="1004778"/>
                </a:lnTo>
                <a:lnTo>
                  <a:pt x="2213863" y="1000280"/>
                </a:lnTo>
                <a:lnTo>
                  <a:pt x="2218898" y="995252"/>
                </a:lnTo>
                <a:lnTo>
                  <a:pt x="2223932" y="989959"/>
                </a:lnTo>
                <a:lnTo>
                  <a:pt x="2228702" y="984667"/>
                </a:lnTo>
                <a:lnTo>
                  <a:pt x="2233207" y="979109"/>
                </a:lnTo>
                <a:lnTo>
                  <a:pt x="2237182" y="973288"/>
                </a:lnTo>
                <a:lnTo>
                  <a:pt x="2241157" y="967201"/>
                </a:lnTo>
                <a:lnTo>
                  <a:pt x="2244867" y="960850"/>
                </a:lnTo>
                <a:lnTo>
                  <a:pt x="2248047" y="954234"/>
                </a:lnTo>
                <a:lnTo>
                  <a:pt x="2250962" y="947619"/>
                </a:lnTo>
                <a:lnTo>
                  <a:pt x="2253612" y="940738"/>
                </a:lnTo>
                <a:lnTo>
                  <a:pt x="2255996" y="933858"/>
                </a:lnTo>
                <a:lnTo>
                  <a:pt x="2258381" y="926713"/>
                </a:lnTo>
                <a:lnTo>
                  <a:pt x="2259971" y="919568"/>
                </a:lnTo>
                <a:lnTo>
                  <a:pt x="2261296" y="912159"/>
                </a:lnTo>
                <a:lnTo>
                  <a:pt x="2262356" y="904484"/>
                </a:lnTo>
                <a:lnTo>
                  <a:pt x="2262886" y="896810"/>
                </a:lnTo>
                <a:lnTo>
                  <a:pt x="2263151" y="889136"/>
                </a:lnTo>
                <a:lnTo>
                  <a:pt x="2263151" y="570260"/>
                </a:lnTo>
                <a:lnTo>
                  <a:pt x="2262886" y="562586"/>
                </a:lnTo>
                <a:lnTo>
                  <a:pt x="2262356" y="554647"/>
                </a:lnTo>
                <a:lnTo>
                  <a:pt x="2261296" y="547237"/>
                </a:lnTo>
                <a:lnTo>
                  <a:pt x="2259971" y="540092"/>
                </a:lnTo>
                <a:lnTo>
                  <a:pt x="2258381" y="532683"/>
                </a:lnTo>
                <a:lnTo>
                  <a:pt x="2255996" y="525538"/>
                </a:lnTo>
                <a:lnTo>
                  <a:pt x="2253612" y="518658"/>
                </a:lnTo>
                <a:lnTo>
                  <a:pt x="2250962" y="512042"/>
                </a:lnTo>
                <a:lnTo>
                  <a:pt x="2248047" y="505162"/>
                </a:lnTo>
                <a:lnTo>
                  <a:pt x="2244867" y="498546"/>
                </a:lnTo>
                <a:lnTo>
                  <a:pt x="2241157" y="492459"/>
                </a:lnTo>
                <a:lnTo>
                  <a:pt x="2237182" y="486373"/>
                </a:lnTo>
                <a:lnTo>
                  <a:pt x="2233207" y="480551"/>
                </a:lnTo>
                <a:lnTo>
                  <a:pt x="2228702" y="474729"/>
                </a:lnTo>
                <a:lnTo>
                  <a:pt x="2223932" y="469437"/>
                </a:lnTo>
                <a:lnTo>
                  <a:pt x="2218898" y="464144"/>
                </a:lnTo>
                <a:lnTo>
                  <a:pt x="2213863" y="459116"/>
                </a:lnTo>
                <a:lnTo>
                  <a:pt x="2208298" y="454353"/>
                </a:lnTo>
                <a:lnTo>
                  <a:pt x="2202468" y="449854"/>
                </a:lnTo>
                <a:lnTo>
                  <a:pt x="2196638" y="445620"/>
                </a:lnTo>
                <a:lnTo>
                  <a:pt x="2190543" y="441916"/>
                </a:lnTo>
                <a:lnTo>
                  <a:pt x="2184449" y="438211"/>
                </a:lnTo>
                <a:lnTo>
                  <a:pt x="2177824" y="435035"/>
                </a:lnTo>
                <a:lnTo>
                  <a:pt x="2171199" y="431860"/>
                </a:lnTo>
                <a:lnTo>
                  <a:pt x="2164574" y="429214"/>
                </a:lnTo>
                <a:lnTo>
                  <a:pt x="2157419" y="426832"/>
                </a:lnTo>
                <a:lnTo>
                  <a:pt x="2150265" y="424979"/>
                </a:lnTo>
                <a:lnTo>
                  <a:pt x="2142845" y="423127"/>
                </a:lnTo>
                <a:lnTo>
                  <a:pt x="2135425" y="421804"/>
                </a:lnTo>
                <a:lnTo>
                  <a:pt x="2128005" y="421010"/>
                </a:lnTo>
                <a:lnTo>
                  <a:pt x="2120586" y="420481"/>
                </a:lnTo>
                <a:lnTo>
                  <a:pt x="2112901" y="420216"/>
                </a:lnTo>
                <a:lnTo>
                  <a:pt x="1981200" y="420216"/>
                </a:lnTo>
                <a:lnTo>
                  <a:pt x="1981200" y="237888"/>
                </a:lnTo>
                <a:lnTo>
                  <a:pt x="1981200" y="229420"/>
                </a:lnTo>
                <a:lnTo>
                  <a:pt x="1981995" y="221216"/>
                </a:lnTo>
                <a:lnTo>
                  <a:pt x="1983055" y="212748"/>
                </a:lnTo>
                <a:lnTo>
                  <a:pt x="1984380" y="204545"/>
                </a:lnTo>
                <a:lnTo>
                  <a:pt x="1986235" y="196606"/>
                </a:lnTo>
                <a:lnTo>
                  <a:pt x="1988620" y="188932"/>
                </a:lnTo>
                <a:lnTo>
                  <a:pt x="1991005" y="181258"/>
                </a:lnTo>
                <a:lnTo>
                  <a:pt x="1993920" y="173848"/>
                </a:lnTo>
                <a:lnTo>
                  <a:pt x="1997365" y="166438"/>
                </a:lnTo>
                <a:lnTo>
                  <a:pt x="2001074" y="159029"/>
                </a:lnTo>
                <a:lnTo>
                  <a:pt x="2005314" y="152413"/>
                </a:lnTo>
                <a:lnTo>
                  <a:pt x="2009554" y="145533"/>
                </a:lnTo>
                <a:lnTo>
                  <a:pt x="2014059" y="139182"/>
                </a:lnTo>
                <a:lnTo>
                  <a:pt x="2018829" y="133095"/>
                </a:lnTo>
                <a:lnTo>
                  <a:pt x="2024129" y="127009"/>
                </a:lnTo>
                <a:lnTo>
                  <a:pt x="2029694" y="121452"/>
                </a:lnTo>
                <a:lnTo>
                  <a:pt x="2035258" y="115895"/>
                </a:lnTo>
                <a:lnTo>
                  <a:pt x="2041353" y="110337"/>
                </a:lnTo>
                <a:lnTo>
                  <a:pt x="2047448" y="105574"/>
                </a:lnTo>
                <a:lnTo>
                  <a:pt x="2053808" y="101075"/>
                </a:lnTo>
                <a:lnTo>
                  <a:pt x="2060963" y="96841"/>
                </a:lnTo>
                <a:lnTo>
                  <a:pt x="2067852" y="92872"/>
                </a:lnTo>
                <a:lnTo>
                  <a:pt x="2074742" y="89167"/>
                </a:lnTo>
                <a:lnTo>
                  <a:pt x="2082162" y="85992"/>
                </a:lnTo>
                <a:lnTo>
                  <a:pt x="2089582" y="82816"/>
                </a:lnTo>
                <a:lnTo>
                  <a:pt x="2097266" y="80434"/>
                </a:lnTo>
                <a:lnTo>
                  <a:pt x="2104951" y="78053"/>
                </a:lnTo>
                <a:lnTo>
                  <a:pt x="2113166" y="76200"/>
                </a:lnTo>
                <a:lnTo>
                  <a:pt x="2121381" y="74877"/>
                </a:lnTo>
                <a:lnTo>
                  <a:pt x="2129595" y="73819"/>
                </a:lnTo>
                <a:lnTo>
                  <a:pt x="2137810" y="73290"/>
                </a:lnTo>
                <a:lnTo>
                  <a:pt x="2146290" y="73025"/>
                </a:lnTo>
                <a:close/>
                <a:moveTo>
                  <a:pt x="165154" y="0"/>
                </a:moveTo>
                <a:lnTo>
                  <a:pt x="1457536" y="0"/>
                </a:lnTo>
                <a:lnTo>
                  <a:pt x="1466005" y="265"/>
                </a:lnTo>
                <a:lnTo>
                  <a:pt x="1474210" y="1058"/>
                </a:lnTo>
                <a:lnTo>
                  <a:pt x="1482680" y="2117"/>
                </a:lnTo>
                <a:lnTo>
                  <a:pt x="1490620" y="3440"/>
                </a:lnTo>
                <a:lnTo>
                  <a:pt x="1498824" y="5293"/>
                </a:lnTo>
                <a:lnTo>
                  <a:pt x="1506765" y="7410"/>
                </a:lnTo>
                <a:lnTo>
                  <a:pt x="1514175" y="10056"/>
                </a:lnTo>
                <a:lnTo>
                  <a:pt x="1521851" y="12967"/>
                </a:lnTo>
                <a:lnTo>
                  <a:pt x="1528997" y="16672"/>
                </a:lnTo>
                <a:lnTo>
                  <a:pt x="1536143" y="20112"/>
                </a:lnTo>
                <a:lnTo>
                  <a:pt x="1543024" y="24082"/>
                </a:lnTo>
                <a:lnTo>
                  <a:pt x="1549906" y="28316"/>
                </a:lnTo>
                <a:lnTo>
                  <a:pt x="1556258" y="33080"/>
                </a:lnTo>
                <a:lnTo>
                  <a:pt x="1562610" y="37843"/>
                </a:lnTo>
                <a:lnTo>
                  <a:pt x="1568433" y="43136"/>
                </a:lnTo>
                <a:lnTo>
                  <a:pt x="1574255" y="48429"/>
                </a:lnTo>
                <a:lnTo>
                  <a:pt x="1579549" y="54251"/>
                </a:lnTo>
                <a:lnTo>
                  <a:pt x="1584842" y="60073"/>
                </a:lnTo>
                <a:lnTo>
                  <a:pt x="1589606" y="66689"/>
                </a:lnTo>
                <a:lnTo>
                  <a:pt x="1594370" y="73040"/>
                </a:lnTo>
                <a:lnTo>
                  <a:pt x="1598605" y="79656"/>
                </a:lnTo>
                <a:lnTo>
                  <a:pt x="1602840" y="86537"/>
                </a:lnTo>
                <a:lnTo>
                  <a:pt x="1606280" y="93682"/>
                </a:lnTo>
                <a:lnTo>
                  <a:pt x="1609721" y="100827"/>
                </a:lnTo>
                <a:lnTo>
                  <a:pt x="1612632" y="108237"/>
                </a:lnTo>
                <a:lnTo>
                  <a:pt x="1615279" y="116176"/>
                </a:lnTo>
                <a:lnTo>
                  <a:pt x="1617396" y="124116"/>
                </a:lnTo>
                <a:lnTo>
                  <a:pt x="1619249" y="132055"/>
                </a:lnTo>
                <a:lnTo>
                  <a:pt x="1620572" y="139994"/>
                </a:lnTo>
                <a:lnTo>
                  <a:pt x="1621631" y="148198"/>
                </a:lnTo>
                <a:lnTo>
                  <a:pt x="1622425" y="156666"/>
                </a:lnTo>
                <a:lnTo>
                  <a:pt x="1622425" y="165399"/>
                </a:lnTo>
                <a:lnTo>
                  <a:pt x="1622425" y="605759"/>
                </a:lnTo>
                <a:lnTo>
                  <a:pt x="1622425" y="605817"/>
                </a:lnTo>
                <a:lnTo>
                  <a:pt x="1784272" y="605817"/>
                </a:lnTo>
                <a:lnTo>
                  <a:pt x="1784537" y="599986"/>
                </a:lnTo>
                <a:lnTo>
                  <a:pt x="1785330" y="594685"/>
                </a:lnTo>
                <a:lnTo>
                  <a:pt x="1786123" y="589119"/>
                </a:lnTo>
                <a:lnTo>
                  <a:pt x="1787181" y="583819"/>
                </a:lnTo>
                <a:lnTo>
                  <a:pt x="1788503" y="578518"/>
                </a:lnTo>
                <a:lnTo>
                  <a:pt x="1790090" y="573482"/>
                </a:lnTo>
                <a:lnTo>
                  <a:pt x="1791941" y="568447"/>
                </a:lnTo>
                <a:lnTo>
                  <a:pt x="1794057" y="563411"/>
                </a:lnTo>
                <a:lnTo>
                  <a:pt x="1796437" y="558375"/>
                </a:lnTo>
                <a:lnTo>
                  <a:pt x="1798817" y="553605"/>
                </a:lnTo>
                <a:lnTo>
                  <a:pt x="1801462" y="549099"/>
                </a:lnTo>
                <a:lnTo>
                  <a:pt x="1804900" y="544858"/>
                </a:lnTo>
                <a:lnTo>
                  <a:pt x="1807809" y="540618"/>
                </a:lnTo>
                <a:lnTo>
                  <a:pt x="1811247" y="536377"/>
                </a:lnTo>
                <a:lnTo>
                  <a:pt x="1814685" y="532667"/>
                </a:lnTo>
                <a:lnTo>
                  <a:pt x="1818387" y="528691"/>
                </a:lnTo>
                <a:lnTo>
                  <a:pt x="1822354" y="525246"/>
                </a:lnTo>
                <a:lnTo>
                  <a:pt x="1826321" y="521800"/>
                </a:lnTo>
                <a:lnTo>
                  <a:pt x="1830552" y="518620"/>
                </a:lnTo>
                <a:lnTo>
                  <a:pt x="1834783" y="515704"/>
                </a:lnTo>
                <a:lnTo>
                  <a:pt x="1839279" y="512789"/>
                </a:lnTo>
                <a:lnTo>
                  <a:pt x="1843775" y="509874"/>
                </a:lnTo>
                <a:lnTo>
                  <a:pt x="1848535" y="507488"/>
                </a:lnTo>
                <a:lnTo>
                  <a:pt x="1853824" y="505368"/>
                </a:lnTo>
                <a:lnTo>
                  <a:pt x="1858849" y="503513"/>
                </a:lnTo>
                <a:lnTo>
                  <a:pt x="1863873" y="501658"/>
                </a:lnTo>
                <a:lnTo>
                  <a:pt x="1869163" y="500332"/>
                </a:lnTo>
                <a:lnTo>
                  <a:pt x="1874452" y="499007"/>
                </a:lnTo>
                <a:lnTo>
                  <a:pt x="1879741" y="498212"/>
                </a:lnTo>
                <a:lnTo>
                  <a:pt x="1885294" y="497417"/>
                </a:lnTo>
                <a:lnTo>
                  <a:pt x="1890848" y="497152"/>
                </a:lnTo>
                <a:lnTo>
                  <a:pt x="1896402" y="496887"/>
                </a:lnTo>
                <a:lnTo>
                  <a:pt x="2059306" y="496887"/>
                </a:lnTo>
                <a:lnTo>
                  <a:pt x="2065124" y="497152"/>
                </a:lnTo>
                <a:lnTo>
                  <a:pt x="2070942" y="497417"/>
                </a:lnTo>
                <a:lnTo>
                  <a:pt x="2076496" y="498212"/>
                </a:lnTo>
                <a:lnTo>
                  <a:pt x="2082050" y="499272"/>
                </a:lnTo>
                <a:lnTo>
                  <a:pt x="2087339" y="500332"/>
                </a:lnTo>
                <a:lnTo>
                  <a:pt x="2092628" y="501923"/>
                </a:lnTo>
                <a:lnTo>
                  <a:pt x="2097917" y="503778"/>
                </a:lnTo>
                <a:lnTo>
                  <a:pt x="2102942" y="505633"/>
                </a:lnTo>
                <a:lnTo>
                  <a:pt x="2108231" y="508018"/>
                </a:lnTo>
                <a:lnTo>
                  <a:pt x="2112991" y="510404"/>
                </a:lnTo>
                <a:lnTo>
                  <a:pt x="2117751" y="513319"/>
                </a:lnTo>
                <a:lnTo>
                  <a:pt x="2122247" y="516234"/>
                </a:lnTo>
                <a:lnTo>
                  <a:pt x="2126478" y="519415"/>
                </a:lnTo>
                <a:lnTo>
                  <a:pt x="2130709" y="522860"/>
                </a:lnTo>
                <a:lnTo>
                  <a:pt x="2134941" y="526306"/>
                </a:lnTo>
                <a:lnTo>
                  <a:pt x="2138643" y="530016"/>
                </a:lnTo>
                <a:lnTo>
                  <a:pt x="2142346" y="533992"/>
                </a:lnTo>
                <a:lnTo>
                  <a:pt x="2146048" y="537967"/>
                </a:lnTo>
                <a:lnTo>
                  <a:pt x="2149221" y="542208"/>
                </a:lnTo>
                <a:lnTo>
                  <a:pt x="2152395" y="546714"/>
                </a:lnTo>
                <a:lnTo>
                  <a:pt x="2155304" y="551219"/>
                </a:lnTo>
                <a:lnTo>
                  <a:pt x="2158213" y="555725"/>
                </a:lnTo>
                <a:lnTo>
                  <a:pt x="2160857" y="560761"/>
                </a:lnTo>
                <a:lnTo>
                  <a:pt x="2162973" y="565796"/>
                </a:lnTo>
                <a:lnTo>
                  <a:pt x="2165089" y="571097"/>
                </a:lnTo>
                <a:lnTo>
                  <a:pt x="2166675" y="576133"/>
                </a:lnTo>
                <a:lnTo>
                  <a:pt x="2168262" y="581433"/>
                </a:lnTo>
                <a:lnTo>
                  <a:pt x="2169585" y="586999"/>
                </a:lnTo>
                <a:lnTo>
                  <a:pt x="2170378" y="592565"/>
                </a:lnTo>
                <a:lnTo>
                  <a:pt x="2171171" y="598131"/>
                </a:lnTo>
                <a:lnTo>
                  <a:pt x="2171700" y="603696"/>
                </a:lnTo>
                <a:lnTo>
                  <a:pt x="2171700" y="609527"/>
                </a:lnTo>
                <a:lnTo>
                  <a:pt x="2171700" y="849119"/>
                </a:lnTo>
                <a:lnTo>
                  <a:pt x="2171700" y="854950"/>
                </a:lnTo>
                <a:lnTo>
                  <a:pt x="2171171" y="861046"/>
                </a:lnTo>
                <a:lnTo>
                  <a:pt x="2170378" y="866612"/>
                </a:lnTo>
                <a:lnTo>
                  <a:pt x="2169585" y="872178"/>
                </a:lnTo>
                <a:lnTo>
                  <a:pt x="2168262" y="877478"/>
                </a:lnTo>
                <a:lnTo>
                  <a:pt x="2166675" y="882779"/>
                </a:lnTo>
                <a:lnTo>
                  <a:pt x="2165089" y="888080"/>
                </a:lnTo>
                <a:lnTo>
                  <a:pt x="2162973" y="893115"/>
                </a:lnTo>
                <a:lnTo>
                  <a:pt x="2160857" y="898151"/>
                </a:lnTo>
                <a:lnTo>
                  <a:pt x="2158213" y="902922"/>
                </a:lnTo>
                <a:lnTo>
                  <a:pt x="2155304" y="907692"/>
                </a:lnTo>
                <a:lnTo>
                  <a:pt x="2152395" y="912463"/>
                </a:lnTo>
                <a:lnTo>
                  <a:pt x="2149221" y="916704"/>
                </a:lnTo>
                <a:lnTo>
                  <a:pt x="2146048" y="920944"/>
                </a:lnTo>
                <a:lnTo>
                  <a:pt x="2142346" y="925185"/>
                </a:lnTo>
                <a:lnTo>
                  <a:pt x="2138643" y="928895"/>
                </a:lnTo>
                <a:lnTo>
                  <a:pt x="2134941" y="932606"/>
                </a:lnTo>
                <a:lnTo>
                  <a:pt x="2130709" y="936316"/>
                </a:lnTo>
                <a:lnTo>
                  <a:pt x="2126478" y="939497"/>
                </a:lnTo>
                <a:lnTo>
                  <a:pt x="2122247" y="942677"/>
                </a:lnTo>
                <a:lnTo>
                  <a:pt x="2117751" y="945593"/>
                </a:lnTo>
                <a:lnTo>
                  <a:pt x="2112991" y="948243"/>
                </a:lnTo>
                <a:lnTo>
                  <a:pt x="2108231" y="950893"/>
                </a:lnTo>
                <a:lnTo>
                  <a:pt x="2102942" y="953014"/>
                </a:lnTo>
                <a:lnTo>
                  <a:pt x="2097917" y="955134"/>
                </a:lnTo>
                <a:lnTo>
                  <a:pt x="2092628" y="956724"/>
                </a:lnTo>
                <a:lnTo>
                  <a:pt x="2087339" y="958314"/>
                </a:lnTo>
                <a:lnTo>
                  <a:pt x="2082050" y="959904"/>
                </a:lnTo>
                <a:lnTo>
                  <a:pt x="2076496" y="960700"/>
                </a:lnTo>
                <a:lnTo>
                  <a:pt x="2070942" y="961495"/>
                </a:lnTo>
                <a:lnTo>
                  <a:pt x="2065124" y="962025"/>
                </a:lnTo>
                <a:lnTo>
                  <a:pt x="2059306" y="962025"/>
                </a:lnTo>
                <a:lnTo>
                  <a:pt x="1896402" y="962025"/>
                </a:lnTo>
                <a:lnTo>
                  <a:pt x="1890583" y="962025"/>
                </a:lnTo>
                <a:lnTo>
                  <a:pt x="1885030" y="961495"/>
                </a:lnTo>
                <a:lnTo>
                  <a:pt x="1879476" y="960700"/>
                </a:lnTo>
                <a:lnTo>
                  <a:pt x="1873923" y="959904"/>
                </a:lnTo>
                <a:lnTo>
                  <a:pt x="1868369" y="958314"/>
                </a:lnTo>
                <a:lnTo>
                  <a:pt x="1863080" y="956724"/>
                </a:lnTo>
                <a:lnTo>
                  <a:pt x="1858055" y="955134"/>
                </a:lnTo>
                <a:lnTo>
                  <a:pt x="1852766" y="953014"/>
                </a:lnTo>
                <a:lnTo>
                  <a:pt x="1847742" y="950893"/>
                </a:lnTo>
                <a:lnTo>
                  <a:pt x="1842717" y="948243"/>
                </a:lnTo>
                <a:lnTo>
                  <a:pt x="1838221" y="945593"/>
                </a:lnTo>
                <a:lnTo>
                  <a:pt x="1833725" y="942677"/>
                </a:lnTo>
                <a:lnTo>
                  <a:pt x="1829230" y="939497"/>
                </a:lnTo>
                <a:lnTo>
                  <a:pt x="1824998" y="936316"/>
                </a:lnTo>
                <a:lnTo>
                  <a:pt x="1821032" y="932606"/>
                </a:lnTo>
                <a:lnTo>
                  <a:pt x="1817065" y="928895"/>
                </a:lnTo>
                <a:lnTo>
                  <a:pt x="1813362" y="925185"/>
                </a:lnTo>
                <a:lnTo>
                  <a:pt x="1809924" y="920944"/>
                </a:lnTo>
                <a:lnTo>
                  <a:pt x="1806486" y="916704"/>
                </a:lnTo>
                <a:lnTo>
                  <a:pt x="1803313" y="912463"/>
                </a:lnTo>
                <a:lnTo>
                  <a:pt x="1800140" y="907692"/>
                </a:lnTo>
                <a:lnTo>
                  <a:pt x="1797495" y="902922"/>
                </a:lnTo>
                <a:lnTo>
                  <a:pt x="1795115" y="898151"/>
                </a:lnTo>
                <a:lnTo>
                  <a:pt x="1792735" y="893115"/>
                </a:lnTo>
                <a:lnTo>
                  <a:pt x="1790884" y="888080"/>
                </a:lnTo>
                <a:lnTo>
                  <a:pt x="1789032" y="882779"/>
                </a:lnTo>
                <a:lnTo>
                  <a:pt x="1787446" y="877478"/>
                </a:lnTo>
                <a:lnTo>
                  <a:pt x="1786388" y="872178"/>
                </a:lnTo>
                <a:lnTo>
                  <a:pt x="1785330" y="866612"/>
                </a:lnTo>
                <a:lnTo>
                  <a:pt x="1784537" y="861046"/>
                </a:lnTo>
                <a:lnTo>
                  <a:pt x="1784272" y="854950"/>
                </a:lnTo>
                <a:lnTo>
                  <a:pt x="1784008" y="849119"/>
                </a:lnTo>
                <a:lnTo>
                  <a:pt x="1784008" y="729588"/>
                </a:lnTo>
                <a:lnTo>
                  <a:pt x="1622425" y="729588"/>
                </a:lnTo>
                <a:lnTo>
                  <a:pt x="1622425" y="2349201"/>
                </a:lnTo>
                <a:lnTo>
                  <a:pt x="1622425" y="2357934"/>
                </a:lnTo>
                <a:lnTo>
                  <a:pt x="1621631" y="2366402"/>
                </a:lnTo>
                <a:lnTo>
                  <a:pt x="1620572" y="2374606"/>
                </a:lnTo>
                <a:lnTo>
                  <a:pt x="1619249" y="2382545"/>
                </a:lnTo>
                <a:lnTo>
                  <a:pt x="1617396" y="2390484"/>
                </a:lnTo>
                <a:lnTo>
                  <a:pt x="1615279" y="2398424"/>
                </a:lnTo>
                <a:lnTo>
                  <a:pt x="1612632" y="2406363"/>
                </a:lnTo>
                <a:lnTo>
                  <a:pt x="1609721" y="2413773"/>
                </a:lnTo>
                <a:lnTo>
                  <a:pt x="1606280" y="2420918"/>
                </a:lnTo>
                <a:lnTo>
                  <a:pt x="1602840" y="2428063"/>
                </a:lnTo>
                <a:lnTo>
                  <a:pt x="1598605" y="2434944"/>
                </a:lnTo>
                <a:lnTo>
                  <a:pt x="1594370" y="2441560"/>
                </a:lnTo>
                <a:lnTo>
                  <a:pt x="1589606" y="2448176"/>
                </a:lnTo>
                <a:lnTo>
                  <a:pt x="1584842" y="2454527"/>
                </a:lnTo>
                <a:lnTo>
                  <a:pt x="1579549" y="2460349"/>
                </a:lnTo>
                <a:lnTo>
                  <a:pt x="1574255" y="2466171"/>
                </a:lnTo>
                <a:lnTo>
                  <a:pt x="1568433" y="2471729"/>
                </a:lnTo>
                <a:lnTo>
                  <a:pt x="1562610" y="2476757"/>
                </a:lnTo>
                <a:lnTo>
                  <a:pt x="1556258" y="2481520"/>
                </a:lnTo>
                <a:lnTo>
                  <a:pt x="1549906" y="2486284"/>
                </a:lnTo>
                <a:lnTo>
                  <a:pt x="1543024" y="2490518"/>
                </a:lnTo>
                <a:lnTo>
                  <a:pt x="1536143" y="2494488"/>
                </a:lnTo>
                <a:lnTo>
                  <a:pt x="1528997" y="2498193"/>
                </a:lnTo>
                <a:lnTo>
                  <a:pt x="1521851" y="2501633"/>
                </a:lnTo>
                <a:lnTo>
                  <a:pt x="1514175" y="2504544"/>
                </a:lnTo>
                <a:lnTo>
                  <a:pt x="1506765" y="2507190"/>
                </a:lnTo>
                <a:lnTo>
                  <a:pt x="1498824" y="2509307"/>
                </a:lnTo>
                <a:lnTo>
                  <a:pt x="1490620" y="2511160"/>
                </a:lnTo>
                <a:lnTo>
                  <a:pt x="1482680" y="2512748"/>
                </a:lnTo>
                <a:lnTo>
                  <a:pt x="1474210" y="2513542"/>
                </a:lnTo>
                <a:lnTo>
                  <a:pt x="1466005" y="2514335"/>
                </a:lnTo>
                <a:lnTo>
                  <a:pt x="1457536" y="2514600"/>
                </a:lnTo>
                <a:lnTo>
                  <a:pt x="165154" y="2514600"/>
                </a:lnTo>
                <a:lnTo>
                  <a:pt x="156684" y="2514335"/>
                </a:lnTo>
                <a:lnTo>
                  <a:pt x="148480" y="2513542"/>
                </a:lnTo>
                <a:lnTo>
                  <a:pt x="140010" y="2512748"/>
                </a:lnTo>
                <a:lnTo>
                  <a:pt x="132070" y="2511160"/>
                </a:lnTo>
                <a:lnTo>
                  <a:pt x="123865" y="2509307"/>
                </a:lnTo>
                <a:lnTo>
                  <a:pt x="115925" y="2507190"/>
                </a:lnTo>
                <a:lnTo>
                  <a:pt x="108514" y="2504544"/>
                </a:lnTo>
                <a:lnTo>
                  <a:pt x="100839" y="2501633"/>
                </a:lnTo>
                <a:lnTo>
                  <a:pt x="93693" y="2498193"/>
                </a:lnTo>
                <a:lnTo>
                  <a:pt x="86547" y="2494488"/>
                </a:lnTo>
                <a:lnTo>
                  <a:pt x="79666" y="2490518"/>
                </a:lnTo>
                <a:lnTo>
                  <a:pt x="72784" y="2486284"/>
                </a:lnTo>
                <a:lnTo>
                  <a:pt x="66432" y="2481520"/>
                </a:lnTo>
                <a:lnTo>
                  <a:pt x="60080" y="2476757"/>
                </a:lnTo>
                <a:lnTo>
                  <a:pt x="54257" y="2471729"/>
                </a:lnTo>
                <a:lnTo>
                  <a:pt x="48435" y="2466171"/>
                </a:lnTo>
                <a:lnTo>
                  <a:pt x="43141" y="2460349"/>
                </a:lnTo>
                <a:lnTo>
                  <a:pt x="37848" y="2454527"/>
                </a:lnTo>
                <a:lnTo>
                  <a:pt x="33084" y="2448176"/>
                </a:lnTo>
                <a:lnTo>
                  <a:pt x="28320" y="2441560"/>
                </a:lnTo>
                <a:lnTo>
                  <a:pt x="23820" y="2434944"/>
                </a:lnTo>
                <a:lnTo>
                  <a:pt x="19850" y="2428063"/>
                </a:lnTo>
                <a:lnTo>
                  <a:pt x="16409" y="2420918"/>
                </a:lnTo>
                <a:lnTo>
                  <a:pt x="12969" y="2413773"/>
                </a:lnTo>
                <a:lnTo>
                  <a:pt x="10058" y="2406363"/>
                </a:lnTo>
                <a:lnTo>
                  <a:pt x="7411" y="2398424"/>
                </a:lnTo>
                <a:lnTo>
                  <a:pt x="5293" y="2390484"/>
                </a:lnTo>
                <a:lnTo>
                  <a:pt x="3441" y="2382545"/>
                </a:lnTo>
                <a:lnTo>
                  <a:pt x="2117" y="2374606"/>
                </a:lnTo>
                <a:lnTo>
                  <a:pt x="1059" y="2366402"/>
                </a:lnTo>
                <a:lnTo>
                  <a:pt x="265" y="2357934"/>
                </a:lnTo>
                <a:lnTo>
                  <a:pt x="0" y="2349201"/>
                </a:lnTo>
                <a:lnTo>
                  <a:pt x="0" y="165399"/>
                </a:lnTo>
                <a:lnTo>
                  <a:pt x="265" y="156666"/>
                </a:lnTo>
                <a:lnTo>
                  <a:pt x="1059" y="148198"/>
                </a:lnTo>
                <a:lnTo>
                  <a:pt x="2117" y="139994"/>
                </a:lnTo>
                <a:lnTo>
                  <a:pt x="3441" y="132055"/>
                </a:lnTo>
                <a:lnTo>
                  <a:pt x="5293" y="124116"/>
                </a:lnTo>
                <a:lnTo>
                  <a:pt x="7411" y="116176"/>
                </a:lnTo>
                <a:lnTo>
                  <a:pt x="10058" y="108237"/>
                </a:lnTo>
                <a:lnTo>
                  <a:pt x="12969" y="100827"/>
                </a:lnTo>
                <a:lnTo>
                  <a:pt x="16409" y="93682"/>
                </a:lnTo>
                <a:lnTo>
                  <a:pt x="19850" y="86537"/>
                </a:lnTo>
                <a:lnTo>
                  <a:pt x="23820" y="79656"/>
                </a:lnTo>
                <a:lnTo>
                  <a:pt x="28320" y="73040"/>
                </a:lnTo>
                <a:lnTo>
                  <a:pt x="33084" y="66689"/>
                </a:lnTo>
                <a:lnTo>
                  <a:pt x="37848" y="60073"/>
                </a:lnTo>
                <a:lnTo>
                  <a:pt x="43141" y="54251"/>
                </a:lnTo>
                <a:lnTo>
                  <a:pt x="48435" y="48429"/>
                </a:lnTo>
                <a:lnTo>
                  <a:pt x="54257" y="43136"/>
                </a:lnTo>
                <a:lnTo>
                  <a:pt x="60080" y="37843"/>
                </a:lnTo>
                <a:lnTo>
                  <a:pt x="66432" y="33080"/>
                </a:lnTo>
                <a:lnTo>
                  <a:pt x="72784" y="28316"/>
                </a:lnTo>
                <a:lnTo>
                  <a:pt x="79666" y="24082"/>
                </a:lnTo>
                <a:lnTo>
                  <a:pt x="86547" y="20112"/>
                </a:lnTo>
                <a:lnTo>
                  <a:pt x="93693" y="16672"/>
                </a:lnTo>
                <a:lnTo>
                  <a:pt x="100839" y="12967"/>
                </a:lnTo>
                <a:lnTo>
                  <a:pt x="108514" y="10056"/>
                </a:lnTo>
                <a:lnTo>
                  <a:pt x="115925" y="7410"/>
                </a:lnTo>
                <a:lnTo>
                  <a:pt x="123865" y="5293"/>
                </a:lnTo>
                <a:lnTo>
                  <a:pt x="132070" y="3440"/>
                </a:lnTo>
                <a:lnTo>
                  <a:pt x="140010" y="2117"/>
                </a:lnTo>
                <a:lnTo>
                  <a:pt x="148480" y="1058"/>
                </a:lnTo>
                <a:lnTo>
                  <a:pt x="156684" y="265"/>
                </a:lnTo>
                <a:lnTo>
                  <a:pt x="165154" y="0"/>
                </a:lnTo>
                <a:close/>
              </a:path>
            </a:pathLst>
          </a:custGeom>
          <a:solidFill>
            <a:srgbClr val="C1C0C7"/>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9" name="KSO_Shape"/>
          <p:cNvSpPr>
            <a:spLocks/>
          </p:cNvSpPr>
          <p:nvPr/>
        </p:nvSpPr>
        <p:spPr bwMode="auto">
          <a:xfrm flipH="1">
            <a:off x="2415249" y="4427569"/>
            <a:ext cx="898525" cy="1905000"/>
          </a:xfrm>
          <a:custGeom>
            <a:avLst/>
            <a:gdLst/>
            <a:ahLst/>
            <a:cxnLst/>
            <a:rect l="0" t="0" r="r" b="b"/>
            <a:pathLst>
              <a:path w="1616075" h="3432175">
                <a:moveTo>
                  <a:pt x="838526" y="268288"/>
                </a:moveTo>
                <a:lnTo>
                  <a:pt x="846138" y="268288"/>
                </a:lnTo>
                <a:lnTo>
                  <a:pt x="854068" y="268288"/>
                </a:lnTo>
                <a:lnTo>
                  <a:pt x="862314" y="268605"/>
                </a:lnTo>
                <a:lnTo>
                  <a:pt x="869927" y="269240"/>
                </a:lnTo>
                <a:lnTo>
                  <a:pt x="877856" y="269874"/>
                </a:lnTo>
                <a:lnTo>
                  <a:pt x="885786" y="270826"/>
                </a:lnTo>
                <a:lnTo>
                  <a:pt x="893398" y="271777"/>
                </a:lnTo>
                <a:lnTo>
                  <a:pt x="901327" y="273363"/>
                </a:lnTo>
                <a:lnTo>
                  <a:pt x="909257" y="274632"/>
                </a:lnTo>
                <a:lnTo>
                  <a:pt x="917504" y="276535"/>
                </a:lnTo>
                <a:lnTo>
                  <a:pt x="925433" y="278438"/>
                </a:lnTo>
                <a:lnTo>
                  <a:pt x="933045" y="280658"/>
                </a:lnTo>
                <a:lnTo>
                  <a:pt x="940658" y="282878"/>
                </a:lnTo>
                <a:lnTo>
                  <a:pt x="948270" y="285416"/>
                </a:lnTo>
                <a:lnTo>
                  <a:pt x="955565" y="287953"/>
                </a:lnTo>
                <a:lnTo>
                  <a:pt x="962860" y="290808"/>
                </a:lnTo>
                <a:lnTo>
                  <a:pt x="970473" y="293662"/>
                </a:lnTo>
                <a:lnTo>
                  <a:pt x="977768" y="296834"/>
                </a:lnTo>
                <a:lnTo>
                  <a:pt x="984746" y="300323"/>
                </a:lnTo>
                <a:lnTo>
                  <a:pt x="991724" y="303812"/>
                </a:lnTo>
                <a:lnTo>
                  <a:pt x="998384" y="307618"/>
                </a:lnTo>
                <a:lnTo>
                  <a:pt x="1005045" y="311425"/>
                </a:lnTo>
                <a:lnTo>
                  <a:pt x="1018050" y="319671"/>
                </a:lnTo>
                <a:lnTo>
                  <a:pt x="1031054" y="328235"/>
                </a:lnTo>
                <a:lnTo>
                  <a:pt x="1043107" y="337433"/>
                </a:lnTo>
                <a:lnTo>
                  <a:pt x="1054525" y="347266"/>
                </a:lnTo>
                <a:lnTo>
                  <a:pt x="1065627" y="357733"/>
                </a:lnTo>
                <a:lnTo>
                  <a:pt x="1076411" y="368834"/>
                </a:lnTo>
                <a:lnTo>
                  <a:pt x="1086560" y="379935"/>
                </a:lnTo>
                <a:lnTo>
                  <a:pt x="1095759" y="391671"/>
                </a:lnTo>
                <a:lnTo>
                  <a:pt x="1104640" y="403724"/>
                </a:lnTo>
                <a:lnTo>
                  <a:pt x="1112886" y="416728"/>
                </a:lnTo>
                <a:lnTo>
                  <a:pt x="1120499" y="429733"/>
                </a:lnTo>
                <a:lnTo>
                  <a:pt x="1127477" y="443054"/>
                </a:lnTo>
                <a:lnTo>
                  <a:pt x="1134137" y="456376"/>
                </a:lnTo>
                <a:lnTo>
                  <a:pt x="1139847" y="470649"/>
                </a:lnTo>
                <a:lnTo>
                  <a:pt x="1144921" y="484922"/>
                </a:lnTo>
                <a:lnTo>
                  <a:pt x="1149362" y="499512"/>
                </a:lnTo>
                <a:lnTo>
                  <a:pt x="1152851" y="514102"/>
                </a:lnTo>
                <a:lnTo>
                  <a:pt x="1156023" y="529327"/>
                </a:lnTo>
                <a:lnTo>
                  <a:pt x="1158243" y="544552"/>
                </a:lnTo>
                <a:lnTo>
                  <a:pt x="1159512" y="559776"/>
                </a:lnTo>
                <a:lnTo>
                  <a:pt x="1160146" y="567388"/>
                </a:lnTo>
                <a:lnTo>
                  <a:pt x="1160463" y="575001"/>
                </a:lnTo>
                <a:lnTo>
                  <a:pt x="1160463" y="583247"/>
                </a:lnTo>
                <a:lnTo>
                  <a:pt x="1160463" y="590860"/>
                </a:lnTo>
                <a:lnTo>
                  <a:pt x="1160146" y="598789"/>
                </a:lnTo>
                <a:lnTo>
                  <a:pt x="1159512" y="606402"/>
                </a:lnTo>
                <a:lnTo>
                  <a:pt x="1158877" y="614331"/>
                </a:lnTo>
                <a:lnTo>
                  <a:pt x="1157926" y="622261"/>
                </a:lnTo>
                <a:lnTo>
                  <a:pt x="1156974" y="630190"/>
                </a:lnTo>
                <a:lnTo>
                  <a:pt x="1155388" y="638120"/>
                </a:lnTo>
                <a:lnTo>
                  <a:pt x="1154120" y="646049"/>
                </a:lnTo>
                <a:lnTo>
                  <a:pt x="1152217" y="653978"/>
                </a:lnTo>
                <a:lnTo>
                  <a:pt x="1150313" y="661908"/>
                </a:lnTo>
                <a:lnTo>
                  <a:pt x="1148093" y="669520"/>
                </a:lnTo>
                <a:lnTo>
                  <a:pt x="1145873" y="677133"/>
                </a:lnTo>
                <a:lnTo>
                  <a:pt x="1143336" y="684745"/>
                </a:lnTo>
                <a:lnTo>
                  <a:pt x="1140798" y="692674"/>
                </a:lnTo>
                <a:lnTo>
                  <a:pt x="1137943" y="699970"/>
                </a:lnTo>
                <a:lnTo>
                  <a:pt x="1135089" y="707265"/>
                </a:lnTo>
                <a:lnTo>
                  <a:pt x="1131917" y="714243"/>
                </a:lnTo>
                <a:lnTo>
                  <a:pt x="1128111" y="721221"/>
                </a:lnTo>
                <a:lnTo>
                  <a:pt x="1124622" y="728199"/>
                </a:lnTo>
                <a:lnTo>
                  <a:pt x="1121133" y="734859"/>
                </a:lnTo>
                <a:lnTo>
                  <a:pt x="1117327" y="741837"/>
                </a:lnTo>
                <a:lnTo>
                  <a:pt x="1109080" y="755159"/>
                </a:lnTo>
                <a:lnTo>
                  <a:pt x="1100516" y="767529"/>
                </a:lnTo>
                <a:lnTo>
                  <a:pt x="1091318" y="779582"/>
                </a:lnTo>
                <a:lnTo>
                  <a:pt x="1081485" y="791317"/>
                </a:lnTo>
                <a:lnTo>
                  <a:pt x="1070701" y="802419"/>
                </a:lnTo>
                <a:lnTo>
                  <a:pt x="1059917" y="813203"/>
                </a:lnTo>
                <a:lnTo>
                  <a:pt x="1048816" y="823035"/>
                </a:lnTo>
                <a:lnTo>
                  <a:pt x="1037080" y="832551"/>
                </a:lnTo>
                <a:lnTo>
                  <a:pt x="1025028" y="841114"/>
                </a:lnTo>
                <a:lnTo>
                  <a:pt x="1012023" y="849361"/>
                </a:lnTo>
                <a:lnTo>
                  <a:pt x="999019" y="857291"/>
                </a:lnTo>
                <a:lnTo>
                  <a:pt x="985697" y="864269"/>
                </a:lnTo>
                <a:lnTo>
                  <a:pt x="972376" y="870612"/>
                </a:lnTo>
                <a:lnTo>
                  <a:pt x="958103" y="876321"/>
                </a:lnTo>
                <a:lnTo>
                  <a:pt x="943830" y="881396"/>
                </a:lnTo>
                <a:lnTo>
                  <a:pt x="929239" y="885837"/>
                </a:lnTo>
                <a:lnTo>
                  <a:pt x="914649" y="889643"/>
                </a:lnTo>
                <a:lnTo>
                  <a:pt x="899424" y="892498"/>
                </a:lnTo>
                <a:lnTo>
                  <a:pt x="884200" y="894718"/>
                </a:lnTo>
                <a:lnTo>
                  <a:pt x="868975" y="896304"/>
                </a:lnTo>
                <a:lnTo>
                  <a:pt x="861363" y="896621"/>
                </a:lnTo>
                <a:lnTo>
                  <a:pt x="853433" y="896938"/>
                </a:lnTo>
                <a:lnTo>
                  <a:pt x="845504" y="896938"/>
                </a:lnTo>
                <a:lnTo>
                  <a:pt x="837891" y="896938"/>
                </a:lnTo>
                <a:lnTo>
                  <a:pt x="829962" y="896621"/>
                </a:lnTo>
                <a:lnTo>
                  <a:pt x="822350" y="895987"/>
                </a:lnTo>
                <a:lnTo>
                  <a:pt x="814420" y="895352"/>
                </a:lnTo>
                <a:lnTo>
                  <a:pt x="806491" y="894401"/>
                </a:lnTo>
                <a:lnTo>
                  <a:pt x="798244" y="893449"/>
                </a:lnTo>
                <a:lnTo>
                  <a:pt x="790632" y="892180"/>
                </a:lnTo>
                <a:lnTo>
                  <a:pt x="782702" y="890595"/>
                </a:lnTo>
                <a:lnTo>
                  <a:pt x="774773" y="888691"/>
                </a:lnTo>
                <a:lnTo>
                  <a:pt x="766843" y="886788"/>
                </a:lnTo>
                <a:lnTo>
                  <a:pt x="759231" y="884885"/>
                </a:lnTo>
                <a:lnTo>
                  <a:pt x="751619" y="882348"/>
                </a:lnTo>
                <a:lnTo>
                  <a:pt x="743689" y="880128"/>
                </a:lnTo>
                <a:lnTo>
                  <a:pt x="736077" y="877273"/>
                </a:lnTo>
                <a:lnTo>
                  <a:pt x="728782" y="874418"/>
                </a:lnTo>
                <a:lnTo>
                  <a:pt x="721487" y="871564"/>
                </a:lnTo>
                <a:lnTo>
                  <a:pt x="714509" y="868392"/>
                </a:lnTo>
                <a:lnTo>
                  <a:pt x="707531" y="864903"/>
                </a:lnTo>
                <a:lnTo>
                  <a:pt x="700553" y="861414"/>
                </a:lnTo>
                <a:lnTo>
                  <a:pt x="693892" y="857925"/>
                </a:lnTo>
                <a:lnTo>
                  <a:pt x="686914" y="853802"/>
                </a:lnTo>
                <a:lnTo>
                  <a:pt x="673592" y="845555"/>
                </a:lnTo>
                <a:lnTo>
                  <a:pt x="661222" y="836991"/>
                </a:lnTo>
                <a:lnTo>
                  <a:pt x="649170" y="827793"/>
                </a:lnTo>
                <a:lnTo>
                  <a:pt x="637434" y="817960"/>
                </a:lnTo>
                <a:lnTo>
                  <a:pt x="626333" y="807811"/>
                </a:lnTo>
                <a:lnTo>
                  <a:pt x="615549" y="796709"/>
                </a:lnTo>
                <a:lnTo>
                  <a:pt x="605716" y="785291"/>
                </a:lnTo>
                <a:lnTo>
                  <a:pt x="596201" y="773555"/>
                </a:lnTo>
                <a:lnTo>
                  <a:pt x="587637" y="761502"/>
                </a:lnTo>
                <a:lnTo>
                  <a:pt x="579390" y="748815"/>
                </a:lnTo>
                <a:lnTo>
                  <a:pt x="571461" y="735811"/>
                </a:lnTo>
                <a:lnTo>
                  <a:pt x="564483" y="722489"/>
                </a:lnTo>
                <a:lnTo>
                  <a:pt x="557822" y="708851"/>
                </a:lnTo>
                <a:lnTo>
                  <a:pt x="552113" y="694895"/>
                </a:lnTo>
                <a:lnTo>
                  <a:pt x="547355" y="680304"/>
                </a:lnTo>
                <a:lnTo>
                  <a:pt x="542914" y="666031"/>
                </a:lnTo>
                <a:lnTo>
                  <a:pt x="539108" y="651124"/>
                </a:lnTo>
                <a:lnTo>
                  <a:pt x="536254" y="636216"/>
                </a:lnTo>
                <a:lnTo>
                  <a:pt x="534033" y="620992"/>
                </a:lnTo>
                <a:lnTo>
                  <a:pt x="532447" y="605767"/>
                </a:lnTo>
                <a:lnTo>
                  <a:pt x="532130" y="597838"/>
                </a:lnTo>
                <a:lnTo>
                  <a:pt x="531813" y="590225"/>
                </a:lnTo>
                <a:lnTo>
                  <a:pt x="531813" y="582613"/>
                </a:lnTo>
                <a:lnTo>
                  <a:pt x="531813" y="574366"/>
                </a:lnTo>
                <a:lnTo>
                  <a:pt x="532130" y="566754"/>
                </a:lnTo>
                <a:lnTo>
                  <a:pt x="532765" y="558825"/>
                </a:lnTo>
                <a:lnTo>
                  <a:pt x="533399" y="550895"/>
                </a:lnTo>
                <a:lnTo>
                  <a:pt x="534351" y="542966"/>
                </a:lnTo>
                <a:lnTo>
                  <a:pt x="535302" y="535353"/>
                </a:lnTo>
                <a:lnTo>
                  <a:pt x="536571" y="527424"/>
                </a:lnTo>
                <a:lnTo>
                  <a:pt x="538157" y="519177"/>
                </a:lnTo>
                <a:lnTo>
                  <a:pt x="540060" y="511248"/>
                </a:lnTo>
                <a:lnTo>
                  <a:pt x="541963" y="503318"/>
                </a:lnTo>
                <a:lnTo>
                  <a:pt x="543866" y="495706"/>
                </a:lnTo>
                <a:lnTo>
                  <a:pt x="546403" y="488094"/>
                </a:lnTo>
                <a:lnTo>
                  <a:pt x="548624" y="480481"/>
                </a:lnTo>
                <a:lnTo>
                  <a:pt x="551478" y="473186"/>
                </a:lnTo>
                <a:lnTo>
                  <a:pt x="554333" y="465574"/>
                </a:lnTo>
                <a:lnTo>
                  <a:pt x="557187" y="458279"/>
                </a:lnTo>
                <a:lnTo>
                  <a:pt x="560359" y="450984"/>
                </a:lnTo>
                <a:lnTo>
                  <a:pt x="563848" y="444006"/>
                </a:lnTo>
                <a:lnTo>
                  <a:pt x="567337" y="437028"/>
                </a:lnTo>
                <a:lnTo>
                  <a:pt x="570826" y="430367"/>
                </a:lnTo>
                <a:lnTo>
                  <a:pt x="574632" y="423706"/>
                </a:lnTo>
                <a:lnTo>
                  <a:pt x="583196" y="410385"/>
                </a:lnTo>
                <a:lnTo>
                  <a:pt x="591760" y="397697"/>
                </a:lnTo>
                <a:lnTo>
                  <a:pt x="600958" y="385645"/>
                </a:lnTo>
                <a:lnTo>
                  <a:pt x="610791" y="374226"/>
                </a:lnTo>
                <a:lnTo>
                  <a:pt x="620941" y="363125"/>
                </a:lnTo>
                <a:lnTo>
                  <a:pt x="631725" y="352341"/>
                </a:lnTo>
                <a:lnTo>
                  <a:pt x="643460" y="342191"/>
                </a:lnTo>
                <a:lnTo>
                  <a:pt x="655196" y="332993"/>
                </a:lnTo>
                <a:lnTo>
                  <a:pt x="667249" y="324112"/>
                </a:lnTo>
                <a:lnTo>
                  <a:pt x="679936" y="315865"/>
                </a:lnTo>
                <a:lnTo>
                  <a:pt x="692940" y="308253"/>
                </a:lnTo>
                <a:lnTo>
                  <a:pt x="706262" y="300958"/>
                </a:lnTo>
                <a:lnTo>
                  <a:pt x="719901" y="294614"/>
                </a:lnTo>
                <a:lnTo>
                  <a:pt x="733857" y="288905"/>
                </a:lnTo>
                <a:lnTo>
                  <a:pt x="748447" y="283830"/>
                </a:lnTo>
                <a:lnTo>
                  <a:pt x="762720" y="279389"/>
                </a:lnTo>
                <a:lnTo>
                  <a:pt x="777627" y="275900"/>
                </a:lnTo>
                <a:lnTo>
                  <a:pt x="792535" y="272729"/>
                </a:lnTo>
                <a:lnTo>
                  <a:pt x="807759" y="270508"/>
                </a:lnTo>
                <a:lnTo>
                  <a:pt x="822984" y="269240"/>
                </a:lnTo>
                <a:lnTo>
                  <a:pt x="830914" y="268605"/>
                </a:lnTo>
                <a:lnTo>
                  <a:pt x="838526" y="268288"/>
                </a:lnTo>
                <a:close/>
                <a:moveTo>
                  <a:pt x="112735" y="0"/>
                </a:moveTo>
                <a:lnTo>
                  <a:pt x="118451" y="0"/>
                </a:lnTo>
                <a:lnTo>
                  <a:pt x="124167" y="635"/>
                </a:lnTo>
                <a:lnTo>
                  <a:pt x="129883" y="1270"/>
                </a:lnTo>
                <a:lnTo>
                  <a:pt x="135282" y="2223"/>
                </a:lnTo>
                <a:lnTo>
                  <a:pt x="140998" y="3175"/>
                </a:lnTo>
                <a:lnTo>
                  <a:pt x="146396" y="4763"/>
                </a:lnTo>
                <a:lnTo>
                  <a:pt x="151795" y="6350"/>
                </a:lnTo>
                <a:lnTo>
                  <a:pt x="156876" y="8573"/>
                </a:lnTo>
                <a:lnTo>
                  <a:pt x="161639" y="10478"/>
                </a:lnTo>
                <a:lnTo>
                  <a:pt x="166403" y="13018"/>
                </a:lnTo>
                <a:lnTo>
                  <a:pt x="171166" y="15558"/>
                </a:lnTo>
                <a:lnTo>
                  <a:pt x="175612" y="18733"/>
                </a:lnTo>
                <a:lnTo>
                  <a:pt x="180058" y="21590"/>
                </a:lnTo>
                <a:lnTo>
                  <a:pt x="184504" y="25083"/>
                </a:lnTo>
                <a:lnTo>
                  <a:pt x="188315" y="28575"/>
                </a:lnTo>
                <a:lnTo>
                  <a:pt x="192443" y="32385"/>
                </a:lnTo>
                <a:lnTo>
                  <a:pt x="196254" y="36195"/>
                </a:lnTo>
                <a:lnTo>
                  <a:pt x="199747" y="40323"/>
                </a:lnTo>
                <a:lnTo>
                  <a:pt x="203240" y="44450"/>
                </a:lnTo>
                <a:lnTo>
                  <a:pt x="206416" y="48895"/>
                </a:lnTo>
                <a:lnTo>
                  <a:pt x="209274" y="53340"/>
                </a:lnTo>
                <a:lnTo>
                  <a:pt x="211814" y="57785"/>
                </a:lnTo>
                <a:lnTo>
                  <a:pt x="214355" y="62548"/>
                </a:lnTo>
                <a:lnTo>
                  <a:pt x="216578" y="67628"/>
                </a:lnTo>
                <a:lnTo>
                  <a:pt x="218801" y="72708"/>
                </a:lnTo>
                <a:lnTo>
                  <a:pt x="220388" y="77788"/>
                </a:lnTo>
                <a:lnTo>
                  <a:pt x="221976" y="83185"/>
                </a:lnTo>
                <a:lnTo>
                  <a:pt x="223246" y="88583"/>
                </a:lnTo>
                <a:lnTo>
                  <a:pt x="224199" y="93980"/>
                </a:lnTo>
                <a:lnTo>
                  <a:pt x="225152" y="99695"/>
                </a:lnTo>
                <a:lnTo>
                  <a:pt x="225469" y="105093"/>
                </a:lnTo>
                <a:lnTo>
                  <a:pt x="225787" y="110808"/>
                </a:lnTo>
                <a:lnTo>
                  <a:pt x="225787" y="116523"/>
                </a:lnTo>
                <a:lnTo>
                  <a:pt x="224834" y="137160"/>
                </a:lnTo>
                <a:lnTo>
                  <a:pt x="224517" y="157480"/>
                </a:lnTo>
                <a:lnTo>
                  <a:pt x="224199" y="177483"/>
                </a:lnTo>
                <a:lnTo>
                  <a:pt x="223882" y="197168"/>
                </a:lnTo>
                <a:lnTo>
                  <a:pt x="224199" y="222250"/>
                </a:lnTo>
                <a:lnTo>
                  <a:pt x="224834" y="246380"/>
                </a:lnTo>
                <a:lnTo>
                  <a:pt x="225469" y="270510"/>
                </a:lnTo>
                <a:lnTo>
                  <a:pt x="226740" y="293688"/>
                </a:lnTo>
                <a:lnTo>
                  <a:pt x="228010" y="316548"/>
                </a:lnTo>
                <a:lnTo>
                  <a:pt x="229598" y="338773"/>
                </a:lnTo>
                <a:lnTo>
                  <a:pt x="231821" y="360680"/>
                </a:lnTo>
                <a:lnTo>
                  <a:pt x="234044" y="381953"/>
                </a:lnTo>
                <a:lnTo>
                  <a:pt x="236584" y="402590"/>
                </a:lnTo>
                <a:lnTo>
                  <a:pt x="239442" y="423228"/>
                </a:lnTo>
                <a:lnTo>
                  <a:pt x="242300" y="442913"/>
                </a:lnTo>
                <a:lnTo>
                  <a:pt x="245476" y="461963"/>
                </a:lnTo>
                <a:lnTo>
                  <a:pt x="249287" y="481330"/>
                </a:lnTo>
                <a:lnTo>
                  <a:pt x="253097" y="499428"/>
                </a:lnTo>
                <a:lnTo>
                  <a:pt x="256908" y="517525"/>
                </a:lnTo>
                <a:lnTo>
                  <a:pt x="261036" y="534988"/>
                </a:lnTo>
                <a:lnTo>
                  <a:pt x="265482" y="552133"/>
                </a:lnTo>
                <a:lnTo>
                  <a:pt x="269928" y="568643"/>
                </a:lnTo>
                <a:lnTo>
                  <a:pt x="274692" y="585153"/>
                </a:lnTo>
                <a:lnTo>
                  <a:pt x="279455" y="600710"/>
                </a:lnTo>
                <a:lnTo>
                  <a:pt x="284536" y="615950"/>
                </a:lnTo>
                <a:lnTo>
                  <a:pt x="289617" y="630873"/>
                </a:lnTo>
                <a:lnTo>
                  <a:pt x="295016" y="645478"/>
                </a:lnTo>
                <a:lnTo>
                  <a:pt x="300414" y="659448"/>
                </a:lnTo>
                <a:lnTo>
                  <a:pt x="306448" y="673100"/>
                </a:lnTo>
                <a:lnTo>
                  <a:pt x="312164" y="686435"/>
                </a:lnTo>
                <a:lnTo>
                  <a:pt x="317880" y="699770"/>
                </a:lnTo>
                <a:lnTo>
                  <a:pt x="323596" y="712153"/>
                </a:lnTo>
                <a:lnTo>
                  <a:pt x="329630" y="724218"/>
                </a:lnTo>
                <a:lnTo>
                  <a:pt x="335664" y="735965"/>
                </a:lnTo>
                <a:lnTo>
                  <a:pt x="342015" y="747713"/>
                </a:lnTo>
                <a:lnTo>
                  <a:pt x="348049" y="758825"/>
                </a:lnTo>
                <a:lnTo>
                  <a:pt x="354400" y="769620"/>
                </a:lnTo>
                <a:lnTo>
                  <a:pt x="361069" y="779780"/>
                </a:lnTo>
                <a:lnTo>
                  <a:pt x="367420" y="789940"/>
                </a:lnTo>
                <a:lnTo>
                  <a:pt x="373771" y="799783"/>
                </a:lnTo>
                <a:lnTo>
                  <a:pt x="380440" y="809308"/>
                </a:lnTo>
                <a:lnTo>
                  <a:pt x="386791" y="818515"/>
                </a:lnTo>
                <a:lnTo>
                  <a:pt x="393460" y="827405"/>
                </a:lnTo>
                <a:lnTo>
                  <a:pt x="400129" y="835978"/>
                </a:lnTo>
                <a:lnTo>
                  <a:pt x="413149" y="852170"/>
                </a:lnTo>
                <a:lnTo>
                  <a:pt x="426486" y="867410"/>
                </a:lnTo>
                <a:lnTo>
                  <a:pt x="439824" y="881380"/>
                </a:lnTo>
                <a:lnTo>
                  <a:pt x="452527" y="894398"/>
                </a:lnTo>
                <a:lnTo>
                  <a:pt x="465547" y="906145"/>
                </a:lnTo>
                <a:lnTo>
                  <a:pt x="478249" y="917575"/>
                </a:lnTo>
                <a:lnTo>
                  <a:pt x="490634" y="927418"/>
                </a:lnTo>
                <a:lnTo>
                  <a:pt x="502701" y="936625"/>
                </a:lnTo>
                <a:lnTo>
                  <a:pt x="514134" y="945198"/>
                </a:lnTo>
                <a:lnTo>
                  <a:pt x="525566" y="952500"/>
                </a:lnTo>
                <a:lnTo>
                  <a:pt x="536363" y="959485"/>
                </a:lnTo>
                <a:lnTo>
                  <a:pt x="546525" y="965518"/>
                </a:lnTo>
                <a:lnTo>
                  <a:pt x="556052" y="970915"/>
                </a:lnTo>
                <a:lnTo>
                  <a:pt x="564944" y="975678"/>
                </a:lnTo>
                <a:lnTo>
                  <a:pt x="572883" y="979805"/>
                </a:lnTo>
                <a:lnTo>
                  <a:pt x="580504" y="982980"/>
                </a:lnTo>
                <a:lnTo>
                  <a:pt x="592572" y="988060"/>
                </a:lnTo>
                <a:lnTo>
                  <a:pt x="600828" y="991235"/>
                </a:lnTo>
                <a:lnTo>
                  <a:pt x="1116867" y="991235"/>
                </a:lnTo>
                <a:lnTo>
                  <a:pt x="1124171" y="991553"/>
                </a:lnTo>
                <a:lnTo>
                  <a:pt x="1131793" y="992188"/>
                </a:lnTo>
                <a:lnTo>
                  <a:pt x="1133063" y="992188"/>
                </a:lnTo>
                <a:lnTo>
                  <a:pt x="1144813" y="992505"/>
                </a:lnTo>
                <a:lnTo>
                  <a:pt x="1158150" y="993458"/>
                </a:lnTo>
                <a:lnTo>
                  <a:pt x="1165137" y="994093"/>
                </a:lnTo>
                <a:lnTo>
                  <a:pt x="1172758" y="995045"/>
                </a:lnTo>
                <a:lnTo>
                  <a:pt x="1180697" y="996315"/>
                </a:lnTo>
                <a:lnTo>
                  <a:pt x="1189271" y="997903"/>
                </a:lnTo>
                <a:lnTo>
                  <a:pt x="1197846" y="999808"/>
                </a:lnTo>
                <a:lnTo>
                  <a:pt x="1206737" y="1002030"/>
                </a:lnTo>
                <a:lnTo>
                  <a:pt x="1215629" y="1004570"/>
                </a:lnTo>
                <a:lnTo>
                  <a:pt x="1225156" y="1007428"/>
                </a:lnTo>
                <a:lnTo>
                  <a:pt x="1234683" y="1010603"/>
                </a:lnTo>
                <a:lnTo>
                  <a:pt x="1244845" y="1014413"/>
                </a:lnTo>
                <a:lnTo>
                  <a:pt x="1255007" y="1018223"/>
                </a:lnTo>
                <a:lnTo>
                  <a:pt x="1265169" y="1022985"/>
                </a:lnTo>
                <a:lnTo>
                  <a:pt x="1275331" y="1028383"/>
                </a:lnTo>
                <a:lnTo>
                  <a:pt x="1285810" y="1033780"/>
                </a:lnTo>
                <a:lnTo>
                  <a:pt x="1296290" y="1039813"/>
                </a:lnTo>
                <a:lnTo>
                  <a:pt x="1307405" y="1046163"/>
                </a:lnTo>
                <a:lnTo>
                  <a:pt x="1317884" y="1053465"/>
                </a:lnTo>
                <a:lnTo>
                  <a:pt x="1328681" y="1061085"/>
                </a:lnTo>
                <a:lnTo>
                  <a:pt x="1339478" y="1069023"/>
                </a:lnTo>
                <a:lnTo>
                  <a:pt x="1349958" y="1077913"/>
                </a:lnTo>
                <a:lnTo>
                  <a:pt x="1361073" y="1087438"/>
                </a:lnTo>
                <a:lnTo>
                  <a:pt x="1371552" y="1097280"/>
                </a:lnTo>
                <a:lnTo>
                  <a:pt x="1382349" y="1107440"/>
                </a:lnTo>
                <a:lnTo>
                  <a:pt x="1392829" y="1118553"/>
                </a:lnTo>
                <a:lnTo>
                  <a:pt x="1402991" y="1129983"/>
                </a:lnTo>
                <a:lnTo>
                  <a:pt x="1413470" y="1142683"/>
                </a:lnTo>
                <a:lnTo>
                  <a:pt x="1423632" y="1155383"/>
                </a:lnTo>
                <a:lnTo>
                  <a:pt x="1433477" y="1169035"/>
                </a:lnTo>
                <a:lnTo>
                  <a:pt x="1443321" y="1183005"/>
                </a:lnTo>
                <a:lnTo>
                  <a:pt x="1452848" y="1198245"/>
                </a:lnTo>
                <a:lnTo>
                  <a:pt x="1462375" y="1213485"/>
                </a:lnTo>
                <a:lnTo>
                  <a:pt x="1471584" y="1229678"/>
                </a:lnTo>
                <a:lnTo>
                  <a:pt x="1480476" y="1246505"/>
                </a:lnTo>
                <a:lnTo>
                  <a:pt x="1489368" y="1263968"/>
                </a:lnTo>
                <a:lnTo>
                  <a:pt x="1497942" y="1282065"/>
                </a:lnTo>
                <a:lnTo>
                  <a:pt x="1506199" y="1301115"/>
                </a:lnTo>
                <a:lnTo>
                  <a:pt x="1514455" y="1320483"/>
                </a:lnTo>
                <a:lnTo>
                  <a:pt x="1522712" y="1340485"/>
                </a:lnTo>
                <a:lnTo>
                  <a:pt x="1530016" y="1361758"/>
                </a:lnTo>
                <a:lnTo>
                  <a:pt x="1537637" y="1383665"/>
                </a:lnTo>
                <a:lnTo>
                  <a:pt x="1544624" y="1406208"/>
                </a:lnTo>
                <a:lnTo>
                  <a:pt x="1551292" y="1429703"/>
                </a:lnTo>
                <a:lnTo>
                  <a:pt x="1557961" y="1453833"/>
                </a:lnTo>
                <a:lnTo>
                  <a:pt x="1563995" y="1479233"/>
                </a:lnTo>
                <a:lnTo>
                  <a:pt x="1570029" y="1504950"/>
                </a:lnTo>
                <a:lnTo>
                  <a:pt x="1575745" y="1531938"/>
                </a:lnTo>
                <a:lnTo>
                  <a:pt x="1581143" y="1559560"/>
                </a:lnTo>
                <a:lnTo>
                  <a:pt x="1586224" y="1588453"/>
                </a:lnTo>
                <a:lnTo>
                  <a:pt x="1590670" y="1617980"/>
                </a:lnTo>
                <a:lnTo>
                  <a:pt x="1594799" y="1648778"/>
                </a:lnTo>
                <a:lnTo>
                  <a:pt x="1598927" y="1680210"/>
                </a:lnTo>
                <a:lnTo>
                  <a:pt x="1602420" y="1712595"/>
                </a:lnTo>
                <a:lnTo>
                  <a:pt x="1605596" y="1746250"/>
                </a:lnTo>
                <a:lnTo>
                  <a:pt x="1608136" y="1780858"/>
                </a:lnTo>
                <a:lnTo>
                  <a:pt x="1610677" y="1816418"/>
                </a:lnTo>
                <a:lnTo>
                  <a:pt x="1612582" y="1853248"/>
                </a:lnTo>
                <a:lnTo>
                  <a:pt x="1614170" y="1890713"/>
                </a:lnTo>
                <a:lnTo>
                  <a:pt x="1615123" y="1929448"/>
                </a:lnTo>
                <a:lnTo>
                  <a:pt x="1616075" y="1969453"/>
                </a:lnTo>
                <a:lnTo>
                  <a:pt x="1616075" y="2010410"/>
                </a:lnTo>
                <a:lnTo>
                  <a:pt x="1616075" y="2045653"/>
                </a:lnTo>
                <a:lnTo>
                  <a:pt x="1615440" y="2081848"/>
                </a:lnTo>
                <a:lnTo>
                  <a:pt x="1614805" y="2118360"/>
                </a:lnTo>
                <a:lnTo>
                  <a:pt x="1613535" y="2156460"/>
                </a:lnTo>
                <a:lnTo>
                  <a:pt x="1613217" y="2161858"/>
                </a:lnTo>
                <a:lnTo>
                  <a:pt x="1612582" y="2167573"/>
                </a:lnTo>
                <a:lnTo>
                  <a:pt x="1611947" y="2172970"/>
                </a:lnTo>
                <a:lnTo>
                  <a:pt x="1610677" y="2178050"/>
                </a:lnTo>
                <a:lnTo>
                  <a:pt x="1609406" y="2183448"/>
                </a:lnTo>
                <a:lnTo>
                  <a:pt x="1607819" y="2188845"/>
                </a:lnTo>
                <a:lnTo>
                  <a:pt x="1605913" y="2193925"/>
                </a:lnTo>
                <a:lnTo>
                  <a:pt x="1603690" y="2198688"/>
                </a:lnTo>
                <a:lnTo>
                  <a:pt x="1601467" y="2203450"/>
                </a:lnTo>
                <a:lnTo>
                  <a:pt x="1598927" y="2208213"/>
                </a:lnTo>
                <a:lnTo>
                  <a:pt x="1596069" y="2212658"/>
                </a:lnTo>
                <a:lnTo>
                  <a:pt x="1593211" y="2217103"/>
                </a:lnTo>
                <a:lnTo>
                  <a:pt x="1590035" y="2221230"/>
                </a:lnTo>
                <a:lnTo>
                  <a:pt x="1586859" y="2225358"/>
                </a:lnTo>
                <a:lnTo>
                  <a:pt x="1583366" y="2229168"/>
                </a:lnTo>
                <a:lnTo>
                  <a:pt x="1579556" y="2232978"/>
                </a:lnTo>
                <a:lnTo>
                  <a:pt x="1575745" y="2236470"/>
                </a:lnTo>
                <a:lnTo>
                  <a:pt x="1571299" y="2239645"/>
                </a:lnTo>
                <a:lnTo>
                  <a:pt x="1567171" y="2243138"/>
                </a:lnTo>
                <a:lnTo>
                  <a:pt x="1563042" y="2246313"/>
                </a:lnTo>
                <a:lnTo>
                  <a:pt x="1558596" y="2248853"/>
                </a:lnTo>
                <a:lnTo>
                  <a:pt x="1553833" y="2251393"/>
                </a:lnTo>
                <a:lnTo>
                  <a:pt x="1549070" y="2253933"/>
                </a:lnTo>
                <a:lnTo>
                  <a:pt x="1544306" y="2256155"/>
                </a:lnTo>
                <a:lnTo>
                  <a:pt x="1539543" y="2258060"/>
                </a:lnTo>
                <a:lnTo>
                  <a:pt x="1534462" y="2259648"/>
                </a:lnTo>
                <a:lnTo>
                  <a:pt x="1529063" y="2260918"/>
                </a:lnTo>
                <a:lnTo>
                  <a:pt x="1523982" y="2262188"/>
                </a:lnTo>
                <a:lnTo>
                  <a:pt x="1518584" y="2263140"/>
                </a:lnTo>
                <a:lnTo>
                  <a:pt x="1512867" y="2263775"/>
                </a:lnTo>
                <a:lnTo>
                  <a:pt x="1507469" y="2264093"/>
                </a:lnTo>
                <a:lnTo>
                  <a:pt x="1501753" y="2264410"/>
                </a:lnTo>
                <a:lnTo>
                  <a:pt x="1497942" y="2264410"/>
                </a:lnTo>
                <a:lnTo>
                  <a:pt x="1492226" y="2264093"/>
                </a:lnTo>
                <a:lnTo>
                  <a:pt x="1486510" y="2263458"/>
                </a:lnTo>
                <a:lnTo>
                  <a:pt x="1480794" y="2262505"/>
                </a:lnTo>
                <a:lnTo>
                  <a:pt x="1475395" y="2261235"/>
                </a:lnTo>
                <a:lnTo>
                  <a:pt x="1470314" y="2259648"/>
                </a:lnTo>
                <a:lnTo>
                  <a:pt x="1464915" y="2258060"/>
                </a:lnTo>
                <a:lnTo>
                  <a:pt x="1459517" y="2256155"/>
                </a:lnTo>
                <a:lnTo>
                  <a:pt x="1454436" y="2253933"/>
                </a:lnTo>
                <a:lnTo>
                  <a:pt x="1449672" y="2251710"/>
                </a:lnTo>
                <a:lnTo>
                  <a:pt x="1444909" y="2248853"/>
                </a:lnTo>
                <a:lnTo>
                  <a:pt x="1440463" y="2246313"/>
                </a:lnTo>
                <a:lnTo>
                  <a:pt x="1436017" y="2243138"/>
                </a:lnTo>
                <a:lnTo>
                  <a:pt x="1431889" y="2239645"/>
                </a:lnTo>
                <a:lnTo>
                  <a:pt x="1427761" y="2236153"/>
                </a:lnTo>
                <a:lnTo>
                  <a:pt x="1423632" y="2232343"/>
                </a:lnTo>
                <a:lnTo>
                  <a:pt x="1420139" y="2228533"/>
                </a:lnTo>
                <a:lnTo>
                  <a:pt x="1416328" y="2224723"/>
                </a:lnTo>
                <a:lnTo>
                  <a:pt x="1413153" y="2220595"/>
                </a:lnTo>
                <a:lnTo>
                  <a:pt x="1409977" y="2216150"/>
                </a:lnTo>
                <a:lnTo>
                  <a:pt x="1407119" y="2211705"/>
                </a:lnTo>
                <a:lnTo>
                  <a:pt x="1403944" y="2206943"/>
                </a:lnTo>
                <a:lnTo>
                  <a:pt x="1401403" y="2202498"/>
                </a:lnTo>
                <a:lnTo>
                  <a:pt x="1399180" y="2197418"/>
                </a:lnTo>
                <a:lnTo>
                  <a:pt x="1396957" y="2192338"/>
                </a:lnTo>
                <a:lnTo>
                  <a:pt x="1395369" y="2187258"/>
                </a:lnTo>
                <a:lnTo>
                  <a:pt x="1393782" y="2181860"/>
                </a:lnTo>
                <a:lnTo>
                  <a:pt x="1392511" y="2176463"/>
                </a:lnTo>
                <a:lnTo>
                  <a:pt x="1391241" y="2171065"/>
                </a:lnTo>
                <a:lnTo>
                  <a:pt x="1390606" y="2165668"/>
                </a:lnTo>
                <a:lnTo>
                  <a:pt x="1389971" y="2159953"/>
                </a:lnTo>
                <a:lnTo>
                  <a:pt x="1389971" y="2154238"/>
                </a:lnTo>
                <a:lnTo>
                  <a:pt x="1389971" y="2148523"/>
                </a:lnTo>
                <a:lnTo>
                  <a:pt x="1390923" y="2112645"/>
                </a:lnTo>
                <a:lnTo>
                  <a:pt x="1391876" y="2077720"/>
                </a:lnTo>
                <a:lnTo>
                  <a:pt x="1392194" y="2043748"/>
                </a:lnTo>
                <a:lnTo>
                  <a:pt x="1392194" y="2010410"/>
                </a:lnTo>
                <a:lnTo>
                  <a:pt x="1392194" y="1981518"/>
                </a:lnTo>
                <a:lnTo>
                  <a:pt x="1391876" y="1952943"/>
                </a:lnTo>
                <a:lnTo>
                  <a:pt x="1391241" y="1925638"/>
                </a:lnTo>
                <a:lnTo>
                  <a:pt x="1390606" y="1898333"/>
                </a:lnTo>
                <a:lnTo>
                  <a:pt x="1389336" y="1872298"/>
                </a:lnTo>
                <a:lnTo>
                  <a:pt x="1388065" y="1846263"/>
                </a:lnTo>
                <a:lnTo>
                  <a:pt x="1386795" y="1821498"/>
                </a:lnTo>
                <a:lnTo>
                  <a:pt x="1384890" y="1797050"/>
                </a:lnTo>
                <a:lnTo>
                  <a:pt x="1383302" y="1773555"/>
                </a:lnTo>
                <a:lnTo>
                  <a:pt x="1381079" y="1750378"/>
                </a:lnTo>
                <a:lnTo>
                  <a:pt x="1378856" y="1727835"/>
                </a:lnTo>
                <a:lnTo>
                  <a:pt x="1376316" y="1706245"/>
                </a:lnTo>
                <a:lnTo>
                  <a:pt x="1373775" y="1684655"/>
                </a:lnTo>
                <a:lnTo>
                  <a:pt x="1371235" y="1664335"/>
                </a:lnTo>
                <a:lnTo>
                  <a:pt x="1368059" y="1644333"/>
                </a:lnTo>
                <a:lnTo>
                  <a:pt x="1365201" y="1624965"/>
                </a:lnTo>
                <a:lnTo>
                  <a:pt x="1362025" y="1606233"/>
                </a:lnTo>
                <a:lnTo>
                  <a:pt x="1358532" y="1587818"/>
                </a:lnTo>
                <a:lnTo>
                  <a:pt x="1355039" y="1570038"/>
                </a:lnTo>
                <a:lnTo>
                  <a:pt x="1351228" y="1552893"/>
                </a:lnTo>
                <a:lnTo>
                  <a:pt x="1347417" y="1536700"/>
                </a:lnTo>
                <a:lnTo>
                  <a:pt x="1343607" y="1520190"/>
                </a:lnTo>
                <a:lnTo>
                  <a:pt x="1339796" y="1504950"/>
                </a:lnTo>
                <a:lnTo>
                  <a:pt x="1335668" y="1490028"/>
                </a:lnTo>
                <a:lnTo>
                  <a:pt x="1331539" y="1475740"/>
                </a:lnTo>
                <a:lnTo>
                  <a:pt x="1327411" y="1461770"/>
                </a:lnTo>
                <a:lnTo>
                  <a:pt x="1322965" y="1448435"/>
                </a:lnTo>
                <a:lnTo>
                  <a:pt x="1318837" y="1435418"/>
                </a:lnTo>
                <a:lnTo>
                  <a:pt x="1314391" y="1423353"/>
                </a:lnTo>
                <a:lnTo>
                  <a:pt x="1309945" y="1411288"/>
                </a:lnTo>
                <a:lnTo>
                  <a:pt x="1305182" y="1399858"/>
                </a:lnTo>
                <a:lnTo>
                  <a:pt x="1300736" y="1389063"/>
                </a:lnTo>
                <a:lnTo>
                  <a:pt x="1295655" y="1377950"/>
                </a:lnTo>
                <a:lnTo>
                  <a:pt x="1290891" y="1367790"/>
                </a:lnTo>
                <a:lnTo>
                  <a:pt x="1285810" y="1357630"/>
                </a:lnTo>
                <a:lnTo>
                  <a:pt x="1281047" y="1348105"/>
                </a:lnTo>
                <a:lnTo>
                  <a:pt x="1276283" y="1338898"/>
                </a:lnTo>
                <a:lnTo>
                  <a:pt x="1271520" y="1330643"/>
                </a:lnTo>
                <a:lnTo>
                  <a:pt x="1266439" y="1322388"/>
                </a:lnTo>
                <a:lnTo>
                  <a:pt x="1261676" y="1314768"/>
                </a:lnTo>
                <a:lnTo>
                  <a:pt x="1257230" y="1307465"/>
                </a:lnTo>
                <a:lnTo>
                  <a:pt x="1252466" y="1300798"/>
                </a:lnTo>
                <a:lnTo>
                  <a:pt x="1243257" y="1287780"/>
                </a:lnTo>
                <a:lnTo>
                  <a:pt x="1233730" y="1276668"/>
                </a:lnTo>
                <a:lnTo>
                  <a:pt x="1224838" y="1266825"/>
                </a:lnTo>
                <a:lnTo>
                  <a:pt x="1224838" y="1791018"/>
                </a:lnTo>
                <a:lnTo>
                  <a:pt x="1224838" y="2056130"/>
                </a:lnTo>
                <a:lnTo>
                  <a:pt x="1224838" y="3259138"/>
                </a:lnTo>
                <a:lnTo>
                  <a:pt x="1224521" y="3268028"/>
                </a:lnTo>
                <a:lnTo>
                  <a:pt x="1223886" y="3276918"/>
                </a:lnTo>
                <a:lnTo>
                  <a:pt x="1222933" y="3285490"/>
                </a:lnTo>
                <a:lnTo>
                  <a:pt x="1221345" y="3294063"/>
                </a:lnTo>
                <a:lnTo>
                  <a:pt x="1219440" y="3302635"/>
                </a:lnTo>
                <a:lnTo>
                  <a:pt x="1217217" y="3310573"/>
                </a:lnTo>
                <a:lnTo>
                  <a:pt x="1214359" y="3318828"/>
                </a:lnTo>
                <a:lnTo>
                  <a:pt x="1211501" y="3326448"/>
                </a:lnTo>
                <a:lnTo>
                  <a:pt x="1208008" y="3334068"/>
                </a:lnTo>
                <a:lnTo>
                  <a:pt x="1204197" y="3341370"/>
                </a:lnTo>
                <a:lnTo>
                  <a:pt x="1200068" y="3348990"/>
                </a:lnTo>
                <a:lnTo>
                  <a:pt x="1195623" y="3355975"/>
                </a:lnTo>
                <a:lnTo>
                  <a:pt x="1190859" y="3362643"/>
                </a:lnTo>
                <a:lnTo>
                  <a:pt x="1185461" y="3369310"/>
                </a:lnTo>
                <a:lnTo>
                  <a:pt x="1179744" y="3375343"/>
                </a:lnTo>
                <a:lnTo>
                  <a:pt x="1174346" y="3381375"/>
                </a:lnTo>
                <a:lnTo>
                  <a:pt x="1168312" y="3387090"/>
                </a:lnTo>
                <a:lnTo>
                  <a:pt x="1161961" y="3392488"/>
                </a:lnTo>
                <a:lnTo>
                  <a:pt x="1155610" y="3397568"/>
                </a:lnTo>
                <a:lnTo>
                  <a:pt x="1148623" y="3402648"/>
                </a:lnTo>
                <a:lnTo>
                  <a:pt x="1141637" y="3407410"/>
                </a:lnTo>
                <a:lnTo>
                  <a:pt x="1134651" y="3411538"/>
                </a:lnTo>
                <a:lnTo>
                  <a:pt x="1126712" y="3415348"/>
                </a:lnTo>
                <a:lnTo>
                  <a:pt x="1119090" y="3418523"/>
                </a:lnTo>
                <a:lnTo>
                  <a:pt x="1111469" y="3421698"/>
                </a:lnTo>
                <a:lnTo>
                  <a:pt x="1103529" y="3424555"/>
                </a:lnTo>
                <a:lnTo>
                  <a:pt x="1095273" y="3426778"/>
                </a:lnTo>
                <a:lnTo>
                  <a:pt x="1087016" y="3428683"/>
                </a:lnTo>
                <a:lnTo>
                  <a:pt x="1078442" y="3430270"/>
                </a:lnTo>
                <a:lnTo>
                  <a:pt x="1069550" y="3431223"/>
                </a:lnTo>
                <a:lnTo>
                  <a:pt x="1060659" y="3431858"/>
                </a:lnTo>
                <a:lnTo>
                  <a:pt x="1052084" y="3432175"/>
                </a:lnTo>
                <a:lnTo>
                  <a:pt x="1043193" y="3431858"/>
                </a:lnTo>
                <a:lnTo>
                  <a:pt x="1034301" y="3431223"/>
                </a:lnTo>
                <a:lnTo>
                  <a:pt x="1025727" y="3430270"/>
                </a:lnTo>
                <a:lnTo>
                  <a:pt x="1016835" y="3428683"/>
                </a:lnTo>
                <a:lnTo>
                  <a:pt x="1008578" y="3426778"/>
                </a:lnTo>
                <a:lnTo>
                  <a:pt x="1000322" y="3424555"/>
                </a:lnTo>
                <a:lnTo>
                  <a:pt x="992383" y="3421698"/>
                </a:lnTo>
                <a:lnTo>
                  <a:pt x="984761" y="3418523"/>
                </a:lnTo>
                <a:lnTo>
                  <a:pt x="977140" y="3415348"/>
                </a:lnTo>
                <a:lnTo>
                  <a:pt x="969518" y="3411538"/>
                </a:lnTo>
                <a:lnTo>
                  <a:pt x="962214" y="3407410"/>
                </a:lnTo>
                <a:lnTo>
                  <a:pt x="955228" y="3402648"/>
                </a:lnTo>
                <a:lnTo>
                  <a:pt x="948242" y="3397568"/>
                </a:lnTo>
                <a:lnTo>
                  <a:pt x="941890" y="3392488"/>
                </a:lnTo>
                <a:lnTo>
                  <a:pt x="935539" y="3387090"/>
                </a:lnTo>
                <a:lnTo>
                  <a:pt x="929823" y="3381375"/>
                </a:lnTo>
                <a:lnTo>
                  <a:pt x="924107" y="3375343"/>
                </a:lnTo>
                <a:lnTo>
                  <a:pt x="918708" y="3369310"/>
                </a:lnTo>
                <a:lnTo>
                  <a:pt x="913627" y="3362643"/>
                </a:lnTo>
                <a:lnTo>
                  <a:pt x="908229" y="3355975"/>
                </a:lnTo>
                <a:lnTo>
                  <a:pt x="903783" y="3348990"/>
                </a:lnTo>
                <a:lnTo>
                  <a:pt x="899654" y="3341370"/>
                </a:lnTo>
                <a:lnTo>
                  <a:pt x="895844" y="3334068"/>
                </a:lnTo>
                <a:lnTo>
                  <a:pt x="892350" y="3326448"/>
                </a:lnTo>
                <a:lnTo>
                  <a:pt x="889492" y="3318828"/>
                </a:lnTo>
                <a:lnTo>
                  <a:pt x="886634" y="3310573"/>
                </a:lnTo>
                <a:lnTo>
                  <a:pt x="884411" y="3302635"/>
                </a:lnTo>
                <a:lnTo>
                  <a:pt x="882506" y="3294063"/>
                </a:lnTo>
                <a:lnTo>
                  <a:pt x="880918" y="3285490"/>
                </a:lnTo>
                <a:lnTo>
                  <a:pt x="879966" y="3276918"/>
                </a:lnTo>
                <a:lnTo>
                  <a:pt x="879330" y="3268028"/>
                </a:lnTo>
                <a:lnTo>
                  <a:pt x="879013" y="3259138"/>
                </a:lnTo>
                <a:lnTo>
                  <a:pt x="879013" y="2164080"/>
                </a:lnTo>
                <a:lnTo>
                  <a:pt x="814230" y="2164080"/>
                </a:lnTo>
                <a:lnTo>
                  <a:pt x="814230" y="3259138"/>
                </a:lnTo>
                <a:lnTo>
                  <a:pt x="813913" y="3268028"/>
                </a:lnTo>
                <a:lnTo>
                  <a:pt x="813277" y="3276918"/>
                </a:lnTo>
                <a:lnTo>
                  <a:pt x="812325" y="3285490"/>
                </a:lnTo>
                <a:lnTo>
                  <a:pt x="810737" y="3294063"/>
                </a:lnTo>
                <a:lnTo>
                  <a:pt x="808832" y="3302635"/>
                </a:lnTo>
                <a:lnTo>
                  <a:pt x="806291" y="3310573"/>
                </a:lnTo>
                <a:lnTo>
                  <a:pt x="803751" y="3318828"/>
                </a:lnTo>
                <a:lnTo>
                  <a:pt x="800575" y="3326448"/>
                </a:lnTo>
                <a:lnTo>
                  <a:pt x="796764" y="3334068"/>
                </a:lnTo>
                <a:lnTo>
                  <a:pt x="792953" y="3341370"/>
                </a:lnTo>
                <a:lnTo>
                  <a:pt x="788825" y="3348990"/>
                </a:lnTo>
                <a:lnTo>
                  <a:pt x="784379" y="3355975"/>
                </a:lnTo>
                <a:lnTo>
                  <a:pt x="779616" y="3362643"/>
                </a:lnTo>
                <a:lnTo>
                  <a:pt x="774535" y="3369310"/>
                </a:lnTo>
                <a:lnTo>
                  <a:pt x="769136" y="3375343"/>
                </a:lnTo>
                <a:lnTo>
                  <a:pt x="763420" y="3381375"/>
                </a:lnTo>
                <a:lnTo>
                  <a:pt x="757386" y="3387090"/>
                </a:lnTo>
                <a:lnTo>
                  <a:pt x="751353" y="3392488"/>
                </a:lnTo>
                <a:lnTo>
                  <a:pt x="744366" y="3397568"/>
                </a:lnTo>
                <a:lnTo>
                  <a:pt x="737698" y="3402648"/>
                </a:lnTo>
                <a:lnTo>
                  <a:pt x="730711" y="3407410"/>
                </a:lnTo>
                <a:lnTo>
                  <a:pt x="723407" y="3411538"/>
                </a:lnTo>
                <a:lnTo>
                  <a:pt x="716103" y="3415348"/>
                </a:lnTo>
                <a:lnTo>
                  <a:pt x="708482" y="3418523"/>
                </a:lnTo>
                <a:lnTo>
                  <a:pt x="700543" y="3421698"/>
                </a:lnTo>
                <a:lnTo>
                  <a:pt x="692604" y="3424555"/>
                </a:lnTo>
                <a:lnTo>
                  <a:pt x="684347" y="3426778"/>
                </a:lnTo>
                <a:lnTo>
                  <a:pt x="675773" y="3428683"/>
                </a:lnTo>
                <a:lnTo>
                  <a:pt x="667516" y="3430270"/>
                </a:lnTo>
                <a:lnTo>
                  <a:pt x="658942" y="3431223"/>
                </a:lnTo>
                <a:lnTo>
                  <a:pt x="650050" y="3431858"/>
                </a:lnTo>
                <a:lnTo>
                  <a:pt x="641159" y="3432175"/>
                </a:lnTo>
                <a:lnTo>
                  <a:pt x="631949" y="3431858"/>
                </a:lnTo>
                <a:lnTo>
                  <a:pt x="623375" y="3431223"/>
                </a:lnTo>
                <a:lnTo>
                  <a:pt x="614801" y="3430270"/>
                </a:lnTo>
                <a:lnTo>
                  <a:pt x="606227" y="3428683"/>
                </a:lnTo>
                <a:lnTo>
                  <a:pt x="597970" y="3426778"/>
                </a:lnTo>
                <a:lnTo>
                  <a:pt x="589714" y="3424555"/>
                </a:lnTo>
                <a:lnTo>
                  <a:pt x="581774" y="3421698"/>
                </a:lnTo>
                <a:lnTo>
                  <a:pt x="573518" y="3418523"/>
                </a:lnTo>
                <a:lnTo>
                  <a:pt x="565896" y="3415348"/>
                </a:lnTo>
                <a:lnTo>
                  <a:pt x="558592" y="3411538"/>
                </a:lnTo>
                <a:lnTo>
                  <a:pt x="551288" y="3407410"/>
                </a:lnTo>
                <a:lnTo>
                  <a:pt x="544302" y="3402648"/>
                </a:lnTo>
                <a:lnTo>
                  <a:pt x="537633" y="3397568"/>
                </a:lnTo>
                <a:lnTo>
                  <a:pt x="531282" y="3392488"/>
                </a:lnTo>
                <a:lnTo>
                  <a:pt x="524931" y="3387090"/>
                </a:lnTo>
                <a:lnTo>
                  <a:pt x="518580" y="3381375"/>
                </a:lnTo>
                <a:lnTo>
                  <a:pt x="512863" y="3375343"/>
                </a:lnTo>
                <a:lnTo>
                  <a:pt x="507465" y="3369310"/>
                </a:lnTo>
                <a:lnTo>
                  <a:pt x="502384" y="3362643"/>
                </a:lnTo>
                <a:lnTo>
                  <a:pt x="497620" y="3355975"/>
                </a:lnTo>
                <a:lnTo>
                  <a:pt x="493175" y="3348990"/>
                </a:lnTo>
                <a:lnTo>
                  <a:pt x="489046" y="3341370"/>
                </a:lnTo>
                <a:lnTo>
                  <a:pt x="485235" y="3334068"/>
                </a:lnTo>
                <a:lnTo>
                  <a:pt x="481742" y="3326448"/>
                </a:lnTo>
                <a:lnTo>
                  <a:pt x="478567" y="3318828"/>
                </a:lnTo>
                <a:lnTo>
                  <a:pt x="476026" y="3310573"/>
                </a:lnTo>
                <a:lnTo>
                  <a:pt x="473803" y="3302635"/>
                </a:lnTo>
                <a:lnTo>
                  <a:pt x="471898" y="3294063"/>
                </a:lnTo>
                <a:lnTo>
                  <a:pt x="470310" y="3285490"/>
                </a:lnTo>
                <a:lnTo>
                  <a:pt x="468722" y="3276918"/>
                </a:lnTo>
                <a:lnTo>
                  <a:pt x="468087" y="3268028"/>
                </a:lnTo>
                <a:lnTo>
                  <a:pt x="468087" y="3259138"/>
                </a:lnTo>
                <a:lnTo>
                  <a:pt x="468087" y="2056130"/>
                </a:lnTo>
                <a:lnTo>
                  <a:pt x="468087" y="1791018"/>
                </a:lnTo>
                <a:lnTo>
                  <a:pt x="468087" y="1177290"/>
                </a:lnTo>
                <a:lnTo>
                  <a:pt x="457290" y="1171893"/>
                </a:lnTo>
                <a:lnTo>
                  <a:pt x="446493" y="1166178"/>
                </a:lnTo>
                <a:lnTo>
                  <a:pt x="435061" y="1159828"/>
                </a:lnTo>
                <a:lnTo>
                  <a:pt x="423311" y="1152843"/>
                </a:lnTo>
                <a:lnTo>
                  <a:pt x="410926" y="1145223"/>
                </a:lnTo>
                <a:lnTo>
                  <a:pt x="398223" y="1136968"/>
                </a:lnTo>
                <a:lnTo>
                  <a:pt x="385521" y="1128078"/>
                </a:lnTo>
                <a:lnTo>
                  <a:pt x="372501" y="1118553"/>
                </a:lnTo>
                <a:lnTo>
                  <a:pt x="359163" y="1108710"/>
                </a:lnTo>
                <a:lnTo>
                  <a:pt x="345190" y="1097915"/>
                </a:lnTo>
                <a:lnTo>
                  <a:pt x="331535" y="1086485"/>
                </a:lnTo>
                <a:lnTo>
                  <a:pt x="317563" y="1074103"/>
                </a:lnTo>
                <a:lnTo>
                  <a:pt x="303590" y="1061085"/>
                </a:lnTo>
                <a:lnTo>
                  <a:pt x="289299" y="1047750"/>
                </a:lnTo>
                <a:lnTo>
                  <a:pt x="275009" y="1033145"/>
                </a:lnTo>
                <a:lnTo>
                  <a:pt x="261036" y="1017588"/>
                </a:lnTo>
                <a:lnTo>
                  <a:pt x="248016" y="1003618"/>
                </a:lnTo>
                <a:lnTo>
                  <a:pt x="235314" y="988695"/>
                </a:lnTo>
                <a:lnTo>
                  <a:pt x="222929" y="973138"/>
                </a:lnTo>
                <a:lnTo>
                  <a:pt x="210544" y="956628"/>
                </a:lnTo>
                <a:lnTo>
                  <a:pt x="198477" y="939800"/>
                </a:lnTo>
                <a:lnTo>
                  <a:pt x="186092" y="922338"/>
                </a:lnTo>
                <a:lnTo>
                  <a:pt x="174342" y="903923"/>
                </a:lnTo>
                <a:lnTo>
                  <a:pt x="162592" y="884873"/>
                </a:lnTo>
                <a:lnTo>
                  <a:pt x="151160" y="865188"/>
                </a:lnTo>
                <a:lnTo>
                  <a:pt x="140045" y="844550"/>
                </a:lnTo>
                <a:lnTo>
                  <a:pt x="128930" y="823595"/>
                </a:lnTo>
                <a:lnTo>
                  <a:pt x="118451" y="801688"/>
                </a:lnTo>
                <a:lnTo>
                  <a:pt x="107971" y="779145"/>
                </a:lnTo>
                <a:lnTo>
                  <a:pt x="98127" y="755968"/>
                </a:lnTo>
                <a:lnTo>
                  <a:pt x="88600" y="731520"/>
                </a:lnTo>
                <a:lnTo>
                  <a:pt x="79073" y="706755"/>
                </a:lnTo>
                <a:lnTo>
                  <a:pt x="70181" y="681038"/>
                </a:lnTo>
                <a:lnTo>
                  <a:pt x="61925" y="654685"/>
                </a:lnTo>
                <a:lnTo>
                  <a:pt x="53986" y="627063"/>
                </a:lnTo>
                <a:lnTo>
                  <a:pt x="46364" y="599440"/>
                </a:lnTo>
                <a:lnTo>
                  <a:pt x="39378" y="570230"/>
                </a:lnTo>
                <a:lnTo>
                  <a:pt x="33027" y="540703"/>
                </a:lnTo>
                <a:lnTo>
                  <a:pt x="26675" y="510223"/>
                </a:lnTo>
                <a:lnTo>
                  <a:pt x="21277" y="479108"/>
                </a:lnTo>
                <a:lnTo>
                  <a:pt x="16513" y="446723"/>
                </a:lnTo>
                <a:lnTo>
                  <a:pt x="12067" y="413385"/>
                </a:lnTo>
                <a:lnTo>
                  <a:pt x="8574" y="379730"/>
                </a:lnTo>
                <a:lnTo>
                  <a:pt x="5399" y="344805"/>
                </a:lnTo>
                <a:lnTo>
                  <a:pt x="3176" y="309563"/>
                </a:lnTo>
                <a:lnTo>
                  <a:pt x="1588" y="273050"/>
                </a:lnTo>
                <a:lnTo>
                  <a:pt x="318" y="235268"/>
                </a:lnTo>
                <a:lnTo>
                  <a:pt x="0" y="197168"/>
                </a:lnTo>
                <a:lnTo>
                  <a:pt x="318" y="175260"/>
                </a:lnTo>
                <a:lnTo>
                  <a:pt x="635" y="153035"/>
                </a:lnTo>
                <a:lnTo>
                  <a:pt x="1270" y="130175"/>
                </a:lnTo>
                <a:lnTo>
                  <a:pt x="1905" y="107315"/>
                </a:lnTo>
                <a:lnTo>
                  <a:pt x="2541" y="101600"/>
                </a:lnTo>
                <a:lnTo>
                  <a:pt x="3176" y="95885"/>
                </a:lnTo>
                <a:lnTo>
                  <a:pt x="4128" y="90488"/>
                </a:lnTo>
                <a:lnTo>
                  <a:pt x="5081" y="85090"/>
                </a:lnTo>
                <a:lnTo>
                  <a:pt x="6669" y="79375"/>
                </a:lnTo>
                <a:lnTo>
                  <a:pt x="8257" y="73978"/>
                </a:lnTo>
                <a:lnTo>
                  <a:pt x="10480" y="68898"/>
                </a:lnTo>
                <a:lnTo>
                  <a:pt x="12703" y="64135"/>
                </a:lnTo>
                <a:lnTo>
                  <a:pt x="14926" y="59373"/>
                </a:lnTo>
                <a:lnTo>
                  <a:pt x="17784" y="54610"/>
                </a:lnTo>
                <a:lnTo>
                  <a:pt x="20642" y="49848"/>
                </a:lnTo>
                <a:lnTo>
                  <a:pt x="23500" y="45720"/>
                </a:lnTo>
                <a:lnTo>
                  <a:pt x="26993" y="41275"/>
                </a:lnTo>
                <a:lnTo>
                  <a:pt x="30804" y="37465"/>
                </a:lnTo>
                <a:lnTo>
                  <a:pt x="34297" y="33338"/>
                </a:lnTo>
                <a:lnTo>
                  <a:pt x="38108" y="29845"/>
                </a:lnTo>
                <a:lnTo>
                  <a:pt x="42236" y="25718"/>
                </a:lnTo>
                <a:lnTo>
                  <a:pt x="46364" y="22543"/>
                </a:lnTo>
                <a:lnTo>
                  <a:pt x="50810" y="19368"/>
                </a:lnTo>
                <a:lnTo>
                  <a:pt x="55256" y="16510"/>
                </a:lnTo>
                <a:lnTo>
                  <a:pt x="59702" y="13653"/>
                </a:lnTo>
                <a:lnTo>
                  <a:pt x="64465" y="11430"/>
                </a:lnTo>
                <a:lnTo>
                  <a:pt x="69546" y="9208"/>
                </a:lnTo>
                <a:lnTo>
                  <a:pt x="74627" y="6985"/>
                </a:lnTo>
                <a:lnTo>
                  <a:pt x="79708" y="5398"/>
                </a:lnTo>
                <a:lnTo>
                  <a:pt x="85107" y="3810"/>
                </a:lnTo>
                <a:lnTo>
                  <a:pt x="90505" y="2540"/>
                </a:lnTo>
                <a:lnTo>
                  <a:pt x="95904" y="1588"/>
                </a:lnTo>
                <a:lnTo>
                  <a:pt x="101620" y="635"/>
                </a:lnTo>
                <a:lnTo>
                  <a:pt x="107019" y="318"/>
                </a:lnTo>
                <a:lnTo>
                  <a:pt x="112735" y="0"/>
                </a:lnTo>
                <a:close/>
              </a:path>
            </a:pathLst>
          </a:custGeom>
          <a:solidFill>
            <a:srgbClr val="C1C0C7"/>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20" name="椭圆 19"/>
          <p:cNvSpPr>
            <a:spLocks noChangeAspect="1"/>
          </p:cNvSpPr>
          <p:nvPr/>
        </p:nvSpPr>
        <p:spPr>
          <a:xfrm>
            <a:off x="1696213" y="3429000"/>
            <a:ext cx="3199637" cy="3200457"/>
          </a:xfrm>
          <a:prstGeom prst="ellipse">
            <a:avLst/>
          </a:prstGeom>
          <a:noFill/>
          <a:ln w="3492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2143" y="6253447"/>
            <a:ext cx="2805014" cy="402030"/>
          </a:xfrm>
          <a:prstGeom prst="rect">
            <a:avLst/>
          </a:prstGeom>
        </p:spPr>
      </p:pic>
    </p:spTree>
    <p:extLst>
      <p:ext uri="{BB962C8B-B14F-4D97-AF65-F5344CB8AC3E}">
        <p14:creationId xmlns:p14="http://schemas.microsoft.com/office/powerpoint/2010/main" val="297080692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六边形 3"/>
          <p:cNvSpPr>
            <a:spLocks noChangeAspect="1"/>
          </p:cNvSpPr>
          <p:nvPr/>
        </p:nvSpPr>
        <p:spPr>
          <a:xfrm rot="1569647">
            <a:off x="11227250" y="5874457"/>
            <a:ext cx="919290" cy="823046"/>
          </a:xfrm>
          <a:prstGeom prst="hexagon">
            <a:avLst/>
          </a:prstGeom>
          <a:solidFill>
            <a:schemeClr val="accent1">
              <a:alpha val="0"/>
            </a:schemeClr>
          </a:solidFill>
          <a:ln w="34925">
            <a:solidFill>
              <a:schemeClr val="tx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a:spLocks noChangeAspect="1"/>
          </p:cNvSpPr>
          <p:nvPr/>
        </p:nvSpPr>
        <p:spPr>
          <a:xfrm rot="1569647">
            <a:off x="10456437" y="5140353"/>
            <a:ext cx="1272923" cy="1139656"/>
          </a:xfrm>
          <a:prstGeom prst="hexagon">
            <a:avLst/>
          </a:prstGeom>
          <a:solidFill>
            <a:schemeClr val="accent1">
              <a:alpha val="0"/>
            </a:schemeClr>
          </a:solidFill>
          <a:ln w="34925">
            <a:solidFill>
              <a:schemeClr val="tx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p:cNvSpPr>
            <a:spLocks noChangeAspect="1"/>
          </p:cNvSpPr>
          <p:nvPr/>
        </p:nvSpPr>
        <p:spPr>
          <a:xfrm rot="1569647">
            <a:off x="10154980" y="5791974"/>
            <a:ext cx="663872" cy="594369"/>
          </a:xfrm>
          <a:prstGeom prst="hexagon">
            <a:avLst/>
          </a:prstGeom>
          <a:solidFill>
            <a:schemeClr val="accent1">
              <a:alpha val="0"/>
            </a:schemeClr>
          </a:solidFill>
          <a:ln w="34925">
            <a:solidFill>
              <a:schemeClr val="tx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a:spLocks noChangeAspect="1"/>
          </p:cNvSpPr>
          <p:nvPr/>
        </p:nvSpPr>
        <p:spPr>
          <a:xfrm rot="1569647">
            <a:off x="11147244" y="4309421"/>
            <a:ext cx="470839" cy="421545"/>
          </a:xfrm>
          <a:prstGeom prst="hexagon">
            <a:avLst/>
          </a:prstGeom>
          <a:solidFill>
            <a:schemeClr val="accent1">
              <a:alpha val="0"/>
            </a:schemeClr>
          </a:solidFill>
          <a:ln w="34925">
            <a:solidFill>
              <a:schemeClr val="tx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a:spLocks noChangeAspect="1"/>
          </p:cNvSpPr>
          <p:nvPr/>
        </p:nvSpPr>
        <p:spPr>
          <a:xfrm rot="12434010">
            <a:off x="-276922" y="106544"/>
            <a:ext cx="1955412" cy="2311125"/>
          </a:xfrm>
          <a:custGeom>
            <a:avLst/>
            <a:gdLst>
              <a:gd name="connsiteX0" fmla="*/ 1266917 w 1955412"/>
              <a:gd name="connsiteY0" fmla="*/ 1250016 h 2311125"/>
              <a:gd name="connsiteX1" fmla="*/ 1749651 w 1955412"/>
              <a:gd name="connsiteY1" fmla="*/ 1250016 h 2311125"/>
              <a:gd name="connsiteX2" fmla="*/ 1955412 w 1955412"/>
              <a:gd name="connsiteY2" fmla="*/ 1661539 h 2311125"/>
              <a:gd name="connsiteX3" fmla="*/ 1749651 w 1955412"/>
              <a:gd name="connsiteY3" fmla="*/ 2073062 h 2311125"/>
              <a:gd name="connsiteX4" fmla="*/ 1241884 w 1955412"/>
              <a:gd name="connsiteY4" fmla="*/ 2073062 h 2311125"/>
              <a:gd name="connsiteX5" fmla="*/ 1126937 w 1955412"/>
              <a:gd name="connsiteY5" fmla="*/ 1843170 h 2311125"/>
              <a:gd name="connsiteX6" fmla="*/ 1345216 w 1955412"/>
              <a:gd name="connsiteY6" fmla="*/ 1406613 h 2311125"/>
              <a:gd name="connsiteX7" fmla="*/ 148593 w 1955412"/>
              <a:gd name="connsiteY7" fmla="*/ 1716756 h 2311125"/>
              <a:gd name="connsiteX8" fmla="*/ 227364 w 1955412"/>
              <a:gd name="connsiteY8" fmla="*/ 1716756 h 2311125"/>
              <a:gd name="connsiteX9" fmla="*/ 357207 w 1955412"/>
              <a:gd name="connsiteY9" fmla="*/ 1976441 h 2311125"/>
              <a:gd name="connsiteX10" fmla="*/ 645122 w 1955412"/>
              <a:gd name="connsiteY10" fmla="*/ 1976441 h 2311125"/>
              <a:gd name="connsiteX11" fmla="*/ 663872 w 1955412"/>
              <a:gd name="connsiteY11" fmla="*/ 2013941 h 2311125"/>
              <a:gd name="connsiteX12" fmla="*/ 515280 w 1955412"/>
              <a:gd name="connsiteY12" fmla="*/ 2311125 h 2311125"/>
              <a:gd name="connsiteX13" fmla="*/ 148593 w 1955412"/>
              <a:gd name="connsiteY13" fmla="*/ 2311125 h 2311125"/>
              <a:gd name="connsiteX14" fmla="*/ 0 w 1955412"/>
              <a:gd name="connsiteY14" fmla="*/ 2013941 h 2311125"/>
              <a:gd name="connsiteX15" fmla="*/ 357207 w 1955412"/>
              <a:gd name="connsiteY15" fmla="*/ 836785 h 2311125"/>
              <a:gd name="connsiteX16" fmla="*/ 1060302 w 1955412"/>
              <a:gd name="connsiteY16" fmla="*/ 836785 h 2311125"/>
              <a:gd name="connsiteX17" fmla="*/ 1266917 w 1955412"/>
              <a:gd name="connsiteY17" fmla="*/ 1250016 h 2311125"/>
              <a:gd name="connsiteX18" fmla="*/ 1241884 w 1955412"/>
              <a:gd name="connsiteY18" fmla="*/ 1250016 h 2311125"/>
              <a:gd name="connsiteX19" fmla="*/ 1036122 w 1955412"/>
              <a:gd name="connsiteY19" fmla="*/ 1661539 h 2311125"/>
              <a:gd name="connsiteX20" fmla="*/ 1126937 w 1955412"/>
              <a:gd name="connsiteY20" fmla="*/ 1843170 h 2311125"/>
              <a:gd name="connsiteX21" fmla="*/ 1060302 w 1955412"/>
              <a:gd name="connsiteY21" fmla="*/ 1976441 h 2311125"/>
              <a:gd name="connsiteX22" fmla="*/ 645122 w 1955412"/>
              <a:gd name="connsiteY22" fmla="*/ 1976441 h 2311125"/>
              <a:gd name="connsiteX23" fmla="*/ 515280 w 1955412"/>
              <a:gd name="connsiteY23" fmla="*/ 1716756 h 2311125"/>
              <a:gd name="connsiteX24" fmla="*/ 227364 w 1955412"/>
              <a:gd name="connsiteY24" fmla="*/ 1716756 h 2311125"/>
              <a:gd name="connsiteX25" fmla="*/ 72293 w 1955412"/>
              <a:gd name="connsiteY25" fmla="*/ 1406613 h 2311125"/>
              <a:gd name="connsiteX26" fmla="*/ 314147 w 1955412"/>
              <a:gd name="connsiteY26" fmla="*/ 0 h 2311125"/>
              <a:gd name="connsiteX27" fmla="*/ 574214 w 1955412"/>
              <a:gd name="connsiteY27" fmla="*/ 0 h 2311125"/>
              <a:gd name="connsiteX28" fmla="*/ 679600 w 1955412"/>
              <a:gd name="connsiteY28" fmla="*/ 210773 h 2311125"/>
              <a:gd name="connsiteX29" fmla="*/ 574214 w 1955412"/>
              <a:gd name="connsiteY29" fmla="*/ 421545 h 2311125"/>
              <a:gd name="connsiteX30" fmla="*/ 314147 w 1955412"/>
              <a:gd name="connsiteY30" fmla="*/ 421545 h 2311125"/>
              <a:gd name="connsiteX31" fmla="*/ 208761 w 1955412"/>
              <a:gd name="connsiteY31" fmla="*/ 210773 h 231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55412" h="2311125">
                <a:moveTo>
                  <a:pt x="1266917" y="1250016"/>
                </a:moveTo>
                <a:lnTo>
                  <a:pt x="1749651" y="1250016"/>
                </a:lnTo>
                <a:lnTo>
                  <a:pt x="1955412" y="1661539"/>
                </a:lnTo>
                <a:lnTo>
                  <a:pt x="1749651" y="2073062"/>
                </a:lnTo>
                <a:lnTo>
                  <a:pt x="1241884" y="2073062"/>
                </a:lnTo>
                <a:lnTo>
                  <a:pt x="1126937" y="1843170"/>
                </a:lnTo>
                <a:lnTo>
                  <a:pt x="1345216" y="1406613"/>
                </a:lnTo>
                <a:close/>
                <a:moveTo>
                  <a:pt x="148593" y="1716756"/>
                </a:moveTo>
                <a:lnTo>
                  <a:pt x="227364" y="1716756"/>
                </a:lnTo>
                <a:lnTo>
                  <a:pt x="357207" y="1976441"/>
                </a:lnTo>
                <a:lnTo>
                  <a:pt x="645122" y="1976441"/>
                </a:lnTo>
                <a:lnTo>
                  <a:pt x="663872" y="2013941"/>
                </a:lnTo>
                <a:lnTo>
                  <a:pt x="515280" y="2311125"/>
                </a:lnTo>
                <a:lnTo>
                  <a:pt x="148593" y="2311125"/>
                </a:lnTo>
                <a:lnTo>
                  <a:pt x="0" y="2013941"/>
                </a:lnTo>
                <a:close/>
                <a:moveTo>
                  <a:pt x="357207" y="836785"/>
                </a:moveTo>
                <a:lnTo>
                  <a:pt x="1060302" y="836785"/>
                </a:lnTo>
                <a:lnTo>
                  <a:pt x="1266917" y="1250016"/>
                </a:lnTo>
                <a:lnTo>
                  <a:pt x="1241884" y="1250016"/>
                </a:lnTo>
                <a:lnTo>
                  <a:pt x="1036122" y="1661539"/>
                </a:lnTo>
                <a:lnTo>
                  <a:pt x="1126937" y="1843170"/>
                </a:lnTo>
                <a:lnTo>
                  <a:pt x="1060302" y="1976441"/>
                </a:lnTo>
                <a:lnTo>
                  <a:pt x="645122" y="1976441"/>
                </a:lnTo>
                <a:lnTo>
                  <a:pt x="515280" y="1716756"/>
                </a:lnTo>
                <a:lnTo>
                  <a:pt x="227364" y="1716756"/>
                </a:lnTo>
                <a:lnTo>
                  <a:pt x="72293" y="1406613"/>
                </a:lnTo>
                <a:close/>
                <a:moveTo>
                  <a:pt x="314147" y="0"/>
                </a:moveTo>
                <a:lnTo>
                  <a:pt x="574214" y="0"/>
                </a:lnTo>
                <a:lnTo>
                  <a:pt x="679600" y="210773"/>
                </a:lnTo>
                <a:lnTo>
                  <a:pt x="574214" y="421545"/>
                </a:lnTo>
                <a:lnTo>
                  <a:pt x="314147" y="421545"/>
                </a:lnTo>
                <a:lnTo>
                  <a:pt x="208761" y="210773"/>
                </a:lnTo>
                <a:close/>
              </a:path>
            </a:pathLst>
          </a:custGeom>
          <a:solidFill>
            <a:schemeClr val="accent1">
              <a:alpha val="0"/>
            </a:schemeClr>
          </a:solidFill>
          <a:ln w="34925">
            <a:solidFill>
              <a:schemeClr val="tx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609599" y="5713959"/>
            <a:ext cx="578773" cy="5720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KSO_Shape"/>
          <p:cNvSpPr>
            <a:spLocks noChangeAspect="1"/>
          </p:cNvSpPr>
          <p:nvPr/>
        </p:nvSpPr>
        <p:spPr bwMode="auto">
          <a:xfrm>
            <a:off x="2718987" y="227711"/>
            <a:ext cx="633934" cy="594842"/>
          </a:xfrm>
          <a:custGeom>
            <a:avLst/>
            <a:gdLst>
              <a:gd name="T0" fmla="*/ 1646201 w 2921000"/>
              <a:gd name="T1" fmla="*/ 1934112 h 2743200"/>
              <a:gd name="T2" fmla="*/ 1749643 w 2921000"/>
              <a:gd name="T3" fmla="*/ 1872613 h 2743200"/>
              <a:gd name="T4" fmla="*/ 2051083 w 2921000"/>
              <a:gd name="T5" fmla="*/ 2015900 h 2743200"/>
              <a:gd name="T6" fmla="*/ 2102487 w 2921000"/>
              <a:gd name="T7" fmla="*/ 2213078 h 2743200"/>
              <a:gd name="T8" fmla="*/ 1908296 w 2921000"/>
              <a:gd name="T9" fmla="*/ 2213395 h 2743200"/>
              <a:gd name="T10" fmla="*/ 1430751 w 2921000"/>
              <a:gd name="T11" fmla="*/ 2480314 h 2743200"/>
              <a:gd name="T12" fmla="*/ 1254012 w 2921000"/>
              <a:gd name="T13" fmla="*/ 2348440 h 2743200"/>
              <a:gd name="T14" fmla="*/ 1083936 w 2921000"/>
              <a:gd name="T15" fmla="*/ 2125267 h 2743200"/>
              <a:gd name="T16" fmla="*/ 1188330 w 2921000"/>
              <a:gd name="T17" fmla="*/ 1958522 h 2743200"/>
              <a:gd name="T18" fmla="*/ 1648386 w 2921000"/>
              <a:gd name="T19" fmla="*/ 1223950 h 2743200"/>
              <a:gd name="T20" fmla="*/ 1786964 w 2921000"/>
              <a:gd name="T21" fmla="*/ 1348536 h 2743200"/>
              <a:gd name="T22" fmla="*/ 1838654 w 2921000"/>
              <a:gd name="T23" fmla="*/ 1488021 h 2743200"/>
              <a:gd name="T24" fmla="*/ 1830409 w 2921000"/>
              <a:gd name="T25" fmla="*/ 1585343 h 2743200"/>
              <a:gd name="T26" fmla="*/ 1756204 w 2921000"/>
              <a:gd name="T27" fmla="*/ 1724828 h 2743200"/>
              <a:gd name="T28" fmla="*/ 1630627 w 2921000"/>
              <a:gd name="T29" fmla="*/ 1828491 h 2743200"/>
              <a:gd name="T30" fmla="*/ 1475876 w 2921000"/>
              <a:gd name="T31" fmla="*/ 1788548 h 2743200"/>
              <a:gd name="T32" fmla="*/ 1387084 w 2921000"/>
              <a:gd name="T33" fmla="*/ 1637016 h 2743200"/>
              <a:gd name="T34" fmla="*/ 1328418 w 2921000"/>
              <a:gd name="T35" fmla="*/ 1536523 h 2743200"/>
              <a:gd name="T36" fmla="*/ 1358544 w 2921000"/>
              <a:gd name="T37" fmla="*/ 1470585 h 2743200"/>
              <a:gd name="T38" fmla="*/ 1425138 w 2921000"/>
              <a:gd name="T39" fmla="*/ 1298131 h 2743200"/>
              <a:gd name="T40" fmla="*/ 1590354 w 2921000"/>
              <a:gd name="T41" fmla="*/ 1216025 h 2743200"/>
              <a:gd name="T42" fmla="*/ 604203 w 2921000"/>
              <a:gd name="T43" fmla="*/ 1090421 h 2743200"/>
              <a:gd name="T44" fmla="*/ 443230 w 2921000"/>
              <a:gd name="T45" fmla="*/ 2410422 h 2743200"/>
              <a:gd name="T46" fmla="*/ 2573655 w 2921000"/>
              <a:gd name="T47" fmla="*/ 2613963 h 2743200"/>
              <a:gd name="T48" fmla="*/ 2652077 w 2921000"/>
              <a:gd name="T49" fmla="*/ 2574271 h 2743200"/>
              <a:gd name="T50" fmla="*/ 2808605 w 2921000"/>
              <a:gd name="T51" fmla="*/ 1152341 h 2743200"/>
              <a:gd name="T52" fmla="*/ 2764790 w 2921000"/>
              <a:gd name="T53" fmla="*/ 1076132 h 2743200"/>
              <a:gd name="T54" fmla="*/ 1391618 w 2921000"/>
              <a:gd name="T55" fmla="*/ 763587 h 2743200"/>
              <a:gd name="T56" fmla="*/ 2455863 w 2921000"/>
              <a:gd name="T57" fmla="*/ 816769 h 2743200"/>
              <a:gd name="T58" fmla="*/ 1391618 w 2921000"/>
              <a:gd name="T59" fmla="*/ 869950 h 2743200"/>
              <a:gd name="T60" fmla="*/ 1338581 w 2921000"/>
              <a:gd name="T61" fmla="*/ 811387 h 2743200"/>
              <a:gd name="T62" fmla="*/ 1888758 w 2921000"/>
              <a:gd name="T63" fmla="*/ 538801 h 2743200"/>
              <a:gd name="T64" fmla="*/ 1935480 w 2921000"/>
              <a:gd name="T65" fmla="*/ 602996 h 2743200"/>
              <a:gd name="T66" fmla="*/ 1380853 w 2921000"/>
              <a:gd name="T67" fmla="*/ 644835 h 2743200"/>
              <a:gd name="T68" fmla="*/ 1340488 w 2921000"/>
              <a:gd name="T69" fmla="*/ 576168 h 2743200"/>
              <a:gd name="T70" fmla="*/ 2105660 w 2921000"/>
              <a:gd name="T71" fmla="*/ 537590 h 2743200"/>
              <a:gd name="T72" fmla="*/ 2147887 w 2921000"/>
              <a:gd name="T73" fmla="*/ 611258 h 2743200"/>
              <a:gd name="T74" fmla="*/ 2556510 w 2921000"/>
              <a:gd name="T75" fmla="*/ 602685 h 2743200"/>
              <a:gd name="T76" fmla="*/ 1286827 w 2921000"/>
              <a:gd name="T77" fmla="*/ 94944 h 2743200"/>
              <a:gd name="T78" fmla="*/ 1199833 w 2921000"/>
              <a:gd name="T79" fmla="*/ 140987 h 2743200"/>
              <a:gd name="T80" fmla="*/ 2636520 w 2921000"/>
              <a:gd name="T81" fmla="*/ 925302 h 2743200"/>
              <a:gd name="T82" fmla="*/ 2070735 w 2921000"/>
              <a:gd name="T83" fmla="*/ 676671 h 2743200"/>
              <a:gd name="T84" fmla="*/ 2008187 w 2921000"/>
              <a:gd name="T85" fmla="*/ 526476 h 2743200"/>
              <a:gd name="T86" fmla="*/ 2112327 w 2921000"/>
              <a:gd name="T87" fmla="*/ 19687 h 2743200"/>
              <a:gd name="T88" fmla="*/ 2586990 w 2921000"/>
              <a:gd name="T89" fmla="*/ 462969 h 2743200"/>
              <a:gd name="T90" fmla="*/ 2737485 w 2921000"/>
              <a:gd name="T91" fmla="*/ 686197 h 2743200"/>
              <a:gd name="T92" fmla="*/ 2856230 w 2921000"/>
              <a:gd name="T93" fmla="*/ 1017388 h 2743200"/>
              <a:gd name="T94" fmla="*/ 2920683 w 2921000"/>
              <a:gd name="T95" fmla="*/ 1179014 h 2743200"/>
              <a:gd name="T96" fmla="*/ 2725103 w 2921000"/>
              <a:gd name="T97" fmla="*/ 2656195 h 2743200"/>
              <a:gd name="T98" fmla="*/ 2528887 w 2921000"/>
              <a:gd name="T99" fmla="*/ 2743200 h 2743200"/>
              <a:gd name="T100" fmla="*/ 95250 w 2921000"/>
              <a:gd name="T101" fmla="*/ 2679693 h 2743200"/>
              <a:gd name="T102" fmla="*/ 317 w 2921000"/>
              <a:gd name="T103" fmla="*/ 2485360 h 2743200"/>
              <a:gd name="T104" fmla="*/ 67945 w 2921000"/>
              <a:gd name="T105" fmla="*/ 450267 h 2743200"/>
              <a:gd name="T106" fmla="*/ 265113 w 2921000"/>
              <a:gd name="T107" fmla="*/ 360087 h 2743200"/>
              <a:gd name="T108" fmla="*/ 162243 w 2921000"/>
              <a:gd name="T109" fmla="*/ 531874 h 2743200"/>
              <a:gd name="T110" fmla="*/ 123190 w 2921000"/>
              <a:gd name="T111" fmla="*/ 2488536 h 2743200"/>
              <a:gd name="T112" fmla="*/ 193993 w 2921000"/>
              <a:gd name="T113" fmla="*/ 2581574 h 2743200"/>
              <a:gd name="T114" fmla="*/ 302577 w 2921000"/>
              <a:gd name="T115" fmla="*/ 2508223 h 2743200"/>
              <a:gd name="T116" fmla="*/ 482917 w 2921000"/>
              <a:gd name="T117" fmla="*/ 1075497 h 2743200"/>
              <a:gd name="T118" fmla="*/ 642937 w 2921000"/>
              <a:gd name="T119" fmla="*/ 937369 h 2743200"/>
              <a:gd name="T120" fmla="*/ 1087437 w 2921000"/>
              <a:gd name="T121" fmla="*/ 125110 h 2743200"/>
              <a:gd name="T122" fmla="*/ 1221105 w 2921000"/>
              <a:gd name="T123" fmla="*/ 9844 h 274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21000" h="2743200">
                <a:moveTo>
                  <a:pt x="1429165" y="1871662"/>
                </a:moveTo>
                <a:lnTo>
                  <a:pt x="1430751" y="1884976"/>
                </a:lnTo>
                <a:lnTo>
                  <a:pt x="1434242" y="1903680"/>
                </a:lnTo>
                <a:lnTo>
                  <a:pt x="1438367" y="1927455"/>
                </a:lnTo>
                <a:lnTo>
                  <a:pt x="1443761" y="1954718"/>
                </a:lnTo>
                <a:lnTo>
                  <a:pt x="1457087" y="2018119"/>
                </a:lnTo>
                <a:lnTo>
                  <a:pt x="1471684" y="2085641"/>
                </a:lnTo>
                <a:lnTo>
                  <a:pt x="1485962" y="2151579"/>
                </a:lnTo>
                <a:lnTo>
                  <a:pt x="1498337" y="2207372"/>
                </a:lnTo>
                <a:lnTo>
                  <a:pt x="1510395" y="2260312"/>
                </a:lnTo>
                <a:lnTo>
                  <a:pt x="1555769" y="1996563"/>
                </a:lnTo>
                <a:lnTo>
                  <a:pt x="1528799" y="1934112"/>
                </a:lnTo>
                <a:lnTo>
                  <a:pt x="1572587" y="1892902"/>
                </a:lnTo>
                <a:lnTo>
                  <a:pt x="1586231" y="1892902"/>
                </a:lnTo>
                <a:lnTo>
                  <a:pt x="1589404" y="1892902"/>
                </a:lnTo>
                <a:lnTo>
                  <a:pt x="1603048" y="1892902"/>
                </a:lnTo>
                <a:lnTo>
                  <a:pt x="1646201" y="1934112"/>
                </a:lnTo>
                <a:lnTo>
                  <a:pt x="1632875" y="1965179"/>
                </a:lnTo>
                <a:lnTo>
                  <a:pt x="1623355" y="1986418"/>
                </a:lnTo>
                <a:lnTo>
                  <a:pt x="1620500" y="1993710"/>
                </a:lnTo>
                <a:lnTo>
                  <a:pt x="1619865" y="1996563"/>
                </a:lnTo>
                <a:lnTo>
                  <a:pt x="1627163" y="2038090"/>
                </a:lnTo>
                <a:lnTo>
                  <a:pt x="1642394" y="2128437"/>
                </a:lnTo>
                <a:lnTo>
                  <a:pt x="1664923" y="2260312"/>
                </a:lnTo>
                <a:lnTo>
                  <a:pt x="1676980" y="2206738"/>
                </a:lnTo>
                <a:lnTo>
                  <a:pt x="1689355" y="2151579"/>
                </a:lnTo>
                <a:lnTo>
                  <a:pt x="1703634" y="2085641"/>
                </a:lnTo>
                <a:lnTo>
                  <a:pt x="1718547" y="2017802"/>
                </a:lnTo>
                <a:lnTo>
                  <a:pt x="1731557" y="1954718"/>
                </a:lnTo>
                <a:lnTo>
                  <a:pt x="1736951" y="1927455"/>
                </a:lnTo>
                <a:lnTo>
                  <a:pt x="1741393" y="1903680"/>
                </a:lnTo>
                <a:lnTo>
                  <a:pt x="1744566" y="1884976"/>
                </a:lnTo>
                <a:lnTo>
                  <a:pt x="1746470" y="1871662"/>
                </a:lnTo>
                <a:lnTo>
                  <a:pt x="1749643" y="1872613"/>
                </a:lnTo>
                <a:lnTo>
                  <a:pt x="1753768" y="1873881"/>
                </a:lnTo>
                <a:lnTo>
                  <a:pt x="1776931" y="1881172"/>
                </a:lnTo>
                <a:lnTo>
                  <a:pt x="1807075" y="1891000"/>
                </a:lnTo>
                <a:lnTo>
                  <a:pt x="1841662" y="1902412"/>
                </a:lnTo>
                <a:lnTo>
                  <a:pt x="1878469" y="1915092"/>
                </a:lnTo>
                <a:lnTo>
                  <a:pt x="1916228" y="1929357"/>
                </a:lnTo>
                <a:lnTo>
                  <a:pt x="1934949" y="1936331"/>
                </a:lnTo>
                <a:lnTo>
                  <a:pt x="1953353" y="1943623"/>
                </a:lnTo>
                <a:lnTo>
                  <a:pt x="1970488" y="1951231"/>
                </a:lnTo>
                <a:lnTo>
                  <a:pt x="1986987" y="1958522"/>
                </a:lnTo>
                <a:lnTo>
                  <a:pt x="2002218" y="1965813"/>
                </a:lnTo>
                <a:lnTo>
                  <a:pt x="2016497" y="1973104"/>
                </a:lnTo>
                <a:lnTo>
                  <a:pt x="2026651" y="1984199"/>
                </a:lnTo>
                <a:lnTo>
                  <a:pt x="2032362" y="1990539"/>
                </a:lnTo>
                <a:lnTo>
                  <a:pt x="2038391" y="1997831"/>
                </a:lnTo>
                <a:lnTo>
                  <a:pt x="2044737" y="2006390"/>
                </a:lnTo>
                <a:lnTo>
                  <a:pt x="2051083" y="2015900"/>
                </a:lnTo>
                <a:lnTo>
                  <a:pt x="2057747" y="2026678"/>
                </a:lnTo>
                <a:lnTo>
                  <a:pt x="2063775" y="2038724"/>
                </a:lnTo>
                <a:lnTo>
                  <a:pt x="2069804" y="2052673"/>
                </a:lnTo>
                <a:lnTo>
                  <a:pt x="2075833" y="2067889"/>
                </a:lnTo>
                <a:lnTo>
                  <a:pt x="2078689" y="2076131"/>
                </a:lnTo>
                <a:lnTo>
                  <a:pt x="2081227" y="2085007"/>
                </a:lnTo>
                <a:lnTo>
                  <a:pt x="2084083" y="2094201"/>
                </a:lnTo>
                <a:lnTo>
                  <a:pt x="2086621" y="2104028"/>
                </a:lnTo>
                <a:lnTo>
                  <a:pt x="2088842" y="2114489"/>
                </a:lnTo>
                <a:lnTo>
                  <a:pt x="2091381" y="2125267"/>
                </a:lnTo>
                <a:lnTo>
                  <a:pt x="2093602" y="2136679"/>
                </a:lnTo>
                <a:lnTo>
                  <a:pt x="2095506" y="2148409"/>
                </a:lnTo>
                <a:lnTo>
                  <a:pt x="2097410" y="2161089"/>
                </a:lnTo>
                <a:lnTo>
                  <a:pt x="2098996" y="2174086"/>
                </a:lnTo>
                <a:lnTo>
                  <a:pt x="2100583" y="2187717"/>
                </a:lnTo>
                <a:lnTo>
                  <a:pt x="2101852" y="2202300"/>
                </a:lnTo>
                <a:lnTo>
                  <a:pt x="2102487" y="2213078"/>
                </a:lnTo>
                <a:lnTo>
                  <a:pt x="2102804" y="2232732"/>
                </a:lnTo>
                <a:lnTo>
                  <a:pt x="2103439" y="2293597"/>
                </a:lnTo>
                <a:lnTo>
                  <a:pt x="2105025" y="2449882"/>
                </a:lnTo>
                <a:lnTo>
                  <a:pt x="2082179" y="2452735"/>
                </a:lnTo>
                <a:lnTo>
                  <a:pt x="2059016" y="2455588"/>
                </a:lnTo>
                <a:lnTo>
                  <a:pt x="2036170" y="2457807"/>
                </a:lnTo>
                <a:lnTo>
                  <a:pt x="2013324" y="2460026"/>
                </a:lnTo>
                <a:lnTo>
                  <a:pt x="1966363" y="2464147"/>
                </a:lnTo>
                <a:lnTo>
                  <a:pt x="1915911" y="2467951"/>
                </a:lnTo>
                <a:lnTo>
                  <a:pt x="1914959" y="2345586"/>
                </a:lnTo>
                <a:lnTo>
                  <a:pt x="1914642" y="2258410"/>
                </a:lnTo>
                <a:lnTo>
                  <a:pt x="1914642" y="2252387"/>
                </a:lnTo>
                <a:lnTo>
                  <a:pt x="1914325" y="2246046"/>
                </a:lnTo>
                <a:lnTo>
                  <a:pt x="1913373" y="2240023"/>
                </a:lnTo>
                <a:lnTo>
                  <a:pt x="1912738" y="2234317"/>
                </a:lnTo>
                <a:lnTo>
                  <a:pt x="1910834" y="2223539"/>
                </a:lnTo>
                <a:lnTo>
                  <a:pt x="1908296" y="2213395"/>
                </a:lnTo>
                <a:lnTo>
                  <a:pt x="1904805" y="2203885"/>
                </a:lnTo>
                <a:lnTo>
                  <a:pt x="1900998" y="2195008"/>
                </a:lnTo>
                <a:lnTo>
                  <a:pt x="1896555" y="2187083"/>
                </a:lnTo>
                <a:lnTo>
                  <a:pt x="1892430" y="2178841"/>
                </a:lnTo>
                <a:lnTo>
                  <a:pt x="1892430" y="2473023"/>
                </a:lnTo>
                <a:lnTo>
                  <a:pt x="1857210" y="2475242"/>
                </a:lnTo>
                <a:lnTo>
                  <a:pt x="1820085" y="2477144"/>
                </a:lnTo>
                <a:lnTo>
                  <a:pt x="1782325" y="2478729"/>
                </a:lnTo>
                <a:lnTo>
                  <a:pt x="1743297" y="2480314"/>
                </a:lnTo>
                <a:lnTo>
                  <a:pt x="1703951" y="2481582"/>
                </a:lnTo>
                <a:lnTo>
                  <a:pt x="1664605" y="2482216"/>
                </a:lnTo>
                <a:lnTo>
                  <a:pt x="1625894" y="2482533"/>
                </a:lnTo>
                <a:lnTo>
                  <a:pt x="1587817" y="2482850"/>
                </a:lnTo>
                <a:lnTo>
                  <a:pt x="1549423" y="2482533"/>
                </a:lnTo>
                <a:lnTo>
                  <a:pt x="1510077" y="2482216"/>
                </a:lnTo>
                <a:lnTo>
                  <a:pt x="1470414" y="2481582"/>
                </a:lnTo>
                <a:lnTo>
                  <a:pt x="1430751" y="2480314"/>
                </a:lnTo>
                <a:lnTo>
                  <a:pt x="1391723" y="2478729"/>
                </a:lnTo>
                <a:lnTo>
                  <a:pt x="1353011" y="2477144"/>
                </a:lnTo>
                <a:lnTo>
                  <a:pt x="1315887" y="2475242"/>
                </a:lnTo>
                <a:lnTo>
                  <a:pt x="1280348" y="2473023"/>
                </a:lnTo>
                <a:lnTo>
                  <a:pt x="1280348" y="2178841"/>
                </a:lnTo>
                <a:lnTo>
                  <a:pt x="1276541" y="2187400"/>
                </a:lnTo>
                <a:lnTo>
                  <a:pt x="1272416" y="2196277"/>
                </a:lnTo>
                <a:lnTo>
                  <a:pt x="1268291" y="2205787"/>
                </a:lnTo>
                <a:lnTo>
                  <a:pt x="1263849" y="2215614"/>
                </a:lnTo>
                <a:lnTo>
                  <a:pt x="1260041" y="2226075"/>
                </a:lnTo>
                <a:lnTo>
                  <a:pt x="1258454" y="2231781"/>
                </a:lnTo>
                <a:lnTo>
                  <a:pt x="1257185" y="2237170"/>
                </a:lnTo>
                <a:lnTo>
                  <a:pt x="1255916" y="2242876"/>
                </a:lnTo>
                <a:lnTo>
                  <a:pt x="1255281" y="2248900"/>
                </a:lnTo>
                <a:lnTo>
                  <a:pt x="1254329" y="2254923"/>
                </a:lnTo>
                <a:lnTo>
                  <a:pt x="1254329" y="2261580"/>
                </a:lnTo>
                <a:lnTo>
                  <a:pt x="1254012" y="2348440"/>
                </a:lnTo>
                <a:lnTo>
                  <a:pt x="1253377" y="2471121"/>
                </a:lnTo>
                <a:lnTo>
                  <a:pt x="1227993" y="2468902"/>
                </a:lnTo>
                <a:lnTo>
                  <a:pt x="1203878" y="2466683"/>
                </a:lnTo>
                <a:lnTo>
                  <a:pt x="1181032" y="2464147"/>
                </a:lnTo>
                <a:lnTo>
                  <a:pt x="1158820" y="2461611"/>
                </a:lnTo>
                <a:lnTo>
                  <a:pt x="1115350" y="2455905"/>
                </a:lnTo>
                <a:lnTo>
                  <a:pt x="1069975" y="2449882"/>
                </a:lnTo>
                <a:lnTo>
                  <a:pt x="1071562" y="2293597"/>
                </a:lnTo>
                <a:lnTo>
                  <a:pt x="1072513" y="2232732"/>
                </a:lnTo>
                <a:lnTo>
                  <a:pt x="1072831" y="2213078"/>
                </a:lnTo>
                <a:lnTo>
                  <a:pt x="1073465" y="2202300"/>
                </a:lnTo>
                <a:lnTo>
                  <a:pt x="1074735" y="2187717"/>
                </a:lnTo>
                <a:lnTo>
                  <a:pt x="1076321" y="2174086"/>
                </a:lnTo>
                <a:lnTo>
                  <a:pt x="1077908" y="2161089"/>
                </a:lnTo>
                <a:lnTo>
                  <a:pt x="1079811" y="2148409"/>
                </a:lnTo>
                <a:lnTo>
                  <a:pt x="1082033" y="2136679"/>
                </a:lnTo>
                <a:lnTo>
                  <a:pt x="1083936" y="2125267"/>
                </a:lnTo>
                <a:lnTo>
                  <a:pt x="1086158" y="2114489"/>
                </a:lnTo>
                <a:lnTo>
                  <a:pt x="1089013" y="2104028"/>
                </a:lnTo>
                <a:lnTo>
                  <a:pt x="1091234" y="2094201"/>
                </a:lnTo>
                <a:lnTo>
                  <a:pt x="1093773" y="2085007"/>
                </a:lnTo>
                <a:lnTo>
                  <a:pt x="1096946" y="2076131"/>
                </a:lnTo>
                <a:lnTo>
                  <a:pt x="1099484" y="2067889"/>
                </a:lnTo>
                <a:lnTo>
                  <a:pt x="1105196" y="2052673"/>
                </a:lnTo>
                <a:lnTo>
                  <a:pt x="1111542" y="2038724"/>
                </a:lnTo>
                <a:lnTo>
                  <a:pt x="1117888" y="2026678"/>
                </a:lnTo>
                <a:lnTo>
                  <a:pt x="1123917" y="2015900"/>
                </a:lnTo>
                <a:lnTo>
                  <a:pt x="1130580" y="2006390"/>
                </a:lnTo>
                <a:lnTo>
                  <a:pt x="1136609" y="1997831"/>
                </a:lnTo>
                <a:lnTo>
                  <a:pt x="1142638" y="1990539"/>
                </a:lnTo>
                <a:lnTo>
                  <a:pt x="1148349" y="1984199"/>
                </a:lnTo>
                <a:lnTo>
                  <a:pt x="1159138" y="1973104"/>
                </a:lnTo>
                <a:lnTo>
                  <a:pt x="1173099" y="1965813"/>
                </a:lnTo>
                <a:lnTo>
                  <a:pt x="1188330" y="1958522"/>
                </a:lnTo>
                <a:lnTo>
                  <a:pt x="1204830" y="1951231"/>
                </a:lnTo>
                <a:lnTo>
                  <a:pt x="1222282" y="1943623"/>
                </a:lnTo>
                <a:lnTo>
                  <a:pt x="1240368" y="1936331"/>
                </a:lnTo>
                <a:lnTo>
                  <a:pt x="1259089" y="1929357"/>
                </a:lnTo>
                <a:lnTo>
                  <a:pt x="1296848" y="1915409"/>
                </a:lnTo>
                <a:lnTo>
                  <a:pt x="1333656" y="1902412"/>
                </a:lnTo>
                <a:lnTo>
                  <a:pt x="1367925" y="1891000"/>
                </a:lnTo>
                <a:lnTo>
                  <a:pt x="1398069" y="1881489"/>
                </a:lnTo>
                <a:lnTo>
                  <a:pt x="1421867" y="1873881"/>
                </a:lnTo>
                <a:lnTo>
                  <a:pt x="1426309" y="1872296"/>
                </a:lnTo>
                <a:lnTo>
                  <a:pt x="1429165" y="1871662"/>
                </a:lnTo>
                <a:close/>
                <a:moveTo>
                  <a:pt x="1590354" y="1216025"/>
                </a:moveTo>
                <a:lnTo>
                  <a:pt x="1602721" y="1216342"/>
                </a:lnTo>
                <a:lnTo>
                  <a:pt x="1614455" y="1217610"/>
                </a:lnTo>
                <a:lnTo>
                  <a:pt x="1626505" y="1219195"/>
                </a:lnTo>
                <a:lnTo>
                  <a:pt x="1637287" y="1221414"/>
                </a:lnTo>
                <a:lnTo>
                  <a:pt x="1648386" y="1223950"/>
                </a:lnTo>
                <a:lnTo>
                  <a:pt x="1659485" y="1227437"/>
                </a:lnTo>
                <a:lnTo>
                  <a:pt x="1669949" y="1231242"/>
                </a:lnTo>
                <a:lnTo>
                  <a:pt x="1680097" y="1235997"/>
                </a:lnTo>
                <a:lnTo>
                  <a:pt x="1689928" y="1240752"/>
                </a:lnTo>
                <a:lnTo>
                  <a:pt x="1699441" y="1246458"/>
                </a:lnTo>
                <a:lnTo>
                  <a:pt x="1708637" y="1252798"/>
                </a:lnTo>
                <a:lnTo>
                  <a:pt x="1717834" y="1259139"/>
                </a:lnTo>
                <a:lnTo>
                  <a:pt x="1726079" y="1266113"/>
                </a:lnTo>
                <a:lnTo>
                  <a:pt x="1734641" y="1273721"/>
                </a:lnTo>
                <a:lnTo>
                  <a:pt x="1742251" y="1281646"/>
                </a:lnTo>
                <a:lnTo>
                  <a:pt x="1749862" y="1290206"/>
                </a:lnTo>
                <a:lnTo>
                  <a:pt x="1756521" y="1298765"/>
                </a:lnTo>
                <a:lnTo>
                  <a:pt x="1763498" y="1307958"/>
                </a:lnTo>
                <a:lnTo>
                  <a:pt x="1770157" y="1317469"/>
                </a:lnTo>
                <a:lnTo>
                  <a:pt x="1775865" y="1327613"/>
                </a:lnTo>
                <a:lnTo>
                  <a:pt x="1781573" y="1337757"/>
                </a:lnTo>
                <a:lnTo>
                  <a:pt x="1786964" y="1348536"/>
                </a:lnTo>
                <a:lnTo>
                  <a:pt x="1791404" y="1359631"/>
                </a:lnTo>
                <a:lnTo>
                  <a:pt x="1796161" y="1370727"/>
                </a:lnTo>
                <a:lnTo>
                  <a:pt x="1799966" y="1382456"/>
                </a:lnTo>
                <a:lnTo>
                  <a:pt x="1803771" y="1394185"/>
                </a:lnTo>
                <a:lnTo>
                  <a:pt x="1806625" y="1406549"/>
                </a:lnTo>
                <a:lnTo>
                  <a:pt x="1809479" y="1418912"/>
                </a:lnTo>
                <a:lnTo>
                  <a:pt x="1811699" y="1431276"/>
                </a:lnTo>
                <a:lnTo>
                  <a:pt x="1813285" y="1444273"/>
                </a:lnTo>
                <a:lnTo>
                  <a:pt x="1814870" y="1457271"/>
                </a:lnTo>
                <a:lnTo>
                  <a:pt x="1815504" y="1470268"/>
                </a:lnTo>
                <a:lnTo>
                  <a:pt x="1821530" y="1473121"/>
                </a:lnTo>
                <a:lnTo>
                  <a:pt x="1827238" y="1476608"/>
                </a:lnTo>
                <a:lnTo>
                  <a:pt x="1830092" y="1478510"/>
                </a:lnTo>
                <a:lnTo>
                  <a:pt x="1832311" y="1480412"/>
                </a:lnTo>
                <a:lnTo>
                  <a:pt x="1834531" y="1482632"/>
                </a:lnTo>
                <a:lnTo>
                  <a:pt x="1836751" y="1485168"/>
                </a:lnTo>
                <a:lnTo>
                  <a:pt x="1838654" y="1488021"/>
                </a:lnTo>
                <a:lnTo>
                  <a:pt x="1840556" y="1490874"/>
                </a:lnTo>
                <a:lnTo>
                  <a:pt x="1842142" y="1494044"/>
                </a:lnTo>
                <a:lnTo>
                  <a:pt x="1843728" y="1497531"/>
                </a:lnTo>
                <a:lnTo>
                  <a:pt x="1844996" y="1501018"/>
                </a:lnTo>
                <a:lnTo>
                  <a:pt x="1845947" y="1505139"/>
                </a:lnTo>
                <a:lnTo>
                  <a:pt x="1846899" y="1508944"/>
                </a:lnTo>
                <a:lnTo>
                  <a:pt x="1847533" y="1513382"/>
                </a:lnTo>
                <a:lnTo>
                  <a:pt x="1847850" y="1520356"/>
                </a:lnTo>
                <a:lnTo>
                  <a:pt x="1847850" y="1527647"/>
                </a:lnTo>
                <a:lnTo>
                  <a:pt x="1847216" y="1534938"/>
                </a:lnTo>
                <a:lnTo>
                  <a:pt x="1846582" y="1542547"/>
                </a:lnTo>
                <a:lnTo>
                  <a:pt x="1844996" y="1550155"/>
                </a:lnTo>
                <a:lnTo>
                  <a:pt x="1842776" y="1557446"/>
                </a:lnTo>
                <a:lnTo>
                  <a:pt x="1840239" y="1564738"/>
                </a:lnTo>
                <a:lnTo>
                  <a:pt x="1837385" y="1572029"/>
                </a:lnTo>
                <a:lnTo>
                  <a:pt x="1833897" y="1578686"/>
                </a:lnTo>
                <a:lnTo>
                  <a:pt x="1830409" y="1585343"/>
                </a:lnTo>
                <a:lnTo>
                  <a:pt x="1826286" y="1591366"/>
                </a:lnTo>
                <a:lnTo>
                  <a:pt x="1821530" y="1597073"/>
                </a:lnTo>
                <a:lnTo>
                  <a:pt x="1817090" y="1602145"/>
                </a:lnTo>
                <a:lnTo>
                  <a:pt x="1811699" y="1606583"/>
                </a:lnTo>
                <a:lnTo>
                  <a:pt x="1806308" y="1610387"/>
                </a:lnTo>
                <a:lnTo>
                  <a:pt x="1800600" y="1613557"/>
                </a:lnTo>
                <a:lnTo>
                  <a:pt x="1797429" y="1624336"/>
                </a:lnTo>
                <a:lnTo>
                  <a:pt x="1794575" y="1634797"/>
                </a:lnTo>
                <a:lnTo>
                  <a:pt x="1791404" y="1645575"/>
                </a:lnTo>
                <a:lnTo>
                  <a:pt x="1787598" y="1656037"/>
                </a:lnTo>
                <a:lnTo>
                  <a:pt x="1784110" y="1666181"/>
                </a:lnTo>
                <a:lnTo>
                  <a:pt x="1779988" y="1676642"/>
                </a:lnTo>
                <a:lnTo>
                  <a:pt x="1775865" y="1686470"/>
                </a:lnTo>
                <a:lnTo>
                  <a:pt x="1771109" y="1696297"/>
                </a:lnTo>
                <a:lnTo>
                  <a:pt x="1766669" y="1706125"/>
                </a:lnTo>
                <a:lnTo>
                  <a:pt x="1761595" y="1715635"/>
                </a:lnTo>
                <a:lnTo>
                  <a:pt x="1756204" y="1724828"/>
                </a:lnTo>
                <a:lnTo>
                  <a:pt x="1750813" y="1733388"/>
                </a:lnTo>
                <a:lnTo>
                  <a:pt x="1745105" y="1742264"/>
                </a:lnTo>
                <a:lnTo>
                  <a:pt x="1739397" y="1750823"/>
                </a:lnTo>
                <a:lnTo>
                  <a:pt x="1733372" y="1758748"/>
                </a:lnTo>
                <a:lnTo>
                  <a:pt x="1726713" y="1766674"/>
                </a:lnTo>
                <a:lnTo>
                  <a:pt x="1720053" y="1773965"/>
                </a:lnTo>
                <a:lnTo>
                  <a:pt x="1713077" y="1781256"/>
                </a:lnTo>
                <a:lnTo>
                  <a:pt x="1706100" y="1787597"/>
                </a:lnTo>
                <a:lnTo>
                  <a:pt x="1698490" y="1794254"/>
                </a:lnTo>
                <a:lnTo>
                  <a:pt x="1690879" y="1799960"/>
                </a:lnTo>
                <a:lnTo>
                  <a:pt x="1683268" y="1805666"/>
                </a:lnTo>
                <a:lnTo>
                  <a:pt x="1675023" y="1810738"/>
                </a:lnTo>
                <a:lnTo>
                  <a:pt x="1666461" y="1815177"/>
                </a:lnTo>
                <a:lnTo>
                  <a:pt x="1658216" y="1819298"/>
                </a:lnTo>
                <a:lnTo>
                  <a:pt x="1649337" y="1822785"/>
                </a:lnTo>
                <a:lnTo>
                  <a:pt x="1640141" y="1825955"/>
                </a:lnTo>
                <a:lnTo>
                  <a:pt x="1630627" y="1828491"/>
                </a:lnTo>
                <a:lnTo>
                  <a:pt x="1621114" y="1831027"/>
                </a:lnTo>
                <a:lnTo>
                  <a:pt x="1610966" y="1831978"/>
                </a:lnTo>
                <a:lnTo>
                  <a:pt x="1601136" y="1833246"/>
                </a:lnTo>
                <a:lnTo>
                  <a:pt x="1590354" y="1833563"/>
                </a:lnTo>
                <a:lnTo>
                  <a:pt x="1580206" y="1833246"/>
                </a:lnTo>
                <a:lnTo>
                  <a:pt x="1570059" y="1831978"/>
                </a:lnTo>
                <a:lnTo>
                  <a:pt x="1560228" y="1831027"/>
                </a:lnTo>
                <a:lnTo>
                  <a:pt x="1550715" y="1828491"/>
                </a:lnTo>
                <a:lnTo>
                  <a:pt x="1541519" y="1826272"/>
                </a:lnTo>
                <a:lnTo>
                  <a:pt x="1532322" y="1823102"/>
                </a:lnTo>
                <a:lnTo>
                  <a:pt x="1523443" y="1819298"/>
                </a:lnTo>
                <a:lnTo>
                  <a:pt x="1514881" y="1815494"/>
                </a:lnTo>
                <a:lnTo>
                  <a:pt x="1506636" y="1811055"/>
                </a:lnTo>
                <a:lnTo>
                  <a:pt x="1498391" y="1805983"/>
                </a:lnTo>
                <a:lnTo>
                  <a:pt x="1490780" y="1800277"/>
                </a:lnTo>
                <a:lnTo>
                  <a:pt x="1483170" y="1794571"/>
                </a:lnTo>
                <a:lnTo>
                  <a:pt x="1475876" y="1788548"/>
                </a:lnTo>
                <a:lnTo>
                  <a:pt x="1468583" y="1781573"/>
                </a:lnTo>
                <a:lnTo>
                  <a:pt x="1461606" y="1774599"/>
                </a:lnTo>
                <a:lnTo>
                  <a:pt x="1455264" y="1767625"/>
                </a:lnTo>
                <a:lnTo>
                  <a:pt x="1448604" y="1759382"/>
                </a:lnTo>
                <a:lnTo>
                  <a:pt x="1442579" y="1751457"/>
                </a:lnTo>
                <a:lnTo>
                  <a:pt x="1436554" y="1743532"/>
                </a:lnTo>
                <a:lnTo>
                  <a:pt x="1430846" y="1734656"/>
                </a:lnTo>
                <a:lnTo>
                  <a:pt x="1425455" y="1725779"/>
                </a:lnTo>
                <a:lnTo>
                  <a:pt x="1420064" y="1716586"/>
                </a:lnTo>
                <a:lnTo>
                  <a:pt x="1414990" y="1707076"/>
                </a:lnTo>
                <a:lnTo>
                  <a:pt x="1410551" y="1697565"/>
                </a:lnTo>
                <a:lnTo>
                  <a:pt x="1405794" y="1688055"/>
                </a:lnTo>
                <a:lnTo>
                  <a:pt x="1401672" y="1678228"/>
                </a:lnTo>
                <a:lnTo>
                  <a:pt x="1397866" y="1667766"/>
                </a:lnTo>
                <a:lnTo>
                  <a:pt x="1394061" y="1657622"/>
                </a:lnTo>
                <a:lnTo>
                  <a:pt x="1390256" y="1647160"/>
                </a:lnTo>
                <a:lnTo>
                  <a:pt x="1387084" y="1637016"/>
                </a:lnTo>
                <a:lnTo>
                  <a:pt x="1384230" y="1626238"/>
                </a:lnTo>
                <a:lnTo>
                  <a:pt x="1381059" y="1615459"/>
                </a:lnTo>
                <a:lnTo>
                  <a:pt x="1377888" y="1614191"/>
                </a:lnTo>
                <a:lnTo>
                  <a:pt x="1374717" y="1613240"/>
                </a:lnTo>
                <a:lnTo>
                  <a:pt x="1371546" y="1611655"/>
                </a:lnTo>
                <a:lnTo>
                  <a:pt x="1368375" y="1609753"/>
                </a:lnTo>
                <a:lnTo>
                  <a:pt x="1362667" y="1605632"/>
                </a:lnTo>
                <a:lnTo>
                  <a:pt x="1357276" y="1600877"/>
                </a:lnTo>
                <a:lnTo>
                  <a:pt x="1352519" y="1595171"/>
                </a:lnTo>
                <a:lnTo>
                  <a:pt x="1347762" y="1589147"/>
                </a:lnTo>
                <a:lnTo>
                  <a:pt x="1343640" y="1582173"/>
                </a:lnTo>
                <a:lnTo>
                  <a:pt x="1339835" y="1575516"/>
                </a:lnTo>
                <a:lnTo>
                  <a:pt x="1336346" y="1567591"/>
                </a:lnTo>
                <a:lnTo>
                  <a:pt x="1333809" y="1559982"/>
                </a:lnTo>
                <a:lnTo>
                  <a:pt x="1331272" y="1552374"/>
                </a:lnTo>
                <a:lnTo>
                  <a:pt x="1329370" y="1544449"/>
                </a:lnTo>
                <a:lnTo>
                  <a:pt x="1328418" y="1536523"/>
                </a:lnTo>
                <a:lnTo>
                  <a:pt x="1327467" y="1528281"/>
                </a:lnTo>
                <a:lnTo>
                  <a:pt x="1327150" y="1520673"/>
                </a:lnTo>
                <a:lnTo>
                  <a:pt x="1328101" y="1513382"/>
                </a:lnTo>
                <a:lnTo>
                  <a:pt x="1328736" y="1508627"/>
                </a:lnTo>
                <a:lnTo>
                  <a:pt x="1329370" y="1503871"/>
                </a:lnTo>
                <a:lnTo>
                  <a:pt x="1330638" y="1499750"/>
                </a:lnTo>
                <a:lnTo>
                  <a:pt x="1332224" y="1495946"/>
                </a:lnTo>
                <a:lnTo>
                  <a:pt x="1334126" y="1492142"/>
                </a:lnTo>
                <a:lnTo>
                  <a:pt x="1336029" y="1488655"/>
                </a:lnTo>
                <a:lnTo>
                  <a:pt x="1337932" y="1485485"/>
                </a:lnTo>
                <a:lnTo>
                  <a:pt x="1340152" y="1482949"/>
                </a:lnTo>
                <a:lnTo>
                  <a:pt x="1343006" y="1480412"/>
                </a:lnTo>
                <a:lnTo>
                  <a:pt x="1345543" y="1477876"/>
                </a:lnTo>
                <a:lnTo>
                  <a:pt x="1348714" y="1475657"/>
                </a:lnTo>
                <a:lnTo>
                  <a:pt x="1351568" y="1473755"/>
                </a:lnTo>
                <a:lnTo>
                  <a:pt x="1355056" y="1472170"/>
                </a:lnTo>
                <a:lnTo>
                  <a:pt x="1358544" y="1470585"/>
                </a:lnTo>
                <a:lnTo>
                  <a:pt x="1362032" y="1469634"/>
                </a:lnTo>
                <a:lnTo>
                  <a:pt x="1365838" y="1468683"/>
                </a:lnTo>
                <a:lnTo>
                  <a:pt x="1366472" y="1455369"/>
                </a:lnTo>
                <a:lnTo>
                  <a:pt x="1368058" y="1442371"/>
                </a:lnTo>
                <a:lnTo>
                  <a:pt x="1369960" y="1430008"/>
                </a:lnTo>
                <a:lnTo>
                  <a:pt x="1372180" y="1417327"/>
                </a:lnTo>
                <a:lnTo>
                  <a:pt x="1375034" y="1404964"/>
                </a:lnTo>
                <a:lnTo>
                  <a:pt x="1377888" y="1392917"/>
                </a:lnTo>
                <a:lnTo>
                  <a:pt x="1381693" y="1380871"/>
                </a:lnTo>
                <a:lnTo>
                  <a:pt x="1385499" y="1369459"/>
                </a:lnTo>
                <a:lnTo>
                  <a:pt x="1390256" y="1358363"/>
                </a:lnTo>
                <a:lnTo>
                  <a:pt x="1394695" y="1347268"/>
                </a:lnTo>
                <a:lnTo>
                  <a:pt x="1400086" y="1337123"/>
                </a:lnTo>
                <a:lnTo>
                  <a:pt x="1405794" y="1326662"/>
                </a:lnTo>
                <a:lnTo>
                  <a:pt x="1411502" y="1316835"/>
                </a:lnTo>
                <a:lnTo>
                  <a:pt x="1418162" y="1307324"/>
                </a:lnTo>
                <a:lnTo>
                  <a:pt x="1425138" y="1298131"/>
                </a:lnTo>
                <a:lnTo>
                  <a:pt x="1432114" y="1289255"/>
                </a:lnTo>
                <a:lnTo>
                  <a:pt x="1439408" y="1281329"/>
                </a:lnTo>
                <a:lnTo>
                  <a:pt x="1447653" y="1273404"/>
                </a:lnTo>
                <a:lnTo>
                  <a:pt x="1455581" y="1265479"/>
                </a:lnTo>
                <a:lnTo>
                  <a:pt x="1463826" y="1258822"/>
                </a:lnTo>
                <a:lnTo>
                  <a:pt x="1473022" y="1252164"/>
                </a:lnTo>
                <a:lnTo>
                  <a:pt x="1482218" y="1246141"/>
                </a:lnTo>
                <a:lnTo>
                  <a:pt x="1491732" y="1240752"/>
                </a:lnTo>
                <a:lnTo>
                  <a:pt x="1501562" y="1235997"/>
                </a:lnTo>
                <a:lnTo>
                  <a:pt x="1511710" y="1231242"/>
                </a:lnTo>
                <a:lnTo>
                  <a:pt x="1522175" y="1227437"/>
                </a:lnTo>
                <a:lnTo>
                  <a:pt x="1532639" y="1223950"/>
                </a:lnTo>
                <a:lnTo>
                  <a:pt x="1543738" y="1221097"/>
                </a:lnTo>
                <a:lnTo>
                  <a:pt x="1555154" y="1219195"/>
                </a:lnTo>
                <a:lnTo>
                  <a:pt x="1566888" y="1217610"/>
                </a:lnTo>
                <a:lnTo>
                  <a:pt x="1578621" y="1216342"/>
                </a:lnTo>
                <a:lnTo>
                  <a:pt x="1590354" y="1216025"/>
                </a:lnTo>
                <a:close/>
                <a:moveTo>
                  <a:pt x="679450" y="1054222"/>
                </a:moveTo>
                <a:lnTo>
                  <a:pt x="673417" y="1054857"/>
                </a:lnTo>
                <a:lnTo>
                  <a:pt x="668337" y="1055492"/>
                </a:lnTo>
                <a:lnTo>
                  <a:pt x="662940" y="1056762"/>
                </a:lnTo>
                <a:lnTo>
                  <a:pt x="657543" y="1057715"/>
                </a:lnTo>
                <a:lnTo>
                  <a:pt x="652463" y="1059303"/>
                </a:lnTo>
                <a:lnTo>
                  <a:pt x="647700" y="1060890"/>
                </a:lnTo>
                <a:lnTo>
                  <a:pt x="642620" y="1062796"/>
                </a:lnTo>
                <a:lnTo>
                  <a:pt x="637540" y="1065018"/>
                </a:lnTo>
                <a:lnTo>
                  <a:pt x="633095" y="1067241"/>
                </a:lnTo>
                <a:lnTo>
                  <a:pt x="628333" y="1070099"/>
                </a:lnTo>
                <a:lnTo>
                  <a:pt x="624205" y="1073274"/>
                </a:lnTo>
                <a:lnTo>
                  <a:pt x="620077" y="1076132"/>
                </a:lnTo>
                <a:lnTo>
                  <a:pt x="615950" y="1079307"/>
                </a:lnTo>
                <a:lnTo>
                  <a:pt x="611505" y="1082800"/>
                </a:lnTo>
                <a:lnTo>
                  <a:pt x="607695" y="1085976"/>
                </a:lnTo>
                <a:lnTo>
                  <a:pt x="604203" y="1090421"/>
                </a:lnTo>
                <a:lnTo>
                  <a:pt x="600393" y="1094232"/>
                </a:lnTo>
                <a:lnTo>
                  <a:pt x="597535" y="1098360"/>
                </a:lnTo>
                <a:lnTo>
                  <a:pt x="594360" y="1102488"/>
                </a:lnTo>
                <a:lnTo>
                  <a:pt x="591185" y="1107251"/>
                </a:lnTo>
                <a:lnTo>
                  <a:pt x="588963" y="1111696"/>
                </a:lnTo>
                <a:lnTo>
                  <a:pt x="586423" y="1116459"/>
                </a:lnTo>
                <a:lnTo>
                  <a:pt x="584517" y="1121222"/>
                </a:lnTo>
                <a:lnTo>
                  <a:pt x="582613" y="1126303"/>
                </a:lnTo>
                <a:lnTo>
                  <a:pt x="580707" y="1131384"/>
                </a:lnTo>
                <a:lnTo>
                  <a:pt x="579120" y="1136147"/>
                </a:lnTo>
                <a:lnTo>
                  <a:pt x="577850" y="1141545"/>
                </a:lnTo>
                <a:lnTo>
                  <a:pt x="577215" y="1146943"/>
                </a:lnTo>
                <a:lnTo>
                  <a:pt x="576263" y="1152341"/>
                </a:lnTo>
                <a:lnTo>
                  <a:pt x="575945" y="1157739"/>
                </a:lnTo>
                <a:lnTo>
                  <a:pt x="575945" y="1163455"/>
                </a:lnTo>
                <a:lnTo>
                  <a:pt x="443547" y="2394227"/>
                </a:lnTo>
                <a:lnTo>
                  <a:pt x="443230" y="2410422"/>
                </a:lnTo>
                <a:lnTo>
                  <a:pt x="442595" y="2426934"/>
                </a:lnTo>
                <a:lnTo>
                  <a:pt x="441643" y="2442810"/>
                </a:lnTo>
                <a:lnTo>
                  <a:pt x="440055" y="2458370"/>
                </a:lnTo>
                <a:lnTo>
                  <a:pt x="438150" y="2473294"/>
                </a:lnTo>
                <a:lnTo>
                  <a:pt x="435927" y="2487901"/>
                </a:lnTo>
                <a:lnTo>
                  <a:pt x="433705" y="2502190"/>
                </a:lnTo>
                <a:lnTo>
                  <a:pt x="430530" y="2516161"/>
                </a:lnTo>
                <a:lnTo>
                  <a:pt x="427355" y="2529498"/>
                </a:lnTo>
                <a:lnTo>
                  <a:pt x="423863" y="2542834"/>
                </a:lnTo>
                <a:lnTo>
                  <a:pt x="420053" y="2555536"/>
                </a:lnTo>
                <a:lnTo>
                  <a:pt x="415607" y="2568237"/>
                </a:lnTo>
                <a:lnTo>
                  <a:pt x="411163" y="2579986"/>
                </a:lnTo>
                <a:lnTo>
                  <a:pt x="406400" y="2591735"/>
                </a:lnTo>
                <a:lnTo>
                  <a:pt x="401637" y="2603484"/>
                </a:lnTo>
                <a:lnTo>
                  <a:pt x="396240" y="2613963"/>
                </a:lnTo>
                <a:lnTo>
                  <a:pt x="2567940" y="2613963"/>
                </a:lnTo>
                <a:lnTo>
                  <a:pt x="2573655" y="2613963"/>
                </a:lnTo>
                <a:lnTo>
                  <a:pt x="2579053" y="2613645"/>
                </a:lnTo>
                <a:lnTo>
                  <a:pt x="2584450" y="2613010"/>
                </a:lnTo>
                <a:lnTo>
                  <a:pt x="2589847" y="2612057"/>
                </a:lnTo>
                <a:lnTo>
                  <a:pt x="2594927" y="2610470"/>
                </a:lnTo>
                <a:lnTo>
                  <a:pt x="2600007" y="2609517"/>
                </a:lnTo>
                <a:lnTo>
                  <a:pt x="2605405" y="2607612"/>
                </a:lnTo>
                <a:lnTo>
                  <a:pt x="2610485" y="2605707"/>
                </a:lnTo>
                <a:lnTo>
                  <a:pt x="2614930" y="2603484"/>
                </a:lnTo>
                <a:lnTo>
                  <a:pt x="2619693" y="2600944"/>
                </a:lnTo>
                <a:lnTo>
                  <a:pt x="2624137" y="2598403"/>
                </a:lnTo>
                <a:lnTo>
                  <a:pt x="2628583" y="2595546"/>
                </a:lnTo>
                <a:lnTo>
                  <a:pt x="2633027" y="2592688"/>
                </a:lnTo>
                <a:lnTo>
                  <a:pt x="2637155" y="2589195"/>
                </a:lnTo>
                <a:lnTo>
                  <a:pt x="2641283" y="2585702"/>
                </a:lnTo>
                <a:lnTo>
                  <a:pt x="2645093" y="2582209"/>
                </a:lnTo>
                <a:lnTo>
                  <a:pt x="2648585" y="2578399"/>
                </a:lnTo>
                <a:lnTo>
                  <a:pt x="2652077" y="2574271"/>
                </a:lnTo>
                <a:lnTo>
                  <a:pt x="2655570" y="2570460"/>
                </a:lnTo>
                <a:lnTo>
                  <a:pt x="2658427" y="2565697"/>
                </a:lnTo>
                <a:lnTo>
                  <a:pt x="2661285" y="2561569"/>
                </a:lnTo>
                <a:lnTo>
                  <a:pt x="2663825" y="2557124"/>
                </a:lnTo>
                <a:lnTo>
                  <a:pt x="2666365" y="2552361"/>
                </a:lnTo>
                <a:lnTo>
                  <a:pt x="2668587" y="2547597"/>
                </a:lnTo>
                <a:lnTo>
                  <a:pt x="2670493" y="2542517"/>
                </a:lnTo>
                <a:lnTo>
                  <a:pt x="2672080" y="2537436"/>
                </a:lnTo>
                <a:lnTo>
                  <a:pt x="2673350" y="2532673"/>
                </a:lnTo>
                <a:lnTo>
                  <a:pt x="2674620" y="2527275"/>
                </a:lnTo>
                <a:lnTo>
                  <a:pt x="2675890" y="2521877"/>
                </a:lnTo>
                <a:lnTo>
                  <a:pt x="2676525" y="2516479"/>
                </a:lnTo>
                <a:lnTo>
                  <a:pt x="2676843" y="2511081"/>
                </a:lnTo>
                <a:lnTo>
                  <a:pt x="2676843" y="2505365"/>
                </a:lnTo>
                <a:lnTo>
                  <a:pt x="2809240" y="1163455"/>
                </a:lnTo>
                <a:lnTo>
                  <a:pt x="2808923" y="1157739"/>
                </a:lnTo>
                <a:lnTo>
                  <a:pt x="2808605" y="1152341"/>
                </a:lnTo>
                <a:lnTo>
                  <a:pt x="2807653" y="1146943"/>
                </a:lnTo>
                <a:lnTo>
                  <a:pt x="2807017" y="1141545"/>
                </a:lnTo>
                <a:lnTo>
                  <a:pt x="2805747" y="1136147"/>
                </a:lnTo>
                <a:lnTo>
                  <a:pt x="2804477" y="1131384"/>
                </a:lnTo>
                <a:lnTo>
                  <a:pt x="2802255" y="1126303"/>
                </a:lnTo>
                <a:lnTo>
                  <a:pt x="2800350" y="1121222"/>
                </a:lnTo>
                <a:lnTo>
                  <a:pt x="2798127" y="1116459"/>
                </a:lnTo>
                <a:lnTo>
                  <a:pt x="2795905" y="1111696"/>
                </a:lnTo>
                <a:lnTo>
                  <a:pt x="2793365" y="1107251"/>
                </a:lnTo>
                <a:lnTo>
                  <a:pt x="2790507" y="1102488"/>
                </a:lnTo>
                <a:lnTo>
                  <a:pt x="2787650" y="1098360"/>
                </a:lnTo>
                <a:lnTo>
                  <a:pt x="2784157" y="1094232"/>
                </a:lnTo>
                <a:lnTo>
                  <a:pt x="2780665" y="1090421"/>
                </a:lnTo>
                <a:lnTo>
                  <a:pt x="2776855" y="1085976"/>
                </a:lnTo>
                <a:lnTo>
                  <a:pt x="2773045" y="1082800"/>
                </a:lnTo>
                <a:lnTo>
                  <a:pt x="2769235" y="1079307"/>
                </a:lnTo>
                <a:lnTo>
                  <a:pt x="2764790" y="1076132"/>
                </a:lnTo>
                <a:lnTo>
                  <a:pt x="2760663" y="1073274"/>
                </a:lnTo>
                <a:lnTo>
                  <a:pt x="2756535" y="1070099"/>
                </a:lnTo>
                <a:lnTo>
                  <a:pt x="2751773" y="1067241"/>
                </a:lnTo>
                <a:lnTo>
                  <a:pt x="2747327" y="1065018"/>
                </a:lnTo>
                <a:lnTo>
                  <a:pt x="2742247" y="1062796"/>
                </a:lnTo>
                <a:lnTo>
                  <a:pt x="2737485" y="1060890"/>
                </a:lnTo>
                <a:lnTo>
                  <a:pt x="2732405" y="1059303"/>
                </a:lnTo>
                <a:lnTo>
                  <a:pt x="2727325" y="1057715"/>
                </a:lnTo>
                <a:lnTo>
                  <a:pt x="2721927" y="1056762"/>
                </a:lnTo>
                <a:lnTo>
                  <a:pt x="2716847" y="1055492"/>
                </a:lnTo>
                <a:lnTo>
                  <a:pt x="2711450" y="1054857"/>
                </a:lnTo>
                <a:lnTo>
                  <a:pt x="2705735" y="1054222"/>
                </a:lnTo>
                <a:lnTo>
                  <a:pt x="2700020" y="1054222"/>
                </a:lnTo>
                <a:lnTo>
                  <a:pt x="684530" y="1054222"/>
                </a:lnTo>
                <a:lnTo>
                  <a:pt x="679450" y="1054222"/>
                </a:lnTo>
                <a:close/>
                <a:moveTo>
                  <a:pt x="1386219" y="763587"/>
                </a:moveTo>
                <a:lnTo>
                  <a:pt x="1391618" y="763587"/>
                </a:lnTo>
                <a:lnTo>
                  <a:pt x="2402190" y="763587"/>
                </a:lnTo>
                <a:lnTo>
                  <a:pt x="2407589" y="763587"/>
                </a:lnTo>
                <a:lnTo>
                  <a:pt x="2412988" y="764220"/>
                </a:lnTo>
                <a:lnTo>
                  <a:pt x="2418070" y="765803"/>
                </a:lnTo>
                <a:lnTo>
                  <a:pt x="2422834" y="767386"/>
                </a:lnTo>
                <a:lnTo>
                  <a:pt x="2427597" y="769602"/>
                </a:lnTo>
                <a:lnTo>
                  <a:pt x="2432044" y="772451"/>
                </a:lnTo>
                <a:lnTo>
                  <a:pt x="2436172" y="775300"/>
                </a:lnTo>
                <a:lnTo>
                  <a:pt x="2439983" y="778782"/>
                </a:lnTo>
                <a:lnTo>
                  <a:pt x="2443477" y="782580"/>
                </a:lnTo>
                <a:lnTo>
                  <a:pt x="2446653" y="787012"/>
                </a:lnTo>
                <a:lnTo>
                  <a:pt x="2449194" y="791444"/>
                </a:lnTo>
                <a:lnTo>
                  <a:pt x="2451734" y="795876"/>
                </a:lnTo>
                <a:lnTo>
                  <a:pt x="2453005" y="800941"/>
                </a:lnTo>
                <a:lnTo>
                  <a:pt x="2454593" y="806006"/>
                </a:lnTo>
                <a:lnTo>
                  <a:pt x="2455545" y="811387"/>
                </a:lnTo>
                <a:lnTo>
                  <a:pt x="2455863" y="816769"/>
                </a:lnTo>
                <a:lnTo>
                  <a:pt x="2455545" y="822467"/>
                </a:lnTo>
                <a:lnTo>
                  <a:pt x="2454593" y="827531"/>
                </a:lnTo>
                <a:lnTo>
                  <a:pt x="2453005" y="832596"/>
                </a:lnTo>
                <a:lnTo>
                  <a:pt x="2451734" y="837661"/>
                </a:lnTo>
                <a:lnTo>
                  <a:pt x="2449194" y="842093"/>
                </a:lnTo>
                <a:lnTo>
                  <a:pt x="2446653" y="846841"/>
                </a:lnTo>
                <a:lnTo>
                  <a:pt x="2443477" y="850640"/>
                </a:lnTo>
                <a:lnTo>
                  <a:pt x="2439983" y="854439"/>
                </a:lnTo>
                <a:lnTo>
                  <a:pt x="2436172" y="857921"/>
                </a:lnTo>
                <a:lnTo>
                  <a:pt x="2432044" y="861086"/>
                </a:lnTo>
                <a:lnTo>
                  <a:pt x="2427597" y="863619"/>
                </a:lnTo>
                <a:lnTo>
                  <a:pt x="2422834" y="865835"/>
                </a:lnTo>
                <a:lnTo>
                  <a:pt x="2418070" y="867734"/>
                </a:lnTo>
                <a:lnTo>
                  <a:pt x="2412988" y="869317"/>
                </a:lnTo>
                <a:lnTo>
                  <a:pt x="2407589" y="869950"/>
                </a:lnTo>
                <a:lnTo>
                  <a:pt x="2402190" y="869950"/>
                </a:lnTo>
                <a:lnTo>
                  <a:pt x="1391618" y="869950"/>
                </a:lnTo>
                <a:lnTo>
                  <a:pt x="1386219" y="869950"/>
                </a:lnTo>
                <a:lnTo>
                  <a:pt x="1380820" y="869317"/>
                </a:lnTo>
                <a:lnTo>
                  <a:pt x="1375739" y="867734"/>
                </a:lnTo>
                <a:lnTo>
                  <a:pt x="1370657" y="865835"/>
                </a:lnTo>
                <a:lnTo>
                  <a:pt x="1365893" y="863619"/>
                </a:lnTo>
                <a:lnTo>
                  <a:pt x="1361765" y="861086"/>
                </a:lnTo>
                <a:lnTo>
                  <a:pt x="1357636" y="857921"/>
                </a:lnTo>
                <a:lnTo>
                  <a:pt x="1353825" y="854439"/>
                </a:lnTo>
                <a:lnTo>
                  <a:pt x="1350331" y="850640"/>
                </a:lnTo>
                <a:lnTo>
                  <a:pt x="1347156" y="846841"/>
                </a:lnTo>
                <a:lnTo>
                  <a:pt x="1344615" y="842093"/>
                </a:lnTo>
                <a:lnTo>
                  <a:pt x="1342392" y="837661"/>
                </a:lnTo>
                <a:lnTo>
                  <a:pt x="1340486" y="832596"/>
                </a:lnTo>
                <a:lnTo>
                  <a:pt x="1339216" y="827531"/>
                </a:lnTo>
                <a:lnTo>
                  <a:pt x="1338581" y="822467"/>
                </a:lnTo>
                <a:lnTo>
                  <a:pt x="1338263" y="816769"/>
                </a:lnTo>
                <a:lnTo>
                  <a:pt x="1338581" y="811387"/>
                </a:lnTo>
                <a:lnTo>
                  <a:pt x="1339216" y="806006"/>
                </a:lnTo>
                <a:lnTo>
                  <a:pt x="1340486" y="800941"/>
                </a:lnTo>
                <a:lnTo>
                  <a:pt x="1342392" y="795876"/>
                </a:lnTo>
                <a:lnTo>
                  <a:pt x="1344615" y="791444"/>
                </a:lnTo>
                <a:lnTo>
                  <a:pt x="1347156" y="787012"/>
                </a:lnTo>
                <a:lnTo>
                  <a:pt x="1350331" y="782580"/>
                </a:lnTo>
                <a:lnTo>
                  <a:pt x="1353825" y="778782"/>
                </a:lnTo>
                <a:lnTo>
                  <a:pt x="1357636" y="775300"/>
                </a:lnTo>
                <a:lnTo>
                  <a:pt x="1361765" y="772451"/>
                </a:lnTo>
                <a:lnTo>
                  <a:pt x="1365893" y="769602"/>
                </a:lnTo>
                <a:lnTo>
                  <a:pt x="1370657" y="767386"/>
                </a:lnTo>
                <a:lnTo>
                  <a:pt x="1375739" y="765803"/>
                </a:lnTo>
                <a:lnTo>
                  <a:pt x="1380820" y="764220"/>
                </a:lnTo>
                <a:lnTo>
                  <a:pt x="1386219" y="763587"/>
                </a:lnTo>
                <a:close/>
                <a:moveTo>
                  <a:pt x="1391660" y="538162"/>
                </a:moveTo>
                <a:lnTo>
                  <a:pt x="1883036" y="538162"/>
                </a:lnTo>
                <a:lnTo>
                  <a:pt x="1888758" y="538801"/>
                </a:lnTo>
                <a:lnTo>
                  <a:pt x="1894161" y="539440"/>
                </a:lnTo>
                <a:lnTo>
                  <a:pt x="1899246" y="540717"/>
                </a:lnTo>
                <a:lnTo>
                  <a:pt x="1904014" y="542633"/>
                </a:lnTo>
                <a:lnTo>
                  <a:pt x="1908781" y="544869"/>
                </a:lnTo>
                <a:lnTo>
                  <a:pt x="1912913" y="547424"/>
                </a:lnTo>
                <a:lnTo>
                  <a:pt x="1917045" y="550618"/>
                </a:lnTo>
                <a:lnTo>
                  <a:pt x="1920859" y="554131"/>
                </a:lnTo>
                <a:lnTo>
                  <a:pt x="1924355" y="557964"/>
                </a:lnTo>
                <a:lnTo>
                  <a:pt x="1927534" y="561796"/>
                </a:lnTo>
                <a:lnTo>
                  <a:pt x="1930076" y="566267"/>
                </a:lnTo>
                <a:lnTo>
                  <a:pt x="1932301" y="571058"/>
                </a:lnTo>
                <a:lnTo>
                  <a:pt x="1934208" y="576168"/>
                </a:lnTo>
                <a:lnTo>
                  <a:pt x="1935480" y="580959"/>
                </a:lnTo>
                <a:lnTo>
                  <a:pt x="1936115" y="586388"/>
                </a:lnTo>
                <a:lnTo>
                  <a:pt x="1936751" y="592137"/>
                </a:lnTo>
                <a:lnTo>
                  <a:pt x="1936115" y="597567"/>
                </a:lnTo>
                <a:lnTo>
                  <a:pt x="1935480" y="602996"/>
                </a:lnTo>
                <a:lnTo>
                  <a:pt x="1934208" y="608106"/>
                </a:lnTo>
                <a:lnTo>
                  <a:pt x="1932301" y="612897"/>
                </a:lnTo>
                <a:lnTo>
                  <a:pt x="1930076" y="618007"/>
                </a:lnTo>
                <a:lnTo>
                  <a:pt x="1927534" y="622159"/>
                </a:lnTo>
                <a:lnTo>
                  <a:pt x="1924355" y="626311"/>
                </a:lnTo>
                <a:lnTo>
                  <a:pt x="1920859" y="630143"/>
                </a:lnTo>
                <a:lnTo>
                  <a:pt x="1917045" y="633656"/>
                </a:lnTo>
                <a:lnTo>
                  <a:pt x="1912913" y="636850"/>
                </a:lnTo>
                <a:lnTo>
                  <a:pt x="1908781" y="639405"/>
                </a:lnTo>
                <a:lnTo>
                  <a:pt x="1904014" y="641960"/>
                </a:lnTo>
                <a:lnTo>
                  <a:pt x="1899246" y="643877"/>
                </a:lnTo>
                <a:lnTo>
                  <a:pt x="1894161" y="644835"/>
                </a:lnTo>
                <a:lnTo>
                  <a:pt x="1888758" y="645793"/>
                </a:lnTo>
                <a:lnTo>
                  <a:pt x="1883036" y="646112"/>
                </a:lnTo>
                <a:lnTo>
                  <a:pt x="1391660" y="646112"/>
                </a:lnTo>
                <a:lnTo>
                  <a:pt x="1386256" y="645793"/>
                </a:lnTo>
                <a:lnTo>
                  <a:pt x="1380853" y="644835"/>
                </a:lnTo>
                <a:lnTo>
                  <a:pt x="1375768" y="643877"/>
                </a:lnTo>
                <a:lnTo>
                  <a:pt x="1370682" y="641960"/>
                </a:lnTo>
                <a:lnTo>
                  <a:pt x="1365915" y="639405"/>
                </a:lnTo>
                <a:lnTo>
                  <a:pt x="1361783" y="636850"/>
                </a:lnTo>
                <a:lnTo>
                  <a:pt x="1357651" y="633656"/>
                </a:lnTo>
                <a:lnTo>
                  <a:pt x="1353837" y="630143"/>
                </a:lnTo>
                <a:lnTo>
                  <a:pt x="1350341" y="626311"/>
                </a:lnTo>
                <a:lnTo>
                  <a:pt x="1347162" y="622159"/>
                </a:lnTo>
                <a:lnTo>
                  <a:pt x="1344620" y="618007"/>
                </a:lnTo>
                <a:lnTo>
                  <a:pt x="1342395" y="612897"/>
                </a:lnTo>
                <a:lnTo>
                  <a:pt x="1340488" y="608106"/>
                </a:lnTo>
                <a:lnTo>
                  <a:pt x="1339217" y="602996"/>
                </a:lnTo>
                <a:lnTo>
                  <a:pt x="1338581" y="597567"/>
                </a:lnTo>
                <a:lnTo>
                  <a:pt x="1338263" y="592137"/>
                </a:lnTo>
                <a:lnTo>
                  <a:pt x="1338581" y="586388"/>
                </a:lnTo>
                <a:lnTo>
                  <a:pt x="1339217" y="580959"/>
                </a:lnTo>
                <a:lnTo>
                  <a:pt x="1340488" y="576168"/>
                </a:lnTo>
                <a:lnTo>
                  <a:pt x="1342395" y="571058"/>
                </a:lnTo>
                <a:lnTo>
                  <a:pt x="1344620" y="566267"/>
                </a:lnTo>
                <a:lnTo>
                  <a:pt x="1347162" y="561796"/>
                </a:lnTo>
                <a:lnTo>
                  <a:pt x="1350341" y="557964"/>
                </a:lnTo>
                <a:lnTo>
                  <a:pt x="1353837" y="554131"/>
                </a:lnTo>
                <a:lnTo>
                  <a:pt x="1357651" y="550618"/>
                </a:lnTo>
                <a:lnTo>
                  <a:pt x="1361783" y="547424"/>
                </a:lnTo>
                <a:lnTo>
                  <a:pt x="1365915" y="544869"/>
                </a:lnTo>
                <a:lnTo>
                  <a:pt x="1370682" y="542633"/>
                </a:lnTo>
                <a:lnTo>
                  <a:pt x="1375768" y="540717"/>
                </a:lnTo>
                <a:lnTo>
                  <a:pt x="1380853" y="539440"/>
                </a:lnTo>
                <a:lnTo>
                  <a:pt x="1386256" y="538801"/>
                </a:lnTo>
                <a:lnTo>
                  <a:pt x="1391660" y="538162"/>
                </a:lnTo>
                <a:close/>
                <a:moveTo>
                  <a:pt x="2105025" y="156863"/>
                </a:moveTo>
                <a:lnTo>
                  <a:pt x="2105025" y="526476"/>
                </a:lnTo>
                <a:lnTo>
                  <a:pt x="2105343" y="531874"/>
                </a:lnTo>
                <a:lnTo>
                  <a:pt x="2105660" y="537590"/>
                </a:lnTo>
                <a:lnTo>
                  <a:pt x="2106613" y="542671"/>
                </a:lnTo>
                <a:lnTo>
                  <a:pt x="2107247" y="547751"/>
                </a:lnTo>
                <a:lnTo>
                  <a:pt x="2108517" y="552832"/>
                </a:lnTo>
                <a:lnTo>
                  <a:pt x="2110105" y="557912"/>
                </a:lnTo>
                <a:lnTo>
                  <a:pt x="2111693" y="562675"/>
                </a:lnTo>
                <a:lnTo>
                  <a:pt x="2113597" y="567756"/>
                </a:lnTo>
                <a:lnTo>
                  <a:pt x="2115820" y="572201"/>
                </a:lnTo>
                <a:lnTo>
                  <a:pt x="2118043" y="576965"/>
                </a:lnTo>
                <a:lnTo>
                  <a:pt x="2120583" y="581410"/>
                </a:lnTo>
                <a:lnTo>
                  <a:pt x="2123440" y="585856"/>
                </a:lnTo>
                <a:lnTo>
                  <a:pt x="2126615" y="589984"/>
                </a:lnTo>
                <a:lnTo>
                  <a:pt x="2129473" y="593794"/>
                </a:lnTo>
                <a:lnTo>
                  <a:pt x="2132647" y="597604"/>
                </a:lnTo>
                <a:lnTo>
                  <a:pt x="2136457" y="601415"/>
                </a:lnTo>
                <a:lnTo>
                  <a:pt x="2139950" y="604908"/>
                </a:lnTo>
                <a:lnTo>
                  <a:pt x="2143760" y="608401"/>
                </a:lnTo>
                <a:lnTo>
                  <a:pt x="2147887" y="611258"/>
                </a:lnTo>
                <a:lnTo>
                  <a:pt x="2152015" y="614116"/>
                </a:lnTo>
                <a:lnTo>
                  <a:pt x="2156143" y="616974"/>
                </a:lnTo>
                <a:lnTo>
                  <a:pt x="2160587" y="619514"/>
                </a:lnTo>
                <a:lnTo>
                  <a:pt x="2165033" y="621737"/>
                </a:lnTo>
                <a:lnTo>
                  <a:pt x="2170113" y="623960"/>
                </a:lnTo>
                <a:lnTo>
                  <a:pt x="2174557" y="625865"/>
                </a:lnTo>
                <a:lnTo>
                  <a:pt x="2179637" y="627453"/>
                </a:lnTo>
                <a:lnTo>
                  <a:pt x="2184717" y="629041"/>
                </a:lnTo>
                <a:lnTo>
                  <a:pt x="2189480" y="629993"/>
                </a:lnTo>
                <a:lnTo>
                  <a:pt x="2194877" y="631263"/>
                </a:lnTo>
                <a:lnTo>
                  <a:pt x="2200275" y="631581"/>
                </a:lnTo>
                <a:lnTo>
                  <a:pt x="2205673" y="631898"/>
                </a:lnTo>
                <a:lnTo>
                  <a:pt x="2211070" y="632533"/>
                </a:lnTo>
                <a:lnTo>
                  <a:pt x="2580957" y="632533"/>
                </a:lnTo>
                <a:lnTo>
                  <a:pt x="2576195" y="626183"/>
                </a:lnTo>
                <a:lnTo>
                  <a:pt x="2571750" y="620467"/>
                </a:lnTo>
                <a:lnTo>
                  <a:pt x="2556510" y="602685"/>
                </a:lnTo>
                <a:lnTo>
                  <a:pt x="2540317" y="583315"/>
                </a:lnTo>
                <a:lnTo>
                  <a:pt x="2522855" y="563628"/>
                </a:lnTo>
                <a:lnTo>
                  <a:pt x="2504123" y="542988"/>
                </a:lnTo>
                <a:lnTo>
                  <a:pt x="2484437" y="521396"/>
                </a:lnTo>
                <a:lnTo>
                  <a:pt x="2464117" y="499803"/>
                </a:lnTo>
                <a:lnTo>
                  <a:pt x="2421255" y="454078"/>
                </a:lnTo>
                <a:lnTo>
                  <a:pt x="2379663" y="411528"/>
                </a:lnTo>
                <a:lnTo>
                  <a:pt x="2337753" y="369295"/>
                </a:lnTo>
                <a:lnTo>
                  <a:pt x="2294890" y="327381"/>
                </a:lnTo>
                <a:lnTo>
                  <a:pt x="2252663" y="287371"/>
                </a:lnTo>
                <a:lnTo>
                  <a:pt x="2212023" y="249584"/>
                </a:lnTo>
                <a:lnTo>
                  <a:pt x="2173287" y="214655"/>
                </a:lnTo>
                <a:lnTo>
                  <a:pt x="2155190" y="198461"/>
                </a:lnTo>
                <a:lnTo>
                  <a:pt x="2137410" y="183219"/>
                </a:lnTo>
                <a:lnTo>
                  <a:pt x="2120583" y="169565"/>
                </a:lnTo>
                <a:lnTo>
                  <a:pt x="2105025" y="156863"/>
                </a:lnTo>
                <a:close/>
                <a:moveTo>
                  <a:pt x="1286827" y="94944"/>
                </a:moveTo>
                <a:lnTo>
                  <a:pt x="1281430" y="95261"/>
                </a:lnTo>
                <a:lnTo>
                  <a:pt x="1275715" y="95579"/>
                </a:lnTo>
                <a:lnTo>
                  <a:pt x="1270317" y="96849"/>
                </a:lnTo>
                <a:lnTo>
                  <a:pt x="1264920" y="98119"/>
                </a:lnTo>
                <a:lnTo>
                  <a:pt x="1259205" y="100024"/>
                </a:lnTo>
                <a:lnTo>
                  <a:pt x="1253807" y="101929"/>
                </a:lnTo>
                <a:lnTo>
                  <a:pt x="1248410" y="104152"/>
                </a:lnTo>
                <a:lnTo>
                  <a:pt x="1243013" y="106375"/>
                </a:lnTo>
                <a:lnTo>
                  <a:pt x="1237933" y="109550"/>
                </a:lnTo>
                <a:lnTo>
                  <a:pt x="1232853" y="112408"/>
                </a:lnTo>
                <a:lnTo>
                  <a:pt x="1227455" y="115901"/>
                </a:lnTo>
                <a:lnTo>
                  <a:pt x="1222375" y="119394"/>
                </a:lnTo>
                <a:lnTo>
                  <a:pt x="1217930" y="123204"/>
                </a:lnTo>
                <a:lnTo>
                  <a:pt x="1212850" y="127332"/>
                </a:lnTo>
                <a:lnTo>
                  <a:pt x="1208405" y="131778"/>
                </a:lnTo>
                <a:lnTo>
                  <a:pt x="1204277" y="136223"/>
                </a:lnTo>
                <a:lnTo>
                  <a:pt x="1199833" y="140987"/>
                </a:lnTo>
                <a:lnTo>
                  <a:pt x="1195705" y="145432"/>
                </a:lnTo>
                <a:lnTo>
                  <a:pt x="1191895" y="150513"/>
                </a:lnTo>
                <a:lnTo>
                  <a:pt x="1188085" y="155911"/>
                </a:lnTo>
                <a:lnTo>
                  <a:pt x="1184593" y="160674"/>
                </a:lnTo>
                <a:lnTo>
                  <a:pt x="1181735" y="166072"/>
                </a:lnTo>
                <a:lnTo>
                  <a:pt x="1178560" y="171470"/>
                </a:lnTo>
                <a:lnTo>
                  <a:pt x="1175703" y="176868"/>
                </a:lnTo>
                <a:lnTo>
                  <a:pt x="1173480" y="182266"/>
                </a:lnTo>
                <a:lnTo>
                  <a:pt x="1171257" y="187982"/>
                </a:lnTo>
                <a:lnTo>
                  <a:pt x="1169353" y="193380"/>
                </a:lnTo>
                <a:lnTo>
                  <a:pt x="1167765" y="199096"/>
                </a:lnTo>
                <a:lnTo>
                  <a:pt x="1166813" y="204494"/>
                </a:lnTo>
                <a:lnTo>
                  <a:pt x="1165543" y="210209"/>
                </a:lnTo>
                <a:lnTo>
                  <a:pt x="1165225" y="215925"/>
                </a:lnTo>
                <a:lnTo>
                  <a:pt x="1164590" y="221323"/>
                </a:lnTo>
                <a:lnTo>
                  <a:pt x="1164590" y="925302"/>
                </a:lnTo>
                <a:lnTo>
                  <a:pt x="2636520" y="925302"/>
                </a:lnTo>
                <a:lnTo>
                  <a:pt x="2636520" y="723349"/>
                </a:lnTo>
                <a:lnTo>
                  <a:pt x="2211070" y="723349"/>
                </a:lnTo>
                <a:lnTo>
                  <a:pt x="2199640" y="723031"/>
                </a:lnTo>
                <a:lnTo>
                  <a:pt x="2188527" y="722714"/>
                </a:lnTo>
                <a:lnTo>
                  <a:pt x="2177733" y="721444"/>
                </a:lnTo>
                <a:lnTo>
                  <a:pt x="2167255" y="720173"/>
                </a:lnTo>
                <a:lnTo>
                  <a:pt x="2157095" y="717951"/>
                </a:lnTo>
                <a:lnTo>
                  <a:pt x="2147253" y="715728"/>
                </a:lnTo>
                <a:lnTo>
                  <a:pt x="2137093" y="713188"/>
                </a:lnTo>
                <a:lnTo>
                  <a:pt x="2127885" y="709695"/>
                </a:lnTo>
                <a:lnTo>
                  <a:pt x="2118677" y="706202"/>
                </a:lnTo>
                <a:lnTo>
                  <a:pt x="2110105" y="702392"/>
                </a:lnTo>
                <a:lnTo>
                  <a:pt x="2101215" y="697946"/>
                </a:lnTo>
                <a:lnTo>
                  <a:pt x="2093277" y="693183"/>
                </a:lnTo>
                <a:lnTo>
                  <a:pt x="2085023" y="688420"/>
                </a:lnTo>
                <a:lnTo>
                  <a:pt x="2077720" y="683022"/>
                </a:lnTo>
                <a:lnTo>
                  <a:pt x="2070735" y="676671"/>
                </a:lnTo>
                <a:lnTo>
                  <a:pt x="2063750" y="670638"/>
                </a:lnTo>
                <a:lnTo>
                  <a:pt x="2057083" y="664287"/>
                </a:lnTo>
                <a:lnTo>
                  <a:pt x="2051050" y="657301"/>
                </a:lnTo>
                <a:lnTo>
                  <a:pt x="2045335" y="649998"/>
                </a:lnTo>
                <a:lnTo>
                  <a:pt x="2039937" y="642377"/>
                </a:lnTo>
                <a:lnTo>
                  <a:pt x="2035175" y="634756"/>
                </a:lnTo>
                <a:lnTo>
                  <a:pt x="2030413" y="626183"/>
                </a:lnTo>
                <a:lnTo>
                  <a:pt x="2026603" y="617927"/>
                </a:lnTo>
                <a:lnTo>
                  <a:pt x="2022793" y="608718"/>
                </a:lnTo>
                <a:lnTo>
                  <a:pt x="2019300" y="599510"/>
                </a:lnTo>
                <a:lnTo>
                  <a:pt x="2016443" y="589984"/>
                </a:lnTo>
                <a:lnTo>
                  <a:pt x="2013903" y="580140"/>
                </a:lnTo>
                <a:lnTo>
                  <a:pt x="2011680" y="569979"/>
                </a:lnTo>
                <a:lnTo>
                  <a:pt x="2010093" y="559817"/>
                </a:lnTo>
                <a:lnTo>
                  <a:pt x="2009140" y="549021"/>
                </a:lnTo>
                <a:lnTo>
                  <a:pt x="2008187" y="537907"/>
                </a:lnTo>
                <a:lnTo>
                  <a:pt x="2008187" y="526476"/>
                </a:lnTo>
                <a:lnTo>
                  <a:pt x="2008187" y="94944"/>
                </a:lnTo>
                <a:lnTo>
                  <a:pt x="1286827" y="94944"/>
                </a:lnTo>
                <a:close/>
                <a:moveTo>
                  <a:pt x="1275397" y="0"/>
                </a:moveTo>
                <a:lnTo>
                  <a:pt x="1286827" y="0"/>
                </a:lnTo>
                <a:lnTo>
                  <a:pt x="2047557" y="0"/>
                </a:lnTo>
                <a:lnTo>
                  <a:pt x="2047557" y="318"/>
                </a:lnTo>
                <a:lnTo>
                  <a:pt x="2051367" y="0"/>
                </a:lnTo>
                <a:lnTo>
                  <a:pt x="2054860" y="0"/>
                </a:lnTo>
                <a:lnTo>
                  <a:pt x="2060257" y="0"/>
                </a:lnTo>
                <a:lnTo>
                  <a:pt x="2065655" y="953"/>
                </a:lnTo>
                <a:lnTo>
                  <a:pt x="2070100" y="1588"/>
                </a:lnTo>
                <a:lnTo>
                  <a:pt x="2074545" y="2223"/>
                </a:lnTo>
                <a:lnTo>
                  <a:pt x="2081847" y="4763"/>
                </a:lnTo>
                <a:lnTo>
                  <a:pt x="2088515" y="6986"/>
                </a:lnTo>
                <a:lnTo>
                  <a:pt x="2094865" y="9844"/>
                </a:lnTo>
                <a:lnTo>
                  <a:pt x="2100897" y="13019"/>
                </a:lnTo>
                <a:lnTo>
                  <a:pt x="2112327" y="19687"/>
                </a:lnTo>
                <a:lnTo>
                  <a:pt x="2124075" y="26991"/>
                </a:lnTo>
                <a:lnTo>
                  <a:pt x="2136457" y="35564"/>
                </a:lnTo>
                <a:lnTo>
                  <a:pt x="2149475" y="44773"/>
                </a:lnTo>
                <a:lnTo>
                  <a:pt x="2163127" y="55252"/>
                </a:lnTo>
                <a:lnTo>
                  <a:pt x="2177415" y="66683"/>
                </a:lnTo>
                <a:lnTo>
                  <a:pt x="2192337" y="78432"/>
                </a:lnTo>
                <a:lnTo>
                  <a:pt x="2223770" y="105105"/>
                </a:lnTo>
                <a:lnTo>
                  <a:pt x="2257743" y="134953"/>
                </a:lnTo>
                <a:lnTo>
                  <a:pt x="2293303" y="167342"/>
                </a:lnTo>
                <a:lnTo>
                  <a:pt x="2329815" y="201636"/>
                </a:lnTo>
                <a:lnTo>
                  <a:pt x="2367915" y="237518"/>
                </a:lnTo>
                <a:lnTo>
                  <a:pt x="2406015" y="274670"/>
                </a:lnTo>
                <a:lnTo>
                  <a:pt x="2444433" y="313091"/>
                </a:lnTo>
                <a:lnTo>
                  <a:pt x="2481897" y="351196"/>
                </a:lnTo>
                <a:lnTo>
                  <a:pt x="2518410" y="388983"/>
                </a:lnTo>
                <a:lnTo>
                  <a:pt x="2553653" y="426452"/>
                </a:lnTo>
                <a:lnTo>
                  <a:pt x="2586990" y="462969"/>
                </a:lnTo>
                <a:lnTo>
                  <a:pt x="2607945" y="486149"/>
                </a:lnTo>
                <a:lnTo>
                  <a:pt x="2627947" y="508377"/>
                </a:lnTo>
                <a:lnTo>
                  <a:pt x="2646363" y="530287"/>
                </a:lnTo>
                <a:lnTo>
                  <a:pt x="2663507" y="550609"/>
                </a:lnTo>
                <a:lnTo>
                  <a:pt x="2679383" y="569979"/>
                </a:lnTo>
                <a:lnTo>
                  <a:pt x="2693035" y="588396"/>
                </a:lnTo>
                <a:lnTo>
                  <a:pt x="2705100" y="605543"/>
                </a:lnTo>
                <a:lnTo>
                  <a:pt x="2715577" y="621737"/>
                </a:lnTo>
                <a:lnTo>
                  <a:pt x="2720657" y="629993"/>
                </a:lnTo>
                <a:lnTo>
                  <a:pt x="2725103" y="638249"/>
                </a:lnTo>
                <a:lnTo>
                  <a:pt x="2729230" y="646823"/>
                </a:lnTo>
                <a:lnTo>
                  <a:pt x="2733040" y="656031"/>
                </a:lnTo>
                <a:lnTo>
                  <a:pt x="2734627" y="661747"/>
                </a:lnTo>
                <a:lnTo>
                  <a:pt x="2736215" y="667462"/>
                </a:lnTo>
                <a:lnTo>
                  <a:pt x="2737485" y="674766"/>
                </a:lnTo>
                <a:lnTo>
                  <a:pt x="2737803" y="683022"/>
                </a:lnTo>
                <a:lnTo>
                  <a:pt x="2737485" y="686197"/>
                </a:lnTo>
                <a:lnTo>
                  <a:pt x="2736850" y="690325"/>
                </a:lnTo>
                <a:lnTo>
                  <a:pt x="2737803" y="690325"/>
                </a:lnTo>
                <a:lnTo>
                  <a:pt x="2737803" y="938321"/>
                </a:lnTo>
                <a:lnTo>
                  <a:pt x="2747645" y="941814"/>
                </a:lnTo>
                <a:lnTo>
                  <a:pt x="2757170" y="945625"/>
                </a:lnTo>
                <a:lnTo>
                  <a:pt x="2766695" y="950070"/>
                </a:lnTo>
                <a:lnTo>
                  <a:pt x="2775903" y="954516"/>
                </a:lnTo>
                <a:lnTo>
                  <a:pt x="2785110" y="959596"/>
                </a:lnTo>
                <a:lnTo>
                  <a:pt x="2794000" y="964359"/>
                </a:lnTo>
                <a:lnTo>
                  <a:pt x="2802890" y="970075"/>
                </a:lnTo>
                <a:lnTo>
                  <a:pt x="2811145" y="975791"/>
                </a:lnTo>
                <a:lnTo>
                  <a:pt x="2819400" y="982141"/>
                </a:lnTo>
                <a:lnTo>
                  <a:pt x="2827337" y="988492"/>
                </a:lnTo>
                <a:lnTo>
                  <a:pt x="2834957" y="995478"/>
                </a:lnTo>
                <a:lnTo>
                  <a:pt x="2842260" y="1002464"/>
                </a:lnTo>
                <a:lnTo>
                  <a:pt x="2849563" y="1009767"/>
                </a:lnTo>
                <a:lnTo>
                  <a:pt x="2856230" y="1017388"/>
                </a:lnTo>
                <a:lnTo>
                  <a:pt x="2862897" y="1025326"/>
                </a:lnTo>
                <a:lnTo>
                  <a:pt x="2868930" y="1033265"/>
                </a:lnTo>
                <a:lnTo>
                  <a:pt x="2874963" y="1041838"/>
                </a:lnTo>
                <a:lnTo>
                  <a:pt x="2880677" y="1050094"/>
                </a:lnTo>
                <a:lnTo>
                  <a:pt x="2885757" y="1058985"/>
                </a:lnTo>
                <a:lnTo>
                  <a:pt x="2890837" y="1068194"/>
                </a:lnTo>
                <a:lnTo>
                  <a:pt x="2895283" y="1077402"/>
                </a:lnTo>
                <a:lnTo>
                  <a:pt x="2900045" y="1086611"/>
                </a:lnTo>
                <a:lnTo>
                  <a:pt x="2903855" y="1096454"/>
                </a:lnTo>
                <a:lnTo>
                  <a:pt x="2907347" y="1105981"/>
                </a:lnTo>
                <a:lnTo>
                  <a:pt x="2910205" y="1115824"/>
                </a:lnTo>
                <a:lnTo>
                  <a:pt x="2913063" y="1126303"/>
                </a:lnTo>
                <a:lnTo>
                  <a:pt x="2915603" y="1136464"/>
                </a:lnTo>
                <a:lnTo>
                  <a:pt x="2917507" y="1146943"/>
                </a:lnTo>
                <a:lnTo>
                  <a:pt x="2919095" y="1157739"/>
                </a:lnTo>
                <a:lnTo>
                  <a:pt x="2920365" y="1168218"/>
                </a:lnTo>
                <a:lnTo>
                  <a:pt x="2920683" y="1179014"/>
                </a:lnTo>
                <a:lnTo>
                  <a:pt x="2921000" y="1190128"/>
                </a:lnTo>
                <a:lnTo>
                  <a:pt x="2794000" y="2478374"/>
                </a:lnTo>
                <a:lnTo>
                  <a:pt x="2793683" y="2492029"/>
                </a:lnTo>
                <a:lnTo>
                  <a:pt x="2792413" y="2505365"/>
                </a:lnTo>
                <a:lnTo>
                  <a:pt x="2790825" y="2518702"/>
                </a:lnTo>
                <a:lnTo>
                  <a:pt x="2788603" y="2531721"/>
                </a:lnTo>
                <a:lnTo>
                  <a:pt x="2785427" y="2544422"/>
                </a:lnTo>
                <a:lnTo>
                  <a:pt x="2782253" y="2557124"/>
                </a:lnTo>
                <a:lnTo>
                  <a:pt x="2777807" y="2569190"/>
                </a:lnTo>
                <a:lnTo>
                  <a:pt x="2773363" y="2581574"/>
                </a:lnTo>
                <a:lnTo>
                  <a:pt x="2767965" y="2593005"/>
                </a:lnTo>
                <a:lnTo>
                  <a:pt x="2761933" y="2604437"/>
                </a:lnTo>
                <a:lnTo>
                  <a:pt x="2755900" y="2615550"/>
                </a:lnTo>
                <a:lnTo>
                  <a:pt x="2748915" y="2626347"/>
                </a:lnTo>
                <a:lnTo>
                  <a:pt x="2741295" y="2636508"/>
                </a:lnTo>
                <a:lnTo>
                  <a:pt x="2733675" y="2646669"/>
                </a:lnTo>
                <a:lnTo>
                  <a:pt x="2725103" y="2656195"/>
                </a:lnTo>
                <a:lnTo>
                  <a:pt x="2716213" y="2665721"/>
                </a:lnTo>
                <a:lnTo>
                  <a:pt x="2707005" y="2673977"/>
                </a:lnTo>
                <a:lnTo>
                  <a:pt x="2697480" y="2682551"/>
                </a:lnTo>
                <a:lnTo>
                  <a:pt x="2687637" y="2690489"/>
                </a:lnTo>
                <a:lnTo>
                  <a:pt x="2677477" y="2697792"/>
                </a:lnTo>
                <a:lnTo>
                  <a:pt x="2666683" y="2704778"/>
                </a:lnTo>
                <a:lnTo>
                  <a:pt x="2655570" y="2711129"/>
                </a:lnTo>
                <a:lnTo>
                  <a:pt x="2644140" y="2716845"/>
                </a:lnTo>
                <a:lnTo>
                  <a:pt x="2632075" y="2722243"/>
                </a:lnTo>
                <a:lnTo>
                  <a:pt x="2620327" y="2727006"/>
                </a:lnTo>
                <a:lnTo>
                  <a:pt x="2607945" y="2731134"/>
                </a:lnTo>
                <a:lnTo>
                  <a:pt x="2595563" y="2734944"/>
                </a:lnTo>
                <a:lnTo>
                  <a:pt x="2582545" y="2737484"/>
                </a:lnTo>
                <a:lnTo>
                  <a:pt x="2569527" y="2740342"/>
                </a:lnTo>
                <a:lnTo>
                  <a:pt x="2556193" y="2741930"/>
                </a:lnTo>
                <a:lnTo>
                  <a:pt x="2542540" y="2742883"/>
                </a:lnTo>
                <a:lnTo>
                  <a:pt x="2528887" y="2743200"/>
                </a:lnTo>
                <a:lnTo>
                  <a:pt x="263525" y="2743200"/>
                </a:lnTo>
                <a:lnTo>
                  <a:pt x="261937" y="2742883"/>
                </a:lnTo>
                <a:lnTo>
                  <a:pt x="260350" y="2742565"/>
                </a:lnTo>
                <a:lnTo>
                  <a:pt x="247015" y="2742248"/>
                </a:lnTo>
                <a:lnTo>
                  <a:pt x="233997" y="2740977"/>
                </a:lnTo>
                <a:lnTo>
                  <a:pt x="220980" y="2739072"/>
                </a:lnTo>
                <a:lnTo>
                  <a:pt x="207963" y="2736532"/>
                </a:lnTo>
                <a:lnTo>
                  <a:pt x="195263" y="2733356"/>
                </a:lnTo>
                <a:lnTo>
                  <a:pt x="183197" y="2729546"/>
                </a:lnTo>
                <a:lnTo>
                  <a:pt x="170815" y="2725418"/>
                </a:lnTo>
                <a:lnTo>
                  <a:pt x="159067" y="2720337"/>
                </a:lnTo>
                <a:lnTo>
                  <a:pt x="147637" y="2714939"/>
                </a:lnTo>
                <a:lnTo>
                  <a:pt x="136525" y="2708906"/>
                </a:lnTo>
                <a:lnTo>
                  <a:pt x="125413" y="2702555"/>
                </a:lnTo>
                <a:lnTo>
                  <a:pt x="114935" y="2695252"/>
                </a:lnTo>
                <a:lnTo>
                  <a:pt x="104775" y="2687949"/>
                </a:lnTo>
                <a:lnTo>
                  <a:pt x="95250" y="2679693"/>
                </a:lnTo>
                <a:lnTo>
                  <a:pt x="85725" y="2671437"/>
                </a:lnTo>
                <a:lnTo>
                  <a:pt x="76835" y="2662546"/>
                </a:lnTo>
                <a:lnTo>
                  <a:pt x="67945" y="2653020"/>
                </a:lnTo>
                <a:lnTo>
                  <a:pt x="60007" y="2643176"/>
                </a:lnTo>
                <a:lnTo>
                  <a:pt x="52070" y="2632697"/>
                </a:lnTo>
                <a:lnTo>
                  <a:pt x="44767" y="2622536"/>
                </a:lnTo>
                <a:lnTo>
                  <a:pt x="37783" y="2611422"/>
                </a:lnTo>
                <a:lnTo>
                  <a:pt x="31750" y="2599991"/>
                </a:lnTo>
                <a:lnTo>
                  <a:pt x="26035" y="2588560"/>
                </a:lnTo>
                <a:lnTo>
                  <a:pt x="20637" y="2576493"/>
                </a:lnTo>
                <a:lnTo>
                  <a:pt x="15875" y="2563792"/>
                </a:lnTo>
                <a:lnTo>
                  <a:pt x="11747" y="2551725"/>
                </a:lnTo>
                <a:lnTo>
                  <a:pt x="8255" y="2538706"/>
                </a:lnTo>
                <a:lnTo>
                  <a:pt x="5397" y="2525687"/>
                </a:lnTo>
                <a:lnTo>
                  <a:pt x="2857" y="2512668"/>
                </a:lnTo>
                <a:lnTo>
                  <a:pt x="1587" y="2499332"/>
                </a:lnTo>
                <a:lnTo>
                  <a:pt x="317" y="2485360"/>
                </a:lnTo>
                <a:lnTo>
                  <a:pt x="0" y="2471706"/>
                </a:lnTo>
                <a:lnTo>
                  <a:pt x="0" y="631263"/>
                </a:lnTo>
                <a:lnTo>
                  <a:pt x="317" y="617609"/>
                </a:lnTo>
                <a:lnTo>
                  <a:pt x="1587" y="603955"/>
                </a:lnTo>
                <a:lnTo>
                  <a:pt x="2857" y="590619"/>
                </a:lnTo>
                <a:lnTo>
                  <a:pt x="5397" y="577282"/>
                </a:lnTo>
                <a:lnTo>
                  <a:pt x="8255" y="564263"/>
                </a:lnTo>
                <a:lnTo>
                  <a:pt x="11747" y="551562"/>
                </a:lnTo>
                <a:lnTo>
                  <a:pt x="15875" y="539178"/>
                </a:lnTo>
                <a:lnTo>
                  <a:pt x="20637" y="526794"/>
                </a:lnTo>
                <a:lnTo>
                  <a:pt x="26035" y="515045"/>
                </a:lnTo>
                <a:lnTo>
                  <a:pt x="31750" y="502978"/>
                </a:lnTo>
                <a:lnTo>
                  <a:pt x="37783" y="491865"/>
                </a:lnTo>
                <a:lnTo>
                  <a:pt x="44767" y="481068"/>
                </a:lnTo>
                <a:lnTo>
                  <a:pt x="52070" y="470272"/>
                </a:lnTo>
                <a:lnTo>
                  <a:pt x="60007" y="459794"/>
                </a:lnTo>
                <a:lnTo>
                  <a:pt x="67945" y="450267"/>
                </a:lnTo>
                <a:lnTo>
                  <a:pt x="76835" y="440741"/>
                </a:lnTo>
                <a:lnTo>
                  <a:pt x="86043" y="431533"/>
                </a:lnTo>
                <a:lnTo>
                  <a:pt x="95567" y="423277"/>
                </a:lnTo>
                <a:lnTo>
                  <a:pt x="105410" y="415021"/>
                </a:lnTo>
                <a:lnTo>
                  <a:pt x="115887" y="407400"/>
                </a:lnTo>
                <a:lnTo>
                  <a:pt x="126683" y="400097"/>
                </a:lnTo>
                <a:lnTo>
                  <a:pt x="137477" y="393746"/>
                </a:lnTo>
                <a:lnTo>
                  <a:pt x="149225" y="387713"/>
                </a:lnTo>
                <a:lnTo>
                  <a:pt x="160973" y="381997"/>
                </a:lnTo>
                <a:lnTo>
                  <a:pt x="172720" y="376916"/>
                </a:lnTo>
                <a:lnTo>
                  <a:pt x="185420" y="372788"/>
                </a:lnTo>
                <a:lnTo>
                  <a:pt x="198120" y="368978"/>
                </a:lnTo>
                <a:lnTo>
                  <a:pt x="211137" y="365803"/>
                </a:lnTo>
                <a:lnTo>
                  <a:pt x="224155" y="362945"/>
                </a:lnTo>
                <a:lnTo>
                  <a:pt x="237490" y="361675"/>
                </a:lnTo>
                <a:lnTo>
                  <a:pt x="251143" y="360405"/>
                </a:lnTo>
                <a:lnTo>
                  <a:pt x="265113" y="360087"/>
                </a:lnTo>
                <a:lnTo>
                  <a:pt x="970280" y="360087"/>
                </a:lnTo>
                <a:lnTo>
                  <a:pt x="970280" y="480116"/>
                </a:lnTo>
                <a:lnTo>
                  <a:pt x="265113" y="480116"/>
                </a:lnTo>
                <a:lnTo>
                  <a:pt x="254953" y="480433"/>
                </a:lnTo>
                <a:lnTo>
                  <a:pt x="245745" y="481704"/>
                </a:lnTo>
                <a:lnTo>
                  <a:pt x="237173" y="483291"/>
                </a:lnTo>
                <a:lnTo>
                  <a:pt x="228283" y="485514"/>
                </a:lnTo>
                <a:lnTo>
                  <a:pt x="220345" y="488054"/>
                </a:lnTo>
                <a:lnTo>
                  <a:pt x="212090" y="491547"/>
                </a:lnTo>
                <a:lnTo>
                  <a:pt x="205105" y="495040"/>
                </a:lnTo>
                <a:lnTo>
                  <a:pt x="197803" y="499168"/>
                </a:lnTo>
                <a:lnTo>
                  <a:pt x="190817" y="503931"/>
                </a:lnTo>
                <a:lnTo>
                  <a:pt x="184785" y="508694"/>
                </a:lnTo>
                <a:lnTo>
                  <a:pt x="178435" y="514092"/>
                </a:lnTo>
                <a:lnTo>
                  <a:pt x="172403" y="519808"/>
                </a:lnTo>
                <a:lnTo>
                  <a:pt x="167005" y="525841"/>
                </a:lnTo>
                <a:lnTo>
                  <a:pt x="162243" y="531874"/>
                </a:lnTo>
                <a:lnTo>
                  <a:pt x="157163" y="537907"/>
                </a:lnTo>
                <a:lnTo>
                  <a:pt x="152400" y="543941"/>
                </a:lnTo>
                <a:lnTo>
                  <a:pt x="148273" y="550609"/>
                </a:lnTo>
                <a:lnTo>
                  <a:pt x="144463" y="556960"/>
                </a:lnTo>
                <a:lnTo>
                  <a:pt x="140970" y="563628"/>
                </a:lnTo>
                <a:lnTo>
                  <a:pt x="137477" y="569661"/>
                </a:lnTo>
                <a:lnTo>
                  <a:pt x="131763" y="582680"/>
                </a:lnTo>
                <a:lnTo>
                  <a:pt x="127317" y="594429"/>
                </a:lnTo>
                <a:lnTo>
                  <a:pt x="123825" y="605860"/>
                </a:lnTo>
                <a:lnTo>
                  <a:pt x="121603" y="616022"/>
                </a:lnTo>
                <a:lnTo>
                  <a:pt x="120015" y="624913"/>
                </a:lnTo>
                <a:lnTo>
                  <a:pt x="119697" y="631263"/>
                </a:lnTo>
                <a:lnTo>
                  <a:pt x="119697" y="2454559"/>
                </a:lnTo>
                <a:lnTo>
                  <a:pt x="119697" y="2460910"/>
                </a:lnTo>
                <a:lnTo>
                  <a:pt x="120333" y="2469483"/>
                </a:lnTo>
                <a:lnTo>
                  <a:pt x="121285" y="2478692"/>
                </a:lnTo>
                <a:lnTo>
                  <a:pt x="123190" y="2488536"/>
                </a:lnTo>
                <a:lnTo>
                  <a:pt x="125413" y="2499332"/>
                </a:lnTo>
                <a:lnTo>
                  <a:pt x="128905" y="2510763"/>
                </a:lnTo>
                <a:lnTo>
                  <a:pt x="130810" y="2516161"/>
                </a:lnTo>
                <a:lnTo>
                  <a:pt x="133033" y="2521877"/>
                </a:lnTo>
                <a:lnTo>
                  <a:pt x="135573" y="2527593"/>
                </a:lnTo>
                <a:lnTo>
                  <a:pt x="138430" y="2533308"/>
                </a:lnTo>
                <a:lnTo>
                  <a:pt x="141923" y="2538706"/>
                </a:lnTo>
                <a:lnTo>
                  <a:pt x="145415" y="2544105"/>
                </a:lnTo>
                <a:lnTo>
                  <a:pt x="149225" y="2549503"/>
                </a:lnTo>
                <a:lnTo>
                  <a:pt x="153353" y="2554266"/>
                </a:lnTo>
                <a:lnTo>
                  <a:pt x="157797" y="2559029"/>
                </a:lnTo>
                <a:lnTo>
                  <a:pt x="162877" y="2563474"/>
                </a:lnTo>
                <a:lnTo>
                  <a:pt x="167957" y="2567602"/>
                </a:lnTo>
                <a:lnTo>
                  <a:pt x="173990" y="2572048"/>
                </a:lnTo>
                <a:lnTo>
                  <a:pt x="180023" y="2575541"/>
                </a:lnTo>
                <a:lnTo>
                  <a:pt x="186690" y="2578716"/>
                </a:lnTo>
                <a:lnTo>
                  <a:pt x="193993" y="2581574"/>
                </a:lnTo>
                <a:lnTo>
                  <a:pt x="200977" y="2583797"/>
                </a:lnTo>
                <a:lnTo>
                  <a:pt x="209233" y="2585702"/>
                </a:lnTo>
                <a:lnTo>
                  <a:pt x="217805" y="2587290"/>
                </a:lnTo>
                <a:lnTo>
                  <a:pt x="226695" y="2587925"/>
                </a:lnTo>
                <a:lnTo>
                  <a:pt x="236855" y="2588560"/>
                </a:lnTo>
                <a:lnTo>
                  <a:pt x="241935" y="2583797"/>
                </a:lnTo>
                <a:lnTo>
                  <a:pt x="248603" y="2578399"/>
                </a:lnTo>
                <a:lnTo>
                  <a:pt x="255587" y="2572365"/>
                </a:lnTo>
                <a:lnTo>
                  <a:pt x="262573" y="2565062"/>
                </a:lnTo>
                <a:lnTo>
                  <a:pt x="269875" y="2557759"/>
                </a:lnTo>
                <a:lnTo>
                  <a:pt x="277177" y="2549820"/>
                </a:lnTo>
                <a:lnTo>
                  <a:pt x="283845" y="2541882"/>
                </a:lnTo>
                <a:lnTo>
                  <a:pt x="289560" y="2533626"/>
                </a:lnTo>
                <a:lnTo>
                  <a:pt x="293370" y="2527593"/>
                </a:lnTo>
                <a:lnTo>
                  <a:pt x="296227" y="2520924"/>
                </a:lnTo>
                <a:lnTo>
                  <a:pt x="299403" y="2514574"/>
                </a:lnTo>
                <a:lnTo>
                  <a:pt x="302577" y="2508223"/>
                </a:lnTo>
                <a:lnTo>
                  <a:pt x="304800" y="2500920"/>
                </a:lnTo>
                <a:lnTo>
                  <a:pt x="307023" y="2493299"/>
                </a:lnTo>
                <a:lnTo>
                  <a:pt x="309245" y="2484725"/>
                </a:lnTo>
                <a:lnTo>
                  <a:pt x="311785" y="2475834"/>
                </a:lnTo>
                <a:lnTo>
                  <a:pt x="315595" y="2456147"/>
                </a:lnTo>
                <a:lnTo>
                  <a:pt x="319723" y="2432332"/>
                </a:lnTo>
                <a:lnTo>
                  <a:pt x="329565" y="2371365"/>
                </a:lnTo>
                <a:lnTo>
                  <a:pt x="457200" y="1190128"/>
                </a:lnTo>
                <a:lnTo>
                  <a:pt x="457517" y="1176474"/>
                </a:lnTo>
                <a:lnTo>
                  <a:pt x="458153" y="1163137"/>
                </a:lnTo>
                <a:lnTo>
                  <a:pt x="460057" y="1150118"/>
                </a:lnTo>
                <a:lnTo>
                  <a:pt x="462280" y="1137099"/>
                </a:lnTo>
                <a:lnTo>
                  <a:pt x="465455" y="1124080"/>
                </a:lnTo>
                <a:lnTo>
                  <a:pt x="468947" y="1111379"/>
                </a:lnTo>
                <a:lnTo>
                  <a:pt x="473075" y="1098995"/>
                </a:lnTo>
                <a:lnTo>
                  <a:pt x="477837" y="1087246"/>
                </a:lnTo>
                <a:lnTo>
                  <a:pt x="482917" y="1075497"/>
                </a:lnTo>
                <a:lnTo>
                  <a:pt x="488950" y="1064066"/>
                </a:lnTo>
                <a:lnTo>
                  <a:pt x="495300" y="1052952"/>
                </a:lnTo>
                <a:lnTo>
                  <a:pt x="502285" y="1042156"/>
                </a:lnTo>
                <a:lnTo>
                  <a:pt x="509587" y="1031677"/>
                </a:lnTo>
                <a:lnTo>
                  <a:pt x="517525" y="1021833"/>
                </a:lnTo>
                <a:lnTo>
                  <a:pt x="525780" y="1012307"/>
                </a:lnTo>
                <a:lnTo>
                  <a:pt x="534353" y="1003099"/>
                </a:lnTo>
                <a:lnTo>
                  <a:pt x="543877" y="994208"/>
                </a:lnTo>
                <a:lnTo>
                  <a:pt x="553403" y="985952"/>
                </a:lnTo>
                <a:lnTo>
                  <a:pt x="563245" y="978331"/>
                </a:lnTo>
                <a:lnTo>
                  <a:pt x="573723" y="970710"/>
                </a:lnTo>
                <a:lnTo>
                  <a:pt x="584517" y="963724"/>
                </a:lnTo>
                <a:lnTo>
                  <a:pt x="595630" y="957691"/>
                </a:lnTo>
                <a:lnTo>
                  <a:pt x="607060" y="951340"/>
                </a:lnTo>
                <a:lnTo>
                  <a:pt x="618490" y="946577"/>
                </a:lnTo>
                <a:lnTo>
                  <a:pt x="630873" y="941497"/>
                </a:lnTo>
                <a:lnTo>
                  <a:pt x="642937" y="937369"/>
                </a:lnTo>
                <a:lnTo>
                  <a:pt x="655637" y="933876"/>
                </a:lnTo>
                <a:lnTo>
                  <a:pt x="668337" y="930700"/>
                </a:lnTo>
                <a:lnTo>
                  <a:pt x="681673" y="928478"/>
                </a:lnTo>
                <a:lnTo>
                  <a:pt x="694690" y="926890"/>
                </a:lnTo>
                <a:lnTo>
                  <a:pt x="708025" y="925937"/>
                </a:lnTo>
                <a:lnTo>
                  <a:pt x="721677" y="925302"/>
                </a:lnTo>
                <a:lnTo>
                  <a:pt x="1065530" y="925302"/>
                </a:lnTo>
                <a:lnTo>
                  <a:pt x="1065530" y="221323"/>
                </a:lnTo>
                <a:lnTo>
                  <a:pt x="1066165" y="209574"/>
                </a:lnTo>
                <a:lnTo>
                  <a:pt x="1066800" y="198461"/>
                </a:lnTo>
                <a:lnTo>
                  <a:pt x="1068387" y="187664"/>
                </a:lnTo>
                <a:lnTo>
                  <a:pt x="1070293" y="176551"/>
                </a:lnTo>
                <a:lnTo>
                  <a:pt x="1072515" y="165754"/>
                </a:lnTo>
                <a:lnTo>
                  <a:pt x="1075690" y="155276"/>
                </a:lnTo>
                <a:lnTo>
                  <a:pt x="1079183" y="145114"/>
                </a:lnTo>
                <a:lnTo>
                  <a:pt x="1083310" y="134953"/>
                </a:lnTo>
                <a:lnTo>
                  <a:pt x="1087437" y="125110"/>
                </a:lnTo>
                <a:lnTo>
                  <a:pt x="1092517" y="115584"/>
                </a:lnTo>
                <a:lnTo>
                  <a:pt x="1097915" y="106375"/>
                </a:lnTo>
                <a:lnTo>
                  <a:pt x="1103630" y="97166"/>
                </a:lnTo>
                <a:lnTo>
                  <a:pt x="1109663" y="88910"/>
                </a:lnTo>
                <a:lnTo>
                  <a:pt x="1116013" y="80337"/>
                </a:lnTo>
                <a:lnTo>
                  <a:pt x="1122997" y="72399"/>
                </a:lnTo>
                <a:lnTo>
                  <a:pt x="1130617" y="64778"/>
                </a:lnTo>
                <a:lnTo>
                  <a:pt x="1138237" y="57474"/>
                </a:lnTo>
                <a:lnTo>
                  <a:pt x="1146493" y="50488"/>
                </a:lnTo>
                <a:lnTo>
                  <a:pt x="1154430" y="43820"/>
                </a:lnTo>
                <a:lnTo>
                  <a:pt x="1163320" y="37469"/>
                </a:lnTo>
                <a:lnTo>
                  <a:pt x="1171893" y="31754"/>
                </a:lnTo>
                <a:lnTo>
                  <a:pt x="1181735" y="26356"/>
                </a:lnTo>
                <a:lnTo>
                  <a:pt x="1191260" y="21910"/>
                </a:lnTo>
                <a:lnTo>
                  <a:pt x="1200785" y="17147"/>
                </a:lnTo>
                <a:lnTo>
                  <a:pt x="1210627" y="13337"/>
                </a:lnTo>
                <a:lnTo>
                  <a:pt x="1221105" y="9844"/>
                </a:lnTo>
                <a:lnTo>
                  <a:pt x="1231583" y="6986"/>
                </a:lnTo>
                <a:lnTo>
                  <a:pt x="1242377" y="4128"/>
                </a:lnTo>
                <a:lnTo>
                  <a:pt x="1253173" y="2223"/>
                </a:lnTo>
                <a:lnTo>
                  <a:pt x="1264285" y="1270"/>
                </a:lnTo>
                <a:lnTo>
                  <a:pt x="1275397"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28" name="KSO_Shape"/>
          <p:cNvSpPr>
            <a:spLocks noChangeAspect="1"/>
          </p:cNvSpPr>
          <p:nvPr/>
        </p:nvSpPr>
        <p:spPr>
          <a:xfrm rot="19938244">
            <a:off x="3376296" y="199458"/>
            <a:ext cx="362903" cy="571500"/>
          </a:xfrm>
          <a:custGeom>
            <a:avLst/>
            <a:gdLst/>
            <a:ahLst/>
            <a:cxnLst/>
            <a:rect l="l" t="t" r="r" b="b"/>
            <a:pathLst>
              <a:path w="621055" h="978642">
                <a:moveTo>
                  <a:pt x="13003" y="762005"/>
                </a:moveTo>
                <a:lnTo>
                  <a:pt x="181111" y="859062"/>
                </a:lnTo>
                <a:lnTo>
                  <a:pt x="0" y="978642"/>
                </a:lnTo>
                <a:close/>
                <a:moveTo>
                  <a:pt x="502622" y="186898"/>
                </a:moveTo>
                <a:lnTo>
                  <a:pt x="175090" y="754200"/>
                </a:lnTo>
                <a:lnTo>
                  <a:pt x="196101" y="766331"/>
                </a:lnTo>
                <a:lnTo>
                  <a:pt x="523633" y="199029"/>
                </a:lnTo>
                <a:close/>
                <a:moveTo>
                  <a:pt x="457985" y="161127"/>
                </a:moveTo>
                <a:lnTo>
                  <a:pt x="130453" y="728429"/>
                </a:lnTo>
                <a:lnTo>
                  <a:pt x="151464" y="740560"/>
                </a:lnTo>
                <a:lnTo>
                  <a:pt x="478996" y="173258"/>
                </a:lnTo>
                <a:close/>
                <a:moveTo>
                  <a:pt x="413348" y="135356"/>
                </a:moveTo>
                <a:lnTo>
                  <a:pt x="85816" y="702658"/>
                </a:lnTo>
                <a:lnTo>
                  <a:pt x="106827" y="714789"/>
                </a:lnTo>
                <a:lnTo>
                  <a:pt x="434359" y="147487"/>
                </a:lnTo>
                <a:close/>
                <a:moveTo>
                  <a:pt x="417712" y="61029"/>
                </a:moveTo>
                <a:lnTo>
                  <a:pt x="585820" y="158086"/>
                </a:lnTo>
                <a:lnTo>
                  <a:pt x="191736" y="840659"/>
                </a:lnTo>
                <a:lnTo>
                  <a:pt x="23628" y="743602"/>
                </a:lnTo>
                <a:close/>
                <a:moveTo>
                  <a:pt x="452947" y="0"/>
                </a:moveTo>
                <a:lnTo>
                  <a:pt x="621055" y="97057"/>
                </a:lnTo>
                <a:lnTo>
                  <a:pt x="596793" y="139079"/>
                </a:lnTo>
                <a:lnTo>
                  <a:pt x="428686" y="4202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29" name="文本框 28"/>
          <p:cNvSpPr txBox="1"/>
          <p:nvPr/>
        </p:nvSpPr>
        <p:spPr>
          <a:xfrm>
            <a:off x="3851220" y="296333"/>
            <a:ext cx="4987980"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填写银行卡信息</a:t>
            </a:r>
            <a:endParaRPr lang="zh-CN" altLang="en-US" sz="32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271" y="1262106"/>
            <a:ext cx="3823855" cy="3823855"/>
          </a:xfrm>
          <a:prstGeom prst="rect">
            <a:avLst/>
          </a:prstGeom>
        </p:spPr>
      </p:pic>
      <p:sp>
        <p:nvSpPr>
          <p:cNvPr id="38" name="文本框 37"/>
          <p:cNvSpPr txBox="1"/>
          <p:nvPr/>
        </p:nvSpPr>
        <p:spPr>
          <a:xfrm>
            <a:off x="1387079" y="5110016"/>
            <a:ext cx="5755746" cy="1200329"/>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请填写您的个人银行卡信息</a:t>
            </a:r>
          </a:p>
          <a:p>
            <a:r>
              <a:rPr lang="zh-CN" altLang="en-US" dirty="0" smtClean="0">
                <a:latin typeface="微软雅黑" panose="020B0503020204020204" pitchFamily="34" charset="-122"/>
                <a:ea typeface="微软雅黑" panose="020B0503020204020204" pitchFamily="34" charset="-122"/>
              </a:rPr>
              <a:t>请填写储蓄卡</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借记卡</a:t>
            </a:r>
          </a:p>
          <a:p>
            <a:endParaRPr lang="zh-CN" altLang="en-US" dirty="0">
              <a:latin typeface="微软雅黑" panose="020B0503020204020204" pitchFamily="34" charset="-122"/>
              <a:ea typeface="微软雅黑" panose="020B0503020204020204" pitchFamily="34" charset="-122"/>
            </a:endParaRPr>
          </a:p>
          <a:p>
            <a:r>
              <a:rPr lang="zh-CN" altLang="en-US" dirty="0" smtClean="0">
                <a:solidFill>
                  <a:srgbClr val="FF0000"/>
                </a:solidFill>
                <a:latin typeface="微软雅黑" panose="020B0503020204020204" pitchFamily="34" charset="-122"/>
                <a:ea typeface="微软雅黑" panose="020B0503020204020204" pitchFamily="34" charset="-122"/>
              </a:rPr>
              <a:t>请不要填写信用卡</a:t>
            </a:r>
            <a:endParaRPr lang="zh-CN" altLang="en-US" dirty="0">
              <a:solidFill>
                <a:srgbClr val="FF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5746" y="1262106"/>
            <a:ext cx="3954483" cy="3954483"/>
          </a:xfrm>
          <a:prstGeom prst="rect">
            <a:avLst/>
          </a:prstGeom>
        </p:spPr>
      </p:pic>
      <p:sp>
        <p:nvSpPr>
          <p:cNvPr id="44" name="文本框 43"/>
          <p:cNvSpPr txBox="1"/>
          <p:nvPr/>
        </p:nvSpPr>
        <p:spPr>
          <a:xfrm>
            <a:off x="6159648" y="5240644"/>
            <a:ext cx="5755746" cy="646331"/>
          </a:xfrm>
          <a:prstGeom prst="rect">
            <a:avLst/>
          </a:prstGeom>
          <a:noFill/>
        </p:spPr>
        <p:txBody>
          <a:bodyPr wrap="square" rtlCol="0">
            <a:spAutoFit/>
          </a:bodyPr>
          <a:lstStyle/>
          <a:p>
            <a:r>
              <a:rPr lang="zh-CN" altLang="en-US" dirty="0" smtClean="0">
                <a:solidFill>
                  <a:srgbClr val="FF0000"/>
                </a:solidFill>
                <a:latin typeface="微软雅黑" panose="020B0503020204020204" pitchFamily="34" charset="-122"/>
                <a:ea typeface="微软雅黑" panose="020B0503020204020204" pitchFamily="34" charset="-122"/>
              </a:rPr>
              <a:t>点击下载 </a:t>
            </a:r>
            <a:r>
              <a:rPr lang="en-US" altLang="zh-CN" dirty="0" smtClean="0">
                <a:solidFill>
                  <a:srgbClr val="FF0000"/>
                </a:solidFill>
                <a:latin typeface="微软雅黑" panose="020B0503020204020204" pitchFamily="34" charset="-122"/>
                <a:ea typeface="微软雅黑" panose="020B0503020204020204" pitchFamily="34" charset="-122"/>
              </a:rPr>
              <a:t>UBER</a:t>
            </a:r>
            <a:r>
              <a:rPr lang="zh-CN" altLang="en-US" dirty="0" smtClean="0">
                <a:solidFill>
                  <a:srgbClr val="FF0000"/>
                </a:solidFill>
                <a:latin typeface="微软雅黑" panose="020B0503020204020204" pitchFamily="34" charset="-122"/>
                <a:ea typeface="微软雅黑" panose="020B0503020204020204" pitchFamily="34" charset="-122"/>
              </a:rPr>
              <a:t> 司机端</a:t>
            </a:r>
          </a:p>
          <a:p>
            <a:r>
              <a:rPr lang="zh-CN" altLang="en-US" dirty="0" smtClean="0">
                <a:solidFill>
                  <a:srgbClr val="FF0000"/>
                </a:solidFill>
                <a:latin typeface="微软雅黑" panose="020B0503020204020204" pitchFamily="34" charset="-122"/>
                <a:ea typeface="微软雅黑" panose="020B0503020204020204" pitchFamily="34" charset="-122"/>
              </a:rPr>
              <a:t>请跳转至手机自带浏览器查看该网页</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8672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六边形 3"/>
          <p:cNvSpPr>
            <a:spLocks noChangeAspect="1"/>
          </p:cNvSpPr>
          <p:nvPr/>
        </p:nvSpPr>
        <p:spPr>
          <a:xfrm rot="1569647">
            <a:off x="11227250" y="5874457"/>
            <a:ext cx="919290" cy="823046"/>
          </a:xfrm>
          <a:prstGeom prst="hexagon">
            <a:avLst/>
          </a:prstGeom>
          <a:solidFill>
            <a:schemeClr val="accent1">
              <a:alpha val="0"/>
            </a:schemeClr>
          </a:solidFill>
          <a:ln w="34925">
            <a:solidFill>
              <a:schemeClr val="tx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a:spLocks noChangeAspect="1"/>
          </p:cNvSpPr>
          <p:nvPr/>
        </p:nvSpPr>
        <p:spPr>
          <a:xfrm rot="1569647">
            <a:off x="10456437" y="5140353"/>
            <a:ext cx="1272923" cy="1139656"/>
          </a:xfrm>
          <a:prstGeom prst="hexagon">
            <a:avLst/>
          </a:prstGeom>
          <a:solidFill>
            <a:schemeClr val="accent1">
              <a:alpha val="0"/>
            </a:schemeClr>
          </a:solidFill>
          <a:ln w="34925">
            <a:solidFill>
              <a:schemeClr val="tx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p:cNvSpPr>
            <a:spLocks noChangeAspect="1"/>
          </p:cNvSpPr>
          <p:nvPr/>
        </p:nvSpPr>
        <p:spPr>
          <a:xfrm rot="1569647">
            <a:off x="10154980" y="5791974"/>
            <a:ext cx="663872" cy="594369"/>
          </a:xfrm>
          <a:prstGeom prst="hexagon">
            <a:avLst/>
          </a:prstGeom>
          <a:solidFill>
            <a:schemeClr val="accent1">
              <a:alpha val="0"/>
            </a:schemeClr>
          </a:solidFill>
          <a:ln w="34925">
            <a:solidFill>
              <a:schemeClr val="tx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a:spLocks noChangeAspect="1"/>
          </p:cNvSpPr>
          <p:nvPr/>
        </p:nvSpPr>
        <p:spPr>
          <a:xfrm rot="1569647">
            <a:off x="11147244" y="4309421"/>
            <a:ext cx="470839" cy="421545"/>
          </a:xfrm>
          <a:prstGeom prst="hexagon">
            <a:avLst/>
          </a:prstGeom>
          <a:solidFill>
            <a:schemeClr val="accent1">
              <a:alpha val="0"/>
            </a:schemeClr>
          </a:solidFill>
          <a:ln w="34925">
            <a:solidFill>
              <a:schemeClr val="tx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a:spLocks noChangeAspect="1"/>
          </p:cNvSpPr>
          <p:nvPr/>
        </p:nvSpPr>
        <p:spPr>
          <a:xfrm rot="12434010">
            <a:off x="-276922" y="106544"/>
            <a:ext cx="1955412" cy="2311125"/>
          </a:xfrm>
          <a:custGeom>
            <a:avLst/>
            <a:gdLst>
              <a:gd name="connsiteX0" fmla="*/ 1266917 w 1955412"/>
              <a:gd name="connsiteY0" fmla="*/ 1250016 h 2311125"/>
              <a:gd name="connsiteX1" fmla="*/ 1749651 w 1955412"/>
              <a:gd name="connsiteY1" fmla="*/ 1250016 h 2311125"/>
              <a:gd name="connsiteX2" fmla="*/ 1955412 w 1955412"/>
              <a:gd name="connsiteY2" fmla="*/ 1661539 h 2311125"/>
              <a:gd name="connsiteX3" fmla="*/ 1749651 w 1955412"/>
              <a:gd name="connsiteY3" fmla="*/ 2073062 h 2311125"/>
              <a:gd name="connsiteX4" fmla="*/ 1241884 w 1955412"/>
              <a:gd name="connsiteY4" fmla="*/ 2073062 h 2311125"/>
              <a:gd name="connsiteX5" fmla="*/ 1126937 w 1955412"/>
              <a:gd name="connsiteY5" fmla="*/ 1843170 h 2311125"/>
              <a:gd name="connsiteX6" fmla="*/ 1345216 w 1955412"/>
              <a:gd name="connsiteY6" fmla="*/ 1406613 h 2311125"/>
              <a:gd name="connsiteX7" fmla="*/ 148593 w 1955412"/>
              <a:gd name="connsiteY7" fmla="*/ 1716756 h 2311125"/>
              <a:gd name="connsiteX8" fmla="*/ 227364 w 1955412"/>
              <a:gd name="connsiteY8" fmla="*/ 1716756 h 2311125"/>
              <a:gd name="connsiteX9" fmla="*/ 357207 w 1955412"/>
              <a:gd name="connsiteY9" fmla="*/ 1976441 h 2311125"/>
              <a:gd name="connsiteX10" fmla="*/ 645122 w 1955412"/>
              <a:gd name="connsiteY10" fmla="*/ 1976441 h 2311125"/>
              <a:gd name="connsiteX11" fmla="*/ 663872 w 1955412"/>
              <a:gd name="connsiteY11" fmla="*/ 2013941 h 2311125"/>
              <a:gd name="connsiteX12" fmla="*/ 515280 w 1955412"/>
              <a:gd name="connsiteY12" fmla="*/ 2311125 h 2311125"/>
              <a:gd name="connsiteX13" fmla="*/ 148593 w 1955412"/>
              <a:gd name="connsiteY13" fmla="*/ 2311125 h 2311125"/>
              <a:gd name="connsiteX14" fmla="*/ 0 w 1955412"/>
              <a:gd name="connsiteY14" fmla="*/ 2013941 h 2311125"/>
              <a:gd name="connsiteX15" fmla="*/ 357207 w 1955412"/>
              <a:gd name="connsiteY15" fmla="*/ 836785 h 2311125"/>
              <a:gd name="connsiteX16" fmla="*/ 1060302 w 1955412"/>
              <a:gd name="connsiteY16" fmla="*/ 836785 h 2311125"/>
              <a:gd name="connsiteX17" fmla="*/ 1266917 w 1955412"/>
              <a:gd name="connsiteY17" fmla="*/ 1250016 h 2311125"/>
              <a:gd name="connsiteX18" fmla="*/ 1241884 w 1955412"/>
              <a:gd name="connsiteY18" fmla="*/ 1250016 h 2311125"/>
              <a:gd name="connsiteX19" fmla="*/ 1036122 w 1955412"/>
              <a:gd name="connsiteY19" fmla="*/ 1661539 h 2311125"/>
              <a:gd name="connsiteX20" fmla="*/ 1126937 w 1955412"/>
              <a:gd name="connsiteY20" fmla="*/ 1843170 h 2311125"/>
              <a:gd name="connsiteX21" fmla="*/ 1060302 w 1955412"/>
              <a:gd name="connsiteY21" fmla="*/ 1976441 h 2311125"/>
              <a:gd name="connsiteX22" fmla="*/ 645122 w 1955412"/>
              <a:gd name="connsiteY22" fmla="*/ 1976441 h 2311125"/>
              <a:gd name="connsiteX23" fmla="*/ 515280 w 1955412"/>
              <a:gd name="connsiteY23" fmla="*/ 1716756 h 2311125"/>
              <a:gd name="connsiteX24" fmla="*/ 227364 w 1955412"/>
              <a:gd name="connsiteY24" fmla="*/ 1716756 h 2311125"/>
              <a:gd name="connsiteX25" fmla="*/ 72293 w 1955412"/>
              <a:gd name="connsiteY25" fmla="*/ 1406613 h 2311125"/>
              <a:gd name="connsiteX26" fmla="*/ 314147 w 1955412"/>
              <a:gd name="connsiteY26" fmla="*/ 0 h 2311125"/>
              <a:gd name="connsiteX27" fmla="*/ 574214 w 1955412"/>
              <a:gd name="connsiteY27" fmla="*/ 0 h 2311125"/>
              <a:gd name="connsiteX28" fmla="*/ 679600 w 1955412"/>
              <a:gd name="connsiteY28" fmla="*/ 210773 h 2311125"/>
              <a:gd name="connsiteX29" fmla="*/ 574214 w 1955412"/>
              <a:gd name="connsiteY29" fmla="*/ 421545 h 2311125"/>
              <a:gd name="connsiteX30" fmla="*/ 314147 w 1955412"/>
              <a:gd name="connsiteY30" fmla="*/ 421545 h 2311125"/>
              <a:gd name="connsiteX31" fmla="*/ 208761 w 1955412"/>
              <a:gd name="connsiteY31" fmla="*/ 210773 h 231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55412" h="2311125">
                <a:moveTo>
                  <a:pt x="1266917" y="1250016"/>
                </a:moveTo>
                <a:lnTo>
                  <a:pt x="1749651" y="1250016"/>
                </a:lnTo>
                <a:lnTo>
                  <a:pt x="1955412" y="1661539"/>
                </a:lnTo>
                <a:lnTo>
                  <a:pt x="1749651" y="2073062"/>
                </a:lnTo>
                <a:lnTo>
                  <a:pt x="1241884" y="2073062"/>
                </a:lnTo>
                <a:lnTo>
                  <a:pt x="1126937" y="1843170"/>
                </a:lnTo>
                <a:lnTo>
                  <a:pt x="1345216" y="1406613"/>
                </a:lnTo>
                <a:close/>
                <a:moveTo>
                  <a:pt x="148593" y="1716756"/>
                </a:moveTo>
                <a:lnTo>
                  <a:pt x="227364" y="1716756"/>
                </a:lnTo>
                <a:lnTo>
                  <a:pt x="357207" y="1976441"/>
                </a:lnTo>
                <a:lnTo>
                  <a:pt x="645122" y="1976441"/>
                </a:lnTo>
                <a:lnTo>
                  <a:pt x="663872" y="2013941"/>
                </a:lnTo>
                <a:lnTo>
                  <a:pt x="515280" y="2311125"/>
                </a:lnTo>
                <a:lnTo>
                  <a:pt x="148593" y="2311125"/>
                </a:lnTo>
                <a:lnTo>
                  <a:pt x="0" y="2013941"/>
                </a:lnTo>
                <a:close/>
                <a:moveTo>
                  <a:pt x="357207" y="836785"/>
                </a:moveTo>
                <a:lnTo>
                  <a:pt x="1060302" y="836785"/>
                </a:lnTo>
                <a:lnTo>
                  <a:pt x="1266917" y="1250016"/>
                </a:lnTo>
                <a:lnTo>
                  <a:pt x="1241884" y="1250016"/>
                </a:lnTo>
                <a:lnTo>
                  <a:pt x="1036122" y="1661539"/>
                </a:lnTo>
                <a:lnTo>
                  <a:pt x="1126937" y="1843170"/>
                </a:lnTo>
                <a:lnTo>
                  <a:pt x="1060302" y="1976441"/>
                </a:lnTo>
                <a:lnTo>
                  <a:pt x="645122" y="1976441"/>
                </a:lnTo>
                <a:lnTo>
                  <a:pt x="515280" y="1716756"/>
                </a:lnTo>
                <a:lnTo>
                  <a:pt x="227364" y="1716756"/>
                </a:lnTo>
                <a:lnTo>
                  <a:pt x="72293" y="1406613"/>
                </a:lnTo>
                <a:close/>
                <a:moveTo>
                  <a:pt x="314147" y="0"/>
                </a:moveTo>
                <a:lnTo>
                  <a:pt x="574214" y="0"/>
                </a:lnTo>
                <a:lnTo>
                  <a:pt x="679600" y="210773"/>
                </a:lnTo>
                <a:lnTo>
                  <a:pt x="574214" y="421545"/>
                </a:lnTo>
                <a:lnTo>
                  <a:pt x="314147" y="421545"/>
                </a:lnTo>
                <a:lnTo>
                  <a:pt x="208761" y="210773"/>
                </a:lnTo>
                <a:close/>
              </a:path>
            </a:pathLst>
          </a:custGeom>
          <a:solidFill>
            <a:schemeClr val="accent1">
              <a:alpha val="0"/>
            </a:schemeClr>
          </a:solidFill>
          <a:ln w="34925">
            <a:solidFill>
              <a:schemeClr val="tx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260934" y="2604587"/>
            <a:ext cx="304800" cy="3012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9115424" y="857309"/>
            <a:ext cx="409575" cy="40479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2838450" y="3990300"/>
            <a:ext cx="85726" cy="847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3972991" y="1414111"/>
            <a:ext cx="151000" cy="14923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90900" y="5323949"/>
            <a:ext cx="222194" cy="21960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7381875" y="2736990"/>
            <a:ext cx="238126" cy="2353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2048115" y="2351020"/>
            <a:ext cx="238126" cy="2353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3613094" y="3240732"/>
            <a:ext cx="238126" cy="2353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8330603" y="4596041"/>
            <a:ext cx="168331" cy="1663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7620001" y="5469429"/>
            <a:ext cx="76199" cy="7531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9803417" y="4861024"/>
            <a:ext cx="76199" cy="7531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609599" y="5713959"/>
            <a:ext cx="578773" cy="5720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KSO_Shape"/>
          <p:cNvSpPr>
            <a:spLocks noChangeAspect="1"/>
          </p:cNvSpPr>
          <p:nvPr/>
        </p:nvSpPr>
        <p:spPr bwMode="auto">
          <a:xfrm>
            <a:off x="2718987" y="227711"/>
            <a:ext cx="633934" cy="594842"/>
          </a:xfrm>
          <a:custGeom>
            <a:avLst/>
            <a:gdLst>
              <a:gd name="T0" fmla="*/ 1646201 w 2921000"/>
              <a:gd name="T1" fmla="*/ 1934112 h 2743200"/>
              <a:gd name="T2" fmla="*/ 1749643 w 2921000"/>
              <a:gd name="T3" fmla="*/ 1872613 h 2743200"/>
              <a:gd name="T4" fmla="*/ 2051083 w 2921000"/>
              <a:gd name="T5" fmla="*/ 2015900 h 2743200"/>
              <a:gd name="T6" fmla="*/ 2102487 w 2921000"/>
              <a:gd name="T7" fmla="*/ 2213078 h 2743200"/>
              <a:gd name="T8" fmla="*/ 1908296 w 2921000"/>
              <a:gd name="T9" fmla="*/ 2213395 h 2743200"/>
              <a:gd name="T10" fmla="*/ 1430751 w 2921000"/>
              <a:gd name="T11" fmla="*/ 2480314 h 2743200"/>
              <a:gd name="T12" fmla="*/ 1254012 w 2921000"/>
              <a:gd name="T13" fmla="*/ 2348440 h 2743200"/>
              <a:gd name="T14" fmla="*/ 1083936 w 2921000"/>
              <a:gd name="T15" fmla="*/ 2125267 h 2743200"/>
              <a:gd name="T16" fmla="*/ 1188330 w 2921000"/>
              <a:gd name="T17" fmla="*/ 1958522 h 2743200"/>
              <a:gd name="T18" fmla="*/ 1648386 w 2921000"/>
              <a:gd name="T19" fmla="*/ 1223950 h 2743200"/>
              <a:gd name="T20" fmla="*/ 1786964 w 2921000"/>
              <a:gd name="T21" fmla="*/ 1348536 h 2743200"/>
              <a:gd name="T22" fmla="*/ 1838654 w 2921000"/>
              <a:gd name="T23" fmla="*/ 1488021 h 2743200"/>
              <a:gd name="T24" fmla="*/ 1830409 w 2921000"/>
              <a:gd name="T25" fmla="*/ 1585343 h 2743200"/>
              <a:gd name="T26" fmla="*/ 1756204 w 2921000"/>
              <a:gd name="T27" fmla="*/ 1724828 h 2743200"/>
              <a:gd name="T28" fmla="*/ 1630627 w 2921000"/>
              <a:gd name="T29" fmla="*/ 1828491 h 2743200"/>
              <a:gd name="T30" fmla="*/ 1475876 w 2921000"/>
              <a:gd name="T31" fmla="*/ 1788548 h 2743200"/>
              <a:gd name="T32" fmla="*/ 1387084 w 2921000"/>
              <a:gd name="T33" fmla="*/ 1637016 h 2743200"/>
              <a:gd name="T34" fmla="*/ 1328418 w 2921000"/>
              <a:gd name="T35" fmla="*/ 1536523 h 2743200"/>
              <a:gd name="T36" fmla="*/ 1358544 w 2921000"/>
              <a:gd name="T37" fmla="*/ 1470585 h 2743200"/>
              <a:gd name="T38" fmla="*/ 1425138 w 2921000"/>
              <a:gd name="T39" fmla="*/ 1298131 h 2743200"/>
              <a:gd name="T40" fmla="*/ 1590354 w 2921000"/>
              <a:gd name="T41" fmla="*/ 1216025 h 2743200"/>
              <a:gd name="T42" fmla="*/ 604203 w 2921000"/>
              <a:gd name="T43" fmla="*/ 1090421 h 2743200"/>
              <a:gd name="T44" fmla="*/ 443230 w 2921000"/>
              <a:gd name="T45" fmla="*/ 2410422 h 2743200"/>
              <a:gd name="T46" fmla="*/ 2573655 w 2921000"/>
              <a:gd name="T47" fmla="*/ 2613963 h 2743200"/>
              <a:gd name="T48" fmla="*/ 2652077 w 2921000"/>
              <a:gd name="T49" fmla="*/ 2574271 h 2743200"/>
              <a:gd name="T50" fmla="*/ 2808605 w 2921000"/>
              <a:gd name="T51" fmla="*/ 1152341 h 2743200"/>
              <a:gd name="T52" fmla="*/ 2764790 w 2921000"/>
              <a:gd name="T53" fmla="*/ 1076132 h 2743200"/>
              <a:gd name="T54" fmla="*/ 1391618 w 2921000"/>
              <a:gd name="T55" fmla="*/ 763587 h 2743200"/>
              <a:gd name="T56" fmla="*/ 2455863 w 2921000"/>
              <a:gd name="T57" fmla="*/ 816769 h 2743200"/>
              <a:gd name="T58" fmla="*/ 1391618 w 2921000"/>
              <a:gd name="T59" fmla="*/ 869950 h 2743200"/>
              <a:gd name="T60" fmla="*/ 1338581 w 2921000"/>
              <a:gd name="T61" fmla="*/ 811387 h 2743200"/>
              <a:gd name="T62" fmla="*/ 1888758 w 2921000"/>
              <a:gd name="T63" fmla="*/ 538801 h 2743200"/>
              <a:gd name="T64" fmla="*/ 1935480 w 2921000"/>
              <a:gd name="T65" fmla="*/ 602996 h 2743200"/>
              <a:gd name="T66" fmla="*/ 1380853 w 2921000"/>
              <a:gd name="T67" fmla="*/ 644835 h 2743200"/>
              <a:gd name="T68" fmla="*/ 1340488 w 2921000"/>
              <a:gd name="T69" fmla="*/ 576168 h 2743200"/>
              <a:gd name="T70" fmla="*/ 2105660 w 2921000"/>
              <a:gd name="T71" fmla="*/ 537590 h 2743200"/>
              <a:gd name="T72" fmla="*/ 2147887 w 2921000"/>
              <a:gd name="T73" fmla="*/ 611258 h 2743200"/>
              <a:gd name="T74" fmla="*/ 2556510 w 2921000"/>
              <a:gd name="T75" fmla="*/ 602685 h 2743200"/>
              <a:gd name="T76" fmla="*/ 1286827 w 2921000"/>
              <a:gd name="T77" fmla="*/ 94944 h 2743200"/>
              <a:gd name="T78" fmla="*/ 1199833 w 2921000"/>
              <a:gd name="T79" fmla="*/ 140987 h 2743200"/>
              <a:gd name="T80" fmla="*/ 2636520 w 2921000"/>
              <a:gd name="T81" fmla="*/ 925302 h 2743200"/>
              <a:gd name="T82" fmla="*/ 2070735 w 2921000"/>
              <a:gd name="T83" fmla="*/ 676671 h 2743200"/>
              <a:gd name="T84" fmla="*/ 2008187 w 2921000"/>
              <a:gd name="T85" fmla="*/ 526476 h 2743200"/>
              <a:gd name="T86" fmla="*/ 2112327 w 2921000"/>
              <a:gd name="T87" fmla="*/ 19687 h 2743200"/>
              <a:gd name="T88" fmla="*/ 2586990 w 2921000"/>
              <a:gd name="T89" fmla="*/ 462969 h 2743200"/>
              <a:gd name="T90" fmla="*/ 2737485 w 2921000"/>
              <a:gd name="T91" fmla="*/ 686197 h 2743200"/>
              <a:gd name="T92" fmla="*/ 2856230 w 2921000"/>
              <a:gd name="T93" fmla="*/ 1017388 h 2743200"/>
              <a:gd name="T94" fmla="*/ 2920683 w 2921000"/>
              <a:gd name="T95" fmla="*/ 1179014 h 2743200"/>
              <a:gd name="T96" fmla="*/ 2725103 w 2921000"/>
              <a:gd name="T97" fmla="*/ 2656195 h 2743200"/>
              <a:gd name="T98" fmla="*/ 2528887 w 2921000"/>
              <a:gd name="T99" fmla="*/ 2743200 h 2743200"/>
              <a:gd name="T100" fmla="*/ 95250 w 2921000"/>
              <a:gd name="T101" fmla="*/ 2679693 h 2743200"/>
              <a:gd name="T102" fmla="*/ 317 w 2921000"/>
              <a:gd name="T103" fmla="*/ 2485360 h 2743200"/>
              <a:gd name="T104" fmla="*/ 67945 w 2921000"/>
              <a:gd name="T105" fmla="*/ 450267 h 2743200"/>
              <a:gd name="T106" fmla="*/ 265113 w 2921000"/>
              <a:gd name="T107" fmla="*/ 360087 h 2743200"/>
              <a:gd name="T108" fmla="*/ 162243 w 2921000"/>
              <a:gd name="T109" fmla="*/ 531874 h 2743200"/>
              <a:gd name="T110" fmla="*/ 123190 w 2921000"/>
              <a:gd name="T111" fmla="*/ 2488536 h 2743200"/>
              <a:gd name="T112" fmla="*/ 193993 w 2921000"/>
              <a:gd name="T113" fmla="*/ 2581574 h 2743200"/>
              <a:gd name="T114" fmla="*/ 302577 w 2921000"/>
              <a:gd name="T115" fmla="*/ 2508223 h 2743200"/>
              <a:gd name="T116" fmla="*/ 482917 w 2921000"/>
              <a:gd name="T117" fmla="*/ 1075497 h 2743200"/>
              <a:gd name="T118" fmla="*/ 642937 w 2921000"/>
              <a:gd name="T119" fmla="*/ 937369 h 2743200"/>
              <a:gd name="T120" fmla="*/ 1087437 w 2921000"/>
              <a:gd name="T121" fmla="*/ 125110 h 2743200"/>
              <a:gd name="T122" fmla="*/ 1221105 w 2921000"/>
              <a:gd name="T123" fmla="*/ 9844 h 274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21000" h="2743200">
                <a:moveTo>
                  <a:pt x="1429165" y="1871662"/>
                </a:moveTo>
                <a:lnTo>
                  <a:pt x="1430751" y="1884976"/>
                </a:lnTo>
                <a:lnTo>
                  <a:pt x="1434242" y="1903680"/>
                </a:lnTo>
                <a:lnTo>
                  <a:pt x="1438367" y="1927455"/>
                </a:lnTo>
                <a:lnTo>
                  <a:pt x="1443761" y="1954718"/>
                </a:lnTo>
                <a:lnTo>
                  <a:pt x="1457087" y="2018119"/>
                </a:lnTo>
                <a:lnTo>
                  <a:pt x="1471684" y="2085641"/>
                </a:lnTo>
                <a:lnTo>
                  <a:pt x="1485962" y="2151579"/>
                </a:lnTo>
                <a:lnTo>
                  <a:pt x="1498337" y="2207372"/>
                </a:lnTo>
                <a:lnTo>
                  <a:pt x="1510395" y="2260312"/>
                </a:lnTo>
                <a:lnTo>
                  <a:pt x="1555769" y="1996563"/>
                </a:lnTo>
                <a:lnTo>
                  <a:pt x="1528799" y="1934112"/>
                </a:lnTo>
                <a:lnTo>
                  <a:pt x="1572587" y="1892902"/>
                </a:lnTo>
                <a:lnTo>
                  <a:pt x="1586231" y="1892902"/>
                </a:lnTo>
                <a:lnTo>
                  <a:pt x="1589404" y="1892902"/>
                </a:lnTo>
                <a:lnTo>
                  <a:pt x="1603048" y="1892902"/>
                </a:lnTo>
                <a:lnTo>
                  <a:pt x="1646201" y="1934112"/>
                </a:lnTo>
                <a:lnTo>
                  <a:pt x="1632875" y="1965179"/>
                </a:lnTo>
                <a:lnTo>
                  <a:pt x="1623355" y="1986418"/>
                </a:lnTo>
                <a:lnTo>
                  <a:pt x="1620500" y="1993710"/>
                </a:lnTo>
                <a:lnTo>
                  <a:pt x="1619865" y="1996563"/>
                </a:lnTo>
                <a:lnTo>
                  <a:pt x="1627163" y="2038090"/>
                </a:lnTo>
                <a:lnTo>
                  <a:pt x="1642394" y="2128437"/>
                </a:lnTo>
                <a:lnTo>
                  <a:pt x="1664923" y="2260312"/>
                </a:lnTo>
                <a:lnTo>
                  <a:pt x="1676980" y="2206738"/>
                </a:lnTo>
                <a:lnTo>
                  <a:pt x="1689355" y="2151579"/>
                </a:lnTo>
                <a:lnTo>
                  <a:pt x="1703634" y="2085641"/>
                </a:lnTo>
                <a:lnTo>
                  <a:pt x="1718547" y="2017802"/>
                </a:lnTo>
                <a:lnTo>
                  <a:pt x="1731557" y="1954718"/>
                </a:lnTo>
                <a:lnTo>
                  <a:pt x="1736951" y="1927455"/>
                </a:lnTo>
                <a:lnTo>
                  <a:pt x="1741393" y="1903680"/>
                </a:lnTo>
                <a:lnTo>
                  <a:pt x="1744566" y="1884976"/>
                </a:lnTo>
                <a:lnTo>
                  <a:pt x="1746470" y="1871662"/>
                </a:lnTo>
                <a:lnTo>
                  <a:pt x="1749643" y="1872613"/>
                </a:lnTo>
                <a:lnTo>
                  <a:pt x="1753768" y="1873881"/>
                </a:lnTo>
                <a:lnTo>
                  <a:pt x="1776931" y="1881172"/>
                </a:lnTo>
                <a:lnTo>
                  <a:pt x="1807075" y="1891000"/>
                </a:lnTo>
                <a:lnTo>
                  <a:pt x="1841662" y="1902412"/>
                </a:lnTo>
                <a:lnTo>
                  <a:pt x="1878469" y="1915092"/>
                </a:lnTo>
                <a:lnTo>
                  <a:pt x="1916228" y="1929357"/>
                </a:lnTo>
                <a:lnTo>
                  <a:pt x="1934949" y="1936331"/>
                </a:lnTo>
                <a:lnTo>
                  <a:pt x="1953353" y="1943623"/>
                </a:lnTo>
                <a:lnTo>
                  <a:pt x="1970488" y="1951231"/>
                </a:lnTo>
                <a:lnTo>
                  <a:pt x="1986987" y="1958522"/>
                </a:lnTo>
                <a:lnTo>
                  <a:pt x="2002218" y="1965813"/>
                </a:lnTo>
                <a:lnTo>
                  <a:pt x="2016497" y="1973104"/>
                </a:lnTo>
                <a:lnTo>
                  <a:pt x="2026651" y="1984199"/>
                </a:lnTo>
                <a:lnTo>
                  <a:pt x="2032362" y="1990539"/>
                </a:lnTo>
                <a:lnTo>
                  <a:pt x="2038391" y="1997831"/>
                </a:lnTo>
                <a:lnTo>
                  <a:pt x="2044737" y="2006390"/>
                </a:lnTo>
                <a:lnTo>
                  <a:pt x="2051083" y="2015900"/>
                </a:lnTo>
                <a:lnTo>
                  <a:pt x="2057747" y="2026678"/>
                </a:lnTo>
                <a:lnTo>
                  <a:pt x="2063775" y="2038724"/>
                </a:lnTo>
                <a:lnTo>
                  <a:pt x="2069804" y="2052673"/>
                </a:lnTo>
                <a:lnTo>
                  <a:pt x="2075833" y="2067889"/>
                </a:lnTo>
                <a:lnTo>
                  <a:pt x="2078689" y="2076131"/>
                </a:lnTo>
                <a:lnTo>
                  <a:pt x="2081227" y="2085007"/>
                </a:lnTo>
                <a:lnTo>
                  <a:pt x="2084083" y="2094201"/>
                </a:lnTo>
                <a:lnTo>
                  <a:pt x="2086621" y="2104028"/>
                </a:lnTo>
                <a:lnTo>
                  <a:pt x="2088842" y="2114489"/>
                </a:lnTo>
                <a:lnTo>
                  <a:pt x="2091381" y="2125267"/>
                </a:lnTo>
                <a:lnTo>
                  <a:pt x="2093602" y="2136679"/>
                </a:lnTo>
                <a:lnTo>
                  <a:pt x="2095506" y="2148409"/>
                </a:lnTo>
                <a:lnTo>
                  <a:pt x="2097410" y="2161089"/>
                </a:lnTo>
                <a:lnTo>
                  <a:pt x="2098996" y="2174086"/>
                </a:lnTo>
                <a:lnTo>
                  <a:pt x="2100583" y="2187717"/>
                </a:lnTo>
                <a:lnTo>
                  <a:pt x="2101852" y="2202300"/>
                </a:lnTo>
                <a:lnTo>
                  <a:pt x="2102487" y="2213078"/>
                </a:lnTo>
                <a:lnTo>
                  <a:pt x="2102804" y="2232732"/>
                </a:lnTo>
                <a:lnTo>
                  <a:pt x="2103439" y="2293597"/>
                </a:lnTo>
                <a:lnTo>
                  <a:pt x="2105025" y="2449882"/>
                </a:lnTo>
                <a:lnTo>
                  <a:pt x="2082179" y="2452735"/>
                </a:lnTo>
                <a:lnTo>
                  <a:pt x="2059016" y="2455588"/>
                </a:lnTo>
                <a:lnTo>
                  <a:pt x="2036170" y="2457807"/>
                </a:lnTo>
                <a:lnTo>
                  <a:pt x="2013324" y="2460026"/>
                </a:lnTo>
                <a:lnTo>
                  <a:pt x="1966363" y="2464147"/>
                </a:lnTo>
                <a:lnTo>
                  <a:pt x="1915911" y="2467951"/>
                </a:lnTo>
                <a:lnTo>
                  <a:pt x="1914959" y="2345586"/>
                </a:lnTo>
                <a:lnTo>
                  <a:pt x="1914642" y="2258410"/>
                </a:lnTo>
                <a:lnTo>
                  <a:pt x="1914642" y="2252387"/>
                </a:lnTo>
                <a:lnTo>
                  <a:pt x="1914325" y="2246046"/>
                </a:lnTo>
                <a:lnTo>
                  <a:pt x="1913373" y="2240023"/>
                </a:lnTo>
                <a:lnTo>
                  <a:pt x="1912738" y="2234317"/>
                </a:lnTo>
                <a:lnTo>
                  <a:pt x="1910834" y="2223539"/>
                </a:lnTo>
                <a:lnTo>
                  <a:pt x="1908296" y="2213395"/>
                </a:lnTo>
                <a:lnTo>
                  <a:pt x="1904805" y="2203885"/>
                </a:lnTo>
                <a:lnTo>
                  <a:pt x="1900998" y="2195008"/>
                </a:lnTo>
                <a:lnTo>
                  <a:pt x="1896555" y="2187083"/>
                </a:lnTo>
                <a:lnTo>
                  <a:pt x="1892430" y="2178841"/>
                </a:lnTo>
                <a:lnTo>
                  <a:pt x="1892430" y="2473023"/>
                </a:lnTo>
                <a:lnTo>
                  <a:pt x="1857210" y="2475242"/>
                </a:lnTo>
                <a:lnTo>
                  <a:pt x="1820085" y="2477144"/>
                </a:lnTo>
                <a:lnTo>
                  <a:pt x="1782325" y="2478729"/>
                </a:lnTo>
                <a:lnTo>
                  <a:pt x="1743297" y="2480314"/>
                </a:lnTo>
                <a:lnTo>
                  <a:pt x="1703951" y="2481582"/>
                </a:lnTo>
                <a:lnTo>
                  <a:pt x="1664605" y="2482216"/>
                </a:lnTo>
                <a:lnTo>
                  <a:pt x="1625894" y="2482533"/>
                </a:lnTo>
                <a:lnTo>
                  <a:pt x="1587817" y="2482850"/>
                </a:lnTo>
                <a:lnTo>
                  <a:pt x="1549423" y="2482533"/>
                </a:lnTo>
                <a:lnTo>
                  <a:pt x="1510077" y="2482216"/>
                </a:lnTo>
                <a:lnTo>
                  <a:pt x="1470414" y="2481582"/>
                </a:lnTo>
                <a:lnTo>
                  <a:pt x="1430751" y="2480314"/>
                </a:lnTo>
                <a:lnTo>
                  <a:pt x="1391723" y="2478729"/>
                </a:lnTo>
                <a:lnTo>
                  <a:pt x="1353011" y="2477144"/>
                </a:lnTo>
                <a:lnTo>
                  <a:pt x="1315887" y="2475242"/>
                </a:lnTo>
                <a:lnTo>
                  <a:pt x="1280348" y="2473023"/>
                </a:lnTo>
                <a:lnTo>
                  <a:pt x="1280348" y="2178841"/>
                </a:lnTo>
                <a:lnTo>
                  <a:pt x="1276541" y="2187400"/>
                </a:lnTo>
                <a:lnTo>
                  <a:pt x="1272416" y="2196277"/>
                </a:lnTo>
                <a:lnTo>
                  <a:pt x="1268291" y="2205787"/>
                </a:lnTo>
                <a:lnTo>
                  <a:pt x="1263849" y="2215614"/>
                </a:lnTo>
                <a:lnTo>
                  <a:pt x="1260041" y="2226075"/>
                </a:lnTo>
                <a:lnTo>
                  <a:pt x="1258454" y="2231781"/>
                </a:lnTo>
                <a:lnTo>
                  <a:pt x="1257185" y="2237170"/>
                </a:lnTo>
                <a:lnTo>
                  <a:pt x="1255916" y="2242876"/>
                </a:lnTo>
                <a:lnTo>
                  <a:pt x="1255281" y="2248900"/>
                </a:lnTo>
                <a:lnTo>
                  <a:pt x="1254329" y="2254923"/>
                </a:lnTo>
                <a:lnTo>
                  <a:pt x="1254329" y="2261580"/>
                </a:lnTo>
                <a:lnTo>
                  <a:pt x="1254012" y="2348440"/>
                </a:lnTo>
                <a:lnTo>
                  <a:pt x="1253377" y="2471121"/>
                </a:lnTo>
                <a:lnTo>
                  <a:pt x="1227993" y="2468902"/>
                </a:lnTo>
                <a:lnTo>
                  <a:pt x="1203878" y="2466683"/>
                </a:lnTo>
                <a:lnTo>
                  <a:pt x="1181032" y="2464147"/>
                </a:lnTo>
                <a:lnTo>
                  <a:pt x="1158820" y="2461611"/>
                </a:lnTo>
                <a:lnTo>
                  <a:pt x="1115350" y="2455905"/>
                </a:lnTo>
                <a:lnTo>
                  <a:pt x="1069975" y="2449882"/>
                </a:lnTo>
                <a:lnTo>
                  <a:pt x="1071562" y="2293597"/>
                </a:lnTo>
                <a:lnTo>
                  <a:pt x="1072513" y="2232732"/>
                </a:lnTo>
                <a:lnTo>
                  <a:pt x="1072831" y="2213078"/>
                </a:lnTo>
                <a:lnTo>
                  <a:pt x="1073465" y="2202300"/>
                </a:lnTo>
                <a:lnTo>
                  <a:pt x="1074735" y="2187717"/>
                </a:lnTo>
                <a:lnTo>
                  <a:pt x="1076321" y="2174086"/>
                </a:lnTo>
                <a:lnTo>
                  <a:pt x="1077908" y="2161089"/>
                </a:lnTo>
                <a:lnTo>
                  <a:pt x="1079811" y="2148409"/>
                </a:lnTo>
                <a:lnTo>
                  <a:pt x="1082033" y="2136679"/>
                </a:lnTo>
                <a:lnTo>
                  <a:pt x="1083936" y="2125267"/>
                </a:lnTo>
                <a:lnTo>
                  <a:pt x="1086158" y="2114489"/>
                </a:lnTo>
                <a:lnTo>
                  <a:pt x="1089013" y="2104028"/>
                </a:lnTo>
                <a:lnTo>
                  <a:pt x="1091234" y="2094201"/>
                </a:lnTo>
                <a:lnTo>
                  <a:pt x="1093773" y="2085007"/>
                </a:lnTo>
                <a:lnTo>
                  <a:pt x="1096946" y="2076131"/>
                </a:lnTo>
                <a:lnTo>
                  <a:pt x="1099484" y="2067889"/>
                </a:lnTo>
                <a:lnTo>
                  <a:pt x="1105196" y="2052673"/>
                </a:lnTo>
                <a:lnTo>
                  <a:pt x="1111542" y="2038724"/>
                </a:lnTo>
                <a:lnTo>
                  <a:pt x="1117888" y="2026678"/>
                </a:lnTo>
                <a:lnTo>
                  <a:pt x="1123917" y="2015900"/>
                </a:lnTo>
                <a:lnTo>
                  <a:pt x="1130580" y="2006390"/>
                </a:lnTo>
                <a:lnTo>
                  <a:pt x="1136609" y="1997831"/>
                </a:lnTo>
                <a:lnTo>
                  <a:pt x="1142638" y="1990539"/>
                </a:lnTo>
                <a:lnTo>
                  <a:pt x="1148349" y="1984199"/>
                </a:lnTo>
                <a:lnTo>
                  <a:pt x="1159138" y="1973104"/>
                </a:lnTo>
                <a:lnTo>
                  <a:pt x="1173099" y="1965813"/>
                </a:lnTo>
                <a:lnTo>
                  <a:pt x="1188330" y="1958522"/>
                </a:lnTo>
                <a:lnTo>
                  <a:pt x="1204830" y="1951231"/>
                </a:lnTo>
                <a:lnTo>
                  <a:pt x="1222282" y="1943623"/>
                </a:lnTo>
                <a:lnTo>
                  <a:pt x="1240368" y="1936331"/>
                </a:lnTo>
                <a:lnTo>
                  <a:pt x="1259089" y="1929357"/>
                </a:lnTo>
                <a:lnTo>
                  <a:pt x="1296848" y="1915409"/>
                </a:lnTo>
                <a:lnTo>
                  <a:pt x="1333656" y="1902412"/>
                </a:lnTo>
                <a:lnTo>
                  <a:pt x="1367925" y="1891000"/>
                </a:lnTo>
                <a:lnTo>
                  <a:pt x="1398069" y="1881489"/>
                </a:lnTo>
                <a:lnTo>
                  <a:pt x="1421867" y="1873881"/>
                </a:lnTo>
                <a:lnTo>
                  <a:pt x="1426309" y="1872296"/>
                </a:lnTo>
                <a:lnTo>
                  <a:pt x="1429165" y="1871662"/>
                </a:lnTo>
                <a:close/>
                <a:moveTo>
                  <a:pt x="1590354" y="1216025"/>
                </a:moveTo>
                <a:lnTo>
                  <a:pt x="1602721" y="1216342"/>
                </a:lnTo>
                <a:lnTo>
                  <a:pt x="1614455" y="1217610"/>
                </a:lnTo>
                <a:lnTo>
                  <a:pt x="1626505" y="1219195"/>
                </a:lnTo>
                <a:lnTo>
                  <a:pt x="1637287" y="1221414"/>
                </a:lnTo>
                <a:lnTo>
                  <a:pt x="1648386" y="1223950"/>
                </a:lnTo>
                <a:lnTo>
                  <a:pt x="1659485" y="1227437"/>
                </a:lnTo>
                <a:lnTo>
                  <a:pt x="1669949" y="1231242"/>
                </a:lnTo>
                <a:lnTo>
                  <a:pt x="1680097" y="1235997"/>
                </a:lnTo>
                <a:lnTo>
                  <a:pt x="1689928" y="1240752"/>
                </a:lnTo>
                <a:lnTo>
                  <a:pt x="1699441" y="1246458"/>
                </a:lnTo>
                <a:lnTo>
                  <a:pt x="1708637" y="1252798"/>
                </a:lnTo>
                <a:lnTo>
                  <a:pt x="1717834" y="1259139"/>
                </a:lnTo>
                <a:lnTo>
                  <a:pt x="1726079" y="1266113"/>
                </a:lnTo>
                <a:lnTo>
                  <a:pt x="1734641" y="1273721"/>
                </a:lnTo>
                <a:lnTo>
                  <a:pt x="1742251" y="1281646"/>
                </a:lnTo>
                <a:lnTo>
                  <a:pt x="1749862" y="1290206"/>
                </a:lnTo>
                <a:lnTo>
                  <a:pt x="1756521" y="1298765"/>
                </a:lnTo>
                <a:lnTo>
                  <a:pt x="1763498" y="1307958"/>
                </a:lnTo>
                <a:lnTo>
                  <a:pt x="1770157" y="1317469"/>
                </a:lnTo>
                <a:lnTo>
                  <a:pt x="1775865" y="1327613"/>
                </a:lnTo>
                <a:lnTo>
                  <a:pt x="1781573" y="1337757"/>
                </a:lnTo>
                <a:lnTo>
                  <a:pt x="1786964" y="1348536"/>
                </a:lnTo>
                <a:lnTo>
                  <a:pt x="1791404" y="1359631"/>
                </a:lnTo>
                <a:lnTo>
                  <a:pt x="1796161" y="1370727"/>
                </a:lnTo>
                <a:lnTo>
                  <a:pt x="1799966" y="1382456"/>
                </a:lnTo>
                <a:lnTo>
                  <a:pt x="1803771" y="1394185"/>
                </a:lnTo>
                <a:lnTo>
                  <a:pt x="1806625" y="1406549"/>
                </a:lnTo>
                <a:lnTo>
                  <a:pt x="1809479" y="1418912"/>
                </a:lnTo>
                <a:lnTo>
                  <a:pt x="1811699" y="1431276"/>
                </a:lnTo>
                <a:lnTo>
                  <a:pt x="1813285" y="1444273"/>
                </a:lnTo>
                <a:lnTo>
                  <a:pt x="1814870" y="1457271"/>
                </a:lnTo>
                <a:lnTo>
                  <a:pt x="1815504" y="1470268"/>
                </a:lnTo>
                <a:lnTo>
                  <a:pt x="1821530" y="1473121"/>
                </a:lnTo>
                <a:lnTo>
                  <a:pt x="1827238" y="1476608"/>
                </a:lnTo>
                <a:lnTo>
                  <a:pt x="1830092" y="1478510"/>
                </a:lnTo>
                <a:lnTo>
                  <a:pt x="1832311" y="1480412"/>
                </a:lnTo>
                <a:lnTo>
                  <a:pt x="1834531" y="1482632"/>
                </a:lnTo>
                <a:lnTo>
                  <a:pt x="1836751" y="1485168"/>
                </a:lnTo>
                <a:lnTo>
                  <a:pt x="1838654" y="1488021"/>
                </a:lnTo>
                <a:lnTo>
                  <a:pt x="1840556" y="1490874"/>
                </a:lnTo>
                <a:lnTo>
                  <a:pt x="1842142" y="1494044"/>
                </a:lnTo>
                <a:lnTo>
                  <a:pt x="1843728" y="1497531"/>
                </a:lnTo>
                <a:lnTo>
                  <a:pt x="1844996" y="1501018"/>
                </a:lnTo>
                <a:lnTo>
                  <a:pt x="1845947" y="1505139"/>
                </a:lnTo>
                <a:lnTo>
                  <a:pt x="1846899" y="1508944"/>
                </a:lnTo>
                <a:lnTo>
                  <a:pt x="1847533" y="1513382"/>
                </a:lnTo>
                <a:lnTo>
                  <a:pt x="1847850" y="1520356"/>
                </a:lnTo>
                <a:lnTo>
                  <a:pt x="1847850" y="1527647"/>
                </a:lnTo>
                <a:lnTo>
                  <a:pt x="1847216" y="1534938"/>
                </a:lnTo>
                <a:lnTo>
                  <a:pt x="1846582" y="1542547"/>
                </a:lnTo>
                <a:lnTo>
                  <a:pt x="1844996" y="1550155"/>
                </a:lnTo>
                <a:lnTo>
                  <a:pt x="1842776" y="1557446"/>
                </a:lnTo>
                <a:lnTo>
                  <a:pt x="1840239" y="1564738"/>
                </a:lnTo>
                <a:lnTo>
                  <a:pt x="1837385" y="1572029"/>
                </a:lnTo>
                <a:lnTo>
                  <a:pt x="1833897" y="1578686"/>
                </a:lnTo>
                <a:lnTo>
                  <a:pt x="1830409" y="1585343"/>
                </a:lnTo>
                <a:lnTo>
                  <a:pt x="1826286" y="1591366"/>
                </a:lnTo>
                <a:lnTo>
                  <a:pt x="1821530" y="1597073"/>
                </a:lnTo>
                <a:lnTo>
                  <a:pt x="1817090" y="1602145"/>
                </a:lnTo>
                <a:lnTo>
                  <a:pt x="1811699" y="1606583"/>
                </a:lnTo>
                <a:lnTo>
                  <a:pt x="1806308" y="1610387"/>
                </a:lnTo>
                <a:lnTo>
                  <a:pt x="1800600" y="1613557"/>
                </a:lnTo>
                <a:lnTo>
                  <a:pt x="1797429" y="1624336"/>
                </a:lnTo>
                <a:lnTo>
                  <a:pt x="1794575" y="1634797"/>
                </a:lnTo>
                <a:lnTo>
                  <a:pt x="1791404" y="1645575"/>
                </a:lnTo>
                <a:lnTo>
                  <a:pt x="1787598" y="1656037"/>
                </a:lnTo>
                <a:lnTo>
                  <a:pt x="1784110" y="1666181"/>
                </a:lnTo>
                <a:lnTo>
                  <a:pt x="1779988" y="1676642"/>
                </a:lnTo>
                <a:lnTo>
                  <a:pt x="1775865" y="1686470"/>
                </a:lnTo>
                <a:lnTo>
                  <a:pt x="1771109" y="1696297"/>
                </a:lnTo>
                <a:lnTo>
                  <a:pt x="1766669" y="1706125"/>
                </a:lnTo>
                <a:lnTo>
                  <a:pt x="1761595" y="1715635"/>
                </a:lnTo>
                <a:lnTo>
                  <a:pt x="1756204" y="1724828"/>
                </a:lnTo>
                <a:lnTo>
                  <a:pt x="1750813" y="1733388"/>
                </a:lnTo>
                <a:lnTo>
                  <a:pt x="1745105" y="1742264"/>
                </a:lnTo>
                <a:lnTo>
                  <a:pt x="1739397" y="1750823"/>
                </a:lnTo>
                <a:lnTo>
                  <a:pt x="1733372" y="1758748"/>
                </a:lnTo>
                <a:lnTo>
                  <a:pt x="1726713" y="1766674"/>
                </a:lnTo>
                <a:lnTo>
                  <a:pt x="1720053" y="1773965"/>
                </a:lnTo>
                <a:lnTo>
                  <a:pt x="1713077" y="1781256"/>
                </a:lnTo>
                <a:lnTo>
                  <a:pt x="1706100" y="1787597"/>
                </a:lnTo>
                <a:lnTo>
                  <a:pt x="1698490" y="1794254"/>
                </a:lnTo>
                <a:lnTo>
                  <a:pt x="1690879" y="1799960"/>
                </a:lnTo>
                <a:lnTo>
                  <a:pt x="1683268" y="1805666"/>
                </a:lnTo>
                <a:lnTo>
                  <a:pt x="1675023" y="1810738"/>
                </a:lnTo>
                <a:lnTo>
                  <a:pt x="1666461" y="1815177"/>
                </a:lnTo>
                <a:lnTo>
                  <a:pt x="1658216" y="1819298"/>
                </a:lnTo>
                <a:lnTo>
                  <a:pt x="1649337" y="1822785"/>
                </a:lnTo>
                <a:lnTo>
                  <a:pt x="1640141" y="1825955"/>
                </a:lnTo>
                <a:lnTo>
                  <a:pt x="1630627" y="1828491"/>
                </a:lnTo>
                <a:lnTo>
                  <a:pt x="1621114" y="1831027"/>
                </a:lnTo>
                <a:lnTo>
                  <a:pt x="1610966" y="1831978"/>
                </a:lnTo>
                <a:lnTo>
                  <a:pt x="1601136" y="1833246"/>
                </a:lnTo>
                <a:lnTo>
                  <a:pt x="1590354" y="1833563"/>
                </a:lnTo>
                <a:lnTo>
                  <a:pt x="1580206" y="1833246"/>
                </a:lnTo>
                <a:lnTo>
                  <a:pt x="1570059" y="1831978"/>
                </a:lnTo>
                <a:lnTo>
                  <a:pt x="1560228" y="1831027"/>
                </a:lnTo>
                <a:lnTo>
                  <a:pt x="1550715" y="1828491"/>
                </a:lnTo>
                <a:lnTo>
                  <a:pt x="1541519" y="1826272"/>
                </a:lnTo>
                <a:lnTo>
                  <a:pt x="1532322" y="1823102"/>
                </a:lnTo>
                <a:lnTo>
                  <a:pt x="1523443" y="1819298"/>
                </a:lnTo>
                <a:lnTo>
                  <a:pt x="1514881" y="1815494"/>
                </a:lnTo>
                <a:lnTo>
                  <a:pt x="1506636" y="1811055"/>
                </a:lnTo>
                <a:lnTo>
                  <a:pt x="1498391" y="1805983"/>
                </a:lnTo>
                <a:lnTo>
                  <a:pt x="1490780" y="1800277"/>
                </a:lnTo>
                <a:lnTo>
                  <a:pt x="1483170" y="1794571"/>
                </a:lnTo>
                <a:lnTo>
                  <a:pt x="1475876" y="1788548"/>
                </a:lnTo>
                <a:lnTo>
                  <a:pt x="1468583" y="1781573"/>
                </a:lnTo>
                <a:lnTo>
                  <a:pt x="1461606" y="1774599"/>
                </a:lnTo>
                <a:lnTo>
                  <a:pt x="1455264" y="1767625"/>
                </a:lnTo>
                <a:lnTo>
                  <a:pt x="1448604" y="1759382"/>
                </a:lnTo>
                <a:lnTo>
                  <a:pt x="1442579" y="1751457"/>
                </a:lnTo>
                <a:lnTo>
                  <a:pt x="1436554" y="1743532"/>
                </a:lnTo>
                <a:lnTo>
                  <a:pt x="1430846" y="1734656"/>
                </a:lnTo>
                <a:lnTo>
                  <a:pt x="1425455" y="1725779"/>
                </a:lnTo>
                <a:lnTo>
                  <a:pt x="1420064" y="1716586"/>
                </a:lnTo>
                <a:lnTo>
                  <a:pt x="1414990" y="1707076"/>
                </a:lnTo>
                <a:lnTo>
                  <a:pt x="1410551" y="1697565"/>
                </a:lnTo>
                <a:lnTo>
                  <a:pt x="1405794" y="1688055"/>
                </a:lnTo>
                <a:lnTo>
                  <a:pt x="1401672" y="1678228"/>
                </a:lnTo>
                <a:lnTo>
                  <a:pt x="1397866" y="1667766"/>
                </a:lnTo>
                <a:lnTo>
                  <a:pt x="1394061" y="1657622"/>
                </a:lnTo>
                <a:lnTo>
                  <a:pt x="1390256" y="1647160"/>
                </a:lnTo>
                <a:lnTo>
                  <a:pt x="1387084" y="1637016"/>
                </a:lnTo>
                <a:lnTo>
                  <a:pt x="1384230" y="1626238"/>
                </a:lnTo>
                <a:lnTo>
                  <a:pt x="1381059" y="1615459"/>
                </a:lnTo>
                <a:lnTo>
                  <a:pt x="1377888" y="1614191"/>
                </a:lnTo>
                <a:lnTo>
                  <a:pt x="1374717" y="1613240"/>
                </a:lnTo>
                <a:lnTo>
                  <a:pt x="1371546" y="1611655"/>
                </a:lnTo>
                <a:lnTo>
                  <a:pt x="1368375" y="1609753"/>
                </a:lnTo>
                <a:lnTo>
                  <a:pt x="1362667" y="1605632"/>
                </a:lnTo>
                <a:lnTo>
                  <a:pt x="1357276" y="1600877"/>
                </a:lnTo>
                <a:lnTo>
                  <a:pt x="1352519" y="1595171"/>
                </a:lnTo>
                <a:lnTo>
                  <a:pt x="1347762" y="1589147"/>
                </a:lnTo>
                <a:lnTo>
                  <a:pt x="1343640" y="1582173"/>
                </a:lnTo>
                <a:lnTo>
                  <a:pt x="1339835" y="1575516"/>
                </a:lnTo>
                <a:lnTo>
                  <a:pt x="1336346" y="1567591"/>
                </a:lnTo>
                <a:lnTo>
                  <a:pt x="1333809" y="1559982"/>
                </a:lnTo>
                <a:lnTo>
                  <a:pt x="1331272" y="1552374"/>
                </a:lnTo>
                <a:lnTo>
                  <a:pt x="1329370" y="1544449"/>
                </a:lnTo>
                <a:lnTo>
                  <a:pt x="1328418" y="1536523"/>
                </a:lnTo>
                <a:lnTo>
                  <a:pt x="1327467" y="1528281"/>
                </a:lnTo>
                <a:lnTo>
                  <a:pt x="1327150" y="1520673"/>
                </a:lnTo>
                <a:lnTo>
                  <a:pt x="1328101" y="1513382"/>
                </a:lnTo>
                <a:lnTo>
                  <a:pt x="1328736" y="1508627"/>
                </a:lnTo>
                <a:lnTo>
                  <a:pt x="1329370" y="1503871"/>
                </a:lnTo>
                <a:lnTo>
                  <a:pt x="1330638" y="1499750"/>
                </a:lnTo>
                <a:lnTo>
                  <a:pt x="1332224" y="1495946"/>
                </a:lnTo>
                <a:lnTo>
                  <a:pt x="1334126" y="1492142"/>
                </a:lnTo>
                <a:lnTo>
                  <a:pt x="1336029" y="1488655"/>
                </a:lnTo>
                <a:lnTo>
                  <a:pt x="1337932" y="1485485"/>
                </a:lnTo>
                <a:lnTo>
                  <a:pt x="1340152" y="1482949"/>
                </a:lnTo>
                <a:lnTo>
                  <a:pt x="1343006" y="1480412"/>
                </a:lnTo>
                <a:lnTo>
                  <a:pt x="1345543" y="1477876"/>
                </a:lnTo>
                <a:lnTo>
                  <a:pt x="1348714" y="1475657"/>
                </a:lnTo>
                <a:lnTo>
                  <a:pt x="1351568" y="1473755"/>
                </a:lnTo>
                <a:lnTo>
                  <a:pt x="1355056" y="1472170"/>
                </a:lnTo>
                <a:lnTo>
                  <a:pt x="1358544" y="1470585"/>
                </a:lnTo>
                <a:lnTo>
                  <a:pt x="1362032" y="1469634"/>
                </a:lnTo>
                <a:lnTo>
                  <a:pt x="1365838" y="1468683"/>
                </a:lnTo>
                <a:lnTo>
                  <a:pt x="1366472" y="1455369"/>
                </a:lnTo>
                <a:lnTo>
                  <a:pt x="1368058" y="1442371"/>
                </a:lnTo>
                <a:lnTo>
                  <a:pt x="1369960" y="1430008"/>
                </a:lnTo>
                <a:lnTo>
                  <a:pt x="1372180" y="1417327"/>
                </a:lnTo>
                <a:lnTo>
                  <a:pt x="1375034" y="1404964"/>
                </a:lnTo>
                <a:lnTo>
                  <a:pt x="1377888" y="1392917"/>
                </a:lnTo>
                <a:lnTo>
                  <a:pt x="1381693" y="1380871"/>
                </a:lnTo>
                <a:lnTo>
                  <a:pt x="1385499" y="1369459"/>
                </a:lnTo>
                <a:lnTo>
                  <a:pt x="1390256" y="1358363"/>
                </a:lnTo>
                <a:lnTo>
                  <a:pt x="1394695" y="1347268"/>
                </a:lnTo>
                <a:lnTo>
                  <a:pt x="1400086" y="1337123"/>
                </a:lnTo>
                <a:lnTo>
                  <a:pt x="1405794" y="1326662"/>
                </a:lnTo>
                <a:lnTo>
                  <a:pt x="1411502" y="1316835"/>
                </a:lnTo>
                <a:lnTo>
                  <a:pt x="1418162" y="1307324"/>
                </a:lnTo>
                <a:lnTo>
                  <a:pt x="1425138" y="1298131"/>
                </a:lnTo>
                <a:lnTo>
                  <a:pt x="1432114" y="1289255"/>
                </a:lnTo>
                <a:lnTo>
                  <a:pt x="1439408" y="1281329"/>
                </a:lnTo>
                <a:lnTo>
                  <a:pt x="1447653" y="1273404"/>
                </a:lnTo>
                <a:lnTo>
                  <a:pt x="1455581" y="1265479"/>
                </a:lnTo>
                <a:lnTo>
                  <a:pt x="1463826" y="1258822"/>
                </a:lnTo>
                <a:lnTo>
                  <a:pt x="1473022" y="1252164"/>
                </a:lnTo>
                <a:lnTo>
                  <a:pt x="1482218" y="1246141"/>
                </a:lnTo>
                <a:lnTo>
                  <a:pt x="1491732" y="1240752"/>
                </a:lnTo>
                <a:lnTo>
                  <a:pt x="1501562" y="1235997"/>
                </a:lnTo>
                <a:lnTo>
                  <a:pt x="1511710" y="1231242"/>
                </a:lnTo>
                <a:lnTo>
                  <a:pt x="1522175" y="1227437"/>
                </a:lnTo>
                <a:lnTo>
                  <a:pt x="1532639" y="1223950"/>
                </a:lnTo>
                <a:lnTo>
                  <a:pt x="1543738" y="1221097"/>
                </a:lnTo>
                <a:lnTo>
                  <a:pt x="1555154" y="1219195"/>
                </a:lnTo>
                <a:lnTo>
                  <a:pt x="1566888" y="1217610"/>
                </a:lnTo>
                <a:lnTo>
                  <a:pt x="1578621" y="1216342"/>
                </a:lnTo>
                <a:lnTo>
                  <a:pt x="1590354" y="1216025"/>
                </a:lnTo>
                <a:close/>
                <a:moveTo>
                  <a:pt x="679450" y="1054222"/>
                </a:moveTo>
                <a:lnTo>
                  <a:pt x="673417" y="1054857"/>
                </a:lnTo>
                <a:lnTo>
                  <a:pt x="668337" y="1055492"/>
                </a:lnTo>
                <a:lnTo>
                  <a:pt x="662940" y="1056762"/>
                </a:lnTo>
                <a:lnTo>
                  <a:pt x="657543" y="1057715"/>
                </a:lnTo>
                <a:lnTo>
                  <a:pt x="652463" y="1059303"/>
                </a:lnTo>
                <a:lnTo>
                  <a:pt x="647700" y="1060890"/>
                </a:lnTo>
                <a:lnTo>
                  <a:pt x="642620" y="1062796"/>
                </a:lnTo>
                <a:lnTo>
                  <a:pt x="637540" y="1065018"/>
                </a:lnTo>
                <a:lnTo>
                  <a:pt x="633095" y="1067241"/>
                </a:lnTo>
                <a:lnTo>
                  <a:pt x="628333" y="1070099"/>
                </a:lnTo>
                <a:lnTo>
                  <a:pt x="624205" y="1073274"/>
                </a:lnTo>
                <a:lnTo>
                  <a:pt x="620077" y="1076132"/>
                </a:lnTo>
                <a:lnTo>
                  <a:pt x="615950" y="1079307"/>
                </a:lnTo>
                <a:lnTo>
                  <a:pt x="611505" y="1082800"/>
                </a:lnTo>
                <a:lnTo>
                  <a:pt x="607695" y="1085976"/>
                </a:lnTo>
                <a:lnTo>
                  <a:pt x="604203" y="1090421"/>
                </a:lnTo>
                <a:lnTo>
                  <a:pt x="600393" y="1094232"/>
                </a:lnTo>
                <a:lnTo>
                  <a:pt x="597535" y="1098360"/>
                </a:lnTo>
                <a:lnTo>
                  <a:pt x="594360" y="1102488"/>
                </a:lnTo>
                <a:lnTo>
                  <a:pt x="591185" y="1107251"/>
                </a:lnTo>
                <a:lnTo>
                  <a:pt x="588963" y="1111696"/>
                </a:lnTo>
                <a:lnTo>
                  <a:pt x="586423" y="1116459"/>
                </a:lnTo>
                <a:lnTo>
                  <a:pt x="584517" y="1121222"/>
                </a:lnTo>
                <a:lnTo>
                  <a:pt x="582613" y="1126303"/>
                </a:lnTo>
                <a:lnTo>
                  <a:pt x="580707" y="1131384"/>
                </a:lnTo>
                <a:lnTo>
                  <a:pt x="579120" y="1136147"/>
                </a:lnTo>
                <a:lnTo>
                  <a:pt x="577850" y="1141545"/>
                </a:lnTo>
                <a:lnTo>
                  <a:pt x="577215" y="1146943"/>
                </a:lnTo>
                <a:lnTo>
                  <a:pt x="576263" y="1152341"/>
                </a:lnTo>
                <a:lnTo>
                  <a:pt x="575945" y="1157739"/>
                </a:lnTo>
                <a:lnTo>
                  <a:pt x="575945" y="1163455"/>
                </a:lnTo>
                <a:lnTo>
                  <a:pt x="443547" y="2394227"/>
                </a:lnTo>
                <a:lnTo>
                  <a:pt x="443230" y="2410422"/>
                </a:lnTo>
                <a:lnTo>
                  <a:pt x="442595" y="2426934"/>
                </a:lnTo>
                <a:lnTo>
                  <a:pt x="441643" y="2442810"/>
                </a:lnTo>
                <a:lnTo>
                  <a:pt x="440055" y="2458370"/>
                </a:lnTo>
                <a:lnTo>
                  <a:pt x="438150" y="2473294"/>
                </a:lnTo>
                <a:lnTo>
                  <a:pt x="435927" y="2487901"/>
                </a:lnTo>
                <a:lnTo>
                  <a:pt x="433705" y="2502190"/>
                </a:lnTo>
                <a:lnTo>
                  <a:pt x="430530" y="2516161"/>
                </a:lnTo>
                <a:lnTo>
                  <a:pt x="427355" y="2529498"/>
                </a:lnTo>
                <a:lnTo>
                  <a:pt x="423863" y="2542834"/>
                </a:lnTo>
                <a:lnTo>
                  <a:pt x="420053" y="2555536"/>
                </a:lnTo>
                <a:lnTo>
                  <a:pt x="415607" y="2568237"/>
                </a:lnTo>
                <a:lnTo>
                  <a:pt x="411163" y="2579986"/>
                </a:lnTo>
                <a:lnTo>
                  <a:pt x="406400" y="2591735"/>
                </a:lnTo>
                <a:lnTo>
                  <a:pt x="401637" y="2603484"/>
                </a:lnTo>
                <a:lnTo>
                  <a:pt x="396240" y="2613963"/>
                </a:lnTo>
                <a:lnTo>
                  <a:pt x="2567940" y="2613963"/>
                </a:lnTo>
                <a:lnTo>
                  <a:pt x="2573655" y="2613963"/>
                </a:lnTo>
                <a:lnTo>
                  <a:pt x="2579053" y="2613645"/>
                </a:lnTo>
                <a:lnTo>
                  <a:pt x="2584450" y="2613010"/>
                </a:lnTo>
                <a:lnTo>
                  <a:pt x="2589847" y="2612057"/>
                </a:lnTo>
                <a:lnTo>
                  <a:pt x="2594927" y="2610470"/>
                </a:lnTo>
                <a:lnTo>
                  <a:pt x="2600007" y="2609517"/>
                </a:lnTo>
                <a:lnTo>
                  <a:pt x="2605405" y="2607612"/>
                </a:lnTo>
                <a:lnTo>
                  <a:pt x="2610485" y="2605707"/>
                </a:lnTo>
                <a:lnTo>
                  <a:pt x="2614930" y="2603484"/>
                </a:lnTo>
                <a:lnTo>
                  <a:pt x="2619693" y="2600944"/>
                </a:lnTo>
                <a:lnTo>
                  <a:pt x="2624137" y="2598403"/>
                </a:lnTo>
                <a:lnTo>
                  <a:pt x="2628583" y="2595546"/>
                </a:lnTo>
                <a:lnTo>
                  <a:pt x="2633027" y="2592688"/>
                </a:lnTo>
                <a:lnTo>
                  <a:pt x="2637155" y="2589195"/>
                </a:lnTo>
                <a:lnTo>
                  <a:pt x="2641283" y="2585702"/>
                </a:lnTo>
                <a:lnTo>
                  <a:pt x="2645093" y="2582209"/>
                </a:lnTo>
                <a:lnTo>
                  <a:pt x="2648585" y="2578399"/>
                </a:lnTo>
                <a:lnTo>
                  <a:pt x="2652077" y="2574271"/>
                </a:lnTo>
                <a:lnTo>
                  <a:pt x="2655570" y="2570460"/>
                </a:lnTo>
                <a:lnTo>
                  <a:pt x="2658427" y="2565697"/>
                </a:lnTo>
                <a:lnTo>
                  <a:pt x="2661285" y="2561569"/>
                </a:lnTo>
                <a:lnTo>
                  <a:pt x="2663825" y="2557124"/>
                </a:lnTo>
                <a:lnTo>
                  <a:pt x="2666365" y="2552361"/>
                </a:lnTo>
                <a:lnTo>
                  <a:pt x="2668587" y="2547597"/>
                </a:lnTo>
                <a:lnTo>
                  <a:pt x="2670493" y="2542517"/>
                </a:lnTo>
                <a:lnTo>
                  <a:pt x="2672080" y="2537436"/>
                </a:lnTo>
                <a:lnTo>
                  <a:pt x="2673350" y="2532673"/>
                </a:lnTo>
                <a:lnTo>
                  <a:pt x="2674620" y="2527275"/>
                </a:lnTo>
                <a:lnTo>
                  <a:pt x="2675890" y="2521877"/>
                </a:lnTo>
                <a:lnTo>
                  <a:pt x="2676525" y="2516479"/>
                </a:lnTo>
                <a:lnTo>
                  <a:pt x="2676843" y="2511081"/>
                </a:lnTo>
                <a:lnTo>
                  <a:pt x="2676843" y="2505365"/>
                </a:lnTo>
                <a:lnTo>
                  <a:pt x="2809240" y="1163455"/>
                </a:lnTo>
                <a:lnTo>
                  <a:pt x="2808923" y="1157739"/>
                </a:lnTo>
                <a:lnTo>
                  <a:pt x="2808605" y="1152341"/>
                </a:lnTo>
                <a:lnTo>
                  <a:pt x="2807653" y="1146943"/>
                </a:lnTo>
                <a:lnTo>
                  <a:pt x="2807017" y="1141545"/>
                </a:lnTo>
                <a:lnTo>
                  <a:pt x="2805747" y="1136147"/>
                </a:lnTo>
                <a:lnTo>
                  <a:pt x="2804477" y="1131384"/>
                </a:lnTo>
                <a:lnTo>
                  <a:pt x="2802255" y="1126303"/>
                </a:lnTo>
                <a:lnTo>
                  <a:pt x="2800350" y="1121222"/>
                </a:lnTo>
                <a:lnTo>
                  <a:pt x="2798127" y="1116459"/>
                </a:lnTo>
                <a:lnTo>
                  <a:pt x="2795905" y="1111696"/>
                </a:lnTo>
                <a:lnTo>
                  <a:pt x="2793365" y="1107251"/>
                </a:lnTo>
                <a:lnTo>
                  <a:pt x="2790507" y="1102488"/>
                </a:lnTo>
                <a:lnTo>
                  <a:pt x="2787650" y="1098360"/>
                </a:lnTo>
                <a:lnTo>
                  <a:pt x="2784157" y="1094232"/>
                </a:lnTo>
                <a:lnTo>
                  <a:pt x="2780665" y="1090421"/>
                </a:lnTo>
                <a:lnTo>
                  <a:pt x="2776855" y="1085976"/>
                </a:lnTo>
                <a:lnTo>
                  <a:pt x="2773045" y="1082800"/>
                </a:lnTo>
                <a:lnTo>
                  <a:pt x="2769235" y="1079307"/>
                </a:lnTo>
                <a:lnTo>
                  <a:pt x="2764790" y="1076132"/>
                </a:lnTo>
                <a:lnTo>
                  <a:pt x="2760663" y="1073274"/>
                </a:lnTo>
                <a:lnTo>
                  <a:pt x="2756535" y="1070099"/>
                </a:lnTo>
                <a:lnTo>
                  <a:pt x="2751773" y="1067241"/>
                </a:lnTo>
                <a:lnTo>
                  <a:pt x="2747327" y="1065018"/>
                </a:lnTo>
                <a:lnTo>
                  <a:pt x="2742247" y="1062796"/>
                </a:lnTo>
                <a:lnTo>
                  <a:pt x="2737485" y="1060890"/>
                </a:lnTo>
                <a:lnTo>
                  <a:pt x="2732405" y="1059303"/>
                </a:lnTo>
                <a:lnTo>
                  <a:pt x="2727325" y="1057715"/>
                </a:lnTo>
                <a:lnTo>
                  <a:pt x="2721927" y="1056762"/>
                </a:lnTo>
                <a:lnTo>
                  <a:pt x="2716847" y="1055492"/>
                </a:lnTo>
                <a:lnTo>
                  <a:pt x="2711450" y="1054857"/>
                </a:lnTo>
                <a:lnTo>
                  <a:pt x="2705735" y="1054222"/>
                </a:lnTo>
                <a:lnTo>
                  <a:pt x="2700020" y="1054222"/>
                </a:lnTo>
                <a:lnTo>
                  <a:pt x="684530" y="1054222"/>
                </a:lnTo>
                <a:lnTo>
                  <a:pt x="679450" y="1054222"/>
                </a:lnTo>
                <a:close/>
                <a:moveTo>
                  <a:pt x="1386219" y="763587"/>
                </a:moveTo>
                <a:lnTo>
                  <a:pt x="1391618" y="763587"/>
                </a:lnTo>
                <a:lnTo>
                  <a:pt x="2402190" y="763587"/>
                </a:lnTo>
                <a:lnTo>
                  <a:pt x="2407589" y="763587"/>
                </a:lnTo>
                <a:lnTo>
                  <a:pt x="2412988" y="764220"/>
                </a:lnTo>
                <a:lnTo>
                  <a:pt x="2418070" y="765803"/>
                </a:lnTo>
                <a:lnTo>
                  <a:pt x="2422834" y="767386"/>
                </a:lnTo>
                <a:lnTo>
                  <a:pt x="2427597" y="769602"/>
                </a:lnTo>
                <a:lnTo>
                  <a:pt x="2432044" y="772451"/>
                </a:lnTo>
                <a:lnTo>
                  <a:pt x="2436172" y="775300"/>
                </a:lnTo>
                <a:lnTo>
                  <a:pt x="2439983" y="778782"/>
                </a:lnTo>
                <a:lnTo>
                  <a:pt x="2443477" y="782580"/>
                </a:lnTo>
                <a:lnTo>
                  <a:pt x="2446653" y="787012"/>
                </a:lnTo>
                <a:lnTo>
                  <a:pt x="2449194" y="791444"/>
                </a:lnTo>
                <a:lnTo>
                  <a:pt x="2451734" y="795876"/>
                </a:lnTo>
                <a:lnTo>
                  <a:pt x="2453005" y="800941"/>
                </a:lnTo>
                <a:lnTo>
                  <a:pt x="2454593" y="806006"/>
                </a:lnTo>
                <a:lnTo>
                  <a:pt x="2455545" y="811387"/>
                </a:lnTo>
                <a:lnTo>
                  <a:pt x="2455863" y="816769"/>
                </a:lnTo>
                <a:lnTo>
                  <a:pt x="2455545" y="822467"/>
                </a:lnTo>
                <a:lnTo>
                  <a:pt x="2454593" y="827531"/>
                </a:lnTo>
                <a:lnTo>
                  <a:pt x="2453005" y="832596"/>
                </a:lnTo>
                <a:lnTo>
                  <a:pt x="2451734" y="837661"/>
                </a:lnTo>
                <a:lnTo>
                  <a:pt x="2449194" y="842093"/>
                </a:lnTo>
                <a:lnTo>
                  <a:pt x="2446653" y="846841"/>
                </a:lnTo>
                <a:lnTo>
                  <a:pt x="2443477" y="850640"/>
                </a:lnTo>
                <a:lnTo>
                  <a:pt x="2439983" y="854439"/>
                </a:lnTo>
                <a:lnTo>
                  <a:pt x="2436172" y="857921"/>
                </a:lnTo>
                <a:lnTo>
                  <a:pt x="2432044" y="861086"/>
                </a:lnTo>
                <a:lnTo>
                  <a:pt x="2427597" y="863619"/>
                </a:lnTo>
                <a:lnTo>
                  <a:pt x="2422834" y="865835"/>
                </a:lnTo>
                <a:lnTo>
                  <a:pt x="2418070" y="867734"/>
                </a:lnTo>
                <a:lnTo>
                  <a:pt x="2412988" y="869317"/>
                </a:lnTo>
                <a:lnTo>
                  <a:pt x="2407589" y="869950"/>
                </a:lnTo>
                <a:lnTo>
                  <a:pt x="2402190" y="869950"/>
                </a:lnTo>
                <a:lnTo>
                  <a:pt x="1391618" y="869950"/>
                </a:lnTo>
                <a:lnTo>
                  <a:pt x="1386219" y="869950"/>
                </a:lnTo>
                <a:lnTo>
                  <a:pt x="1380820" y="869317"/>
                </a:lnTo>
                <a:lnTo>
                  <a:pt x="1375739" y="867734"/>
                </a:lnTo>
                <a:lnTo>
                  <a:pt x="1370657" y="865835"/>
                </a:lnTo>
                <a:lnTo>
                  <a:pt x="1365893" y="863619"/>
                </a:lnTo>
                <a:lnTo>
                  <a:pt x="1361765" y="861086"/>
                </a:lnTo>
                <a:lnTo>
                  <a:pt x="1357636" y="857921"/>
                </a:lnTo>
                <a:lnTo>
                  <a:pt x="1353825" y="854439"/>
                </a:lnTo>
                <a:lnTo>
                  <a:pt x="1350331" y="850640"/>
                </a:lnTo>
                <a:lnTo>
                  <a:pt x="1347156" y="846841"/>
                </a:lnTo>
                <a:lnTo>
                  <a:pt x="1344615" y="842093"/>
                </a:lnTo>
                <a:lnTo>
                  <a:pt x="1342392" y="837661"/>
                </a:lnTo>
                <a:lnTo>
                  <a:pt x="1340486" y="832596"/>
                </a:lnTo>
                <a:lnTo>
                  <a:pt x="1339216" y="827531"/>
                </a:lnTo>
                <a:lnTo>
                  <a:pt x="1338581" y="822467"/>
                </a:lnTo>
                <a:lnTo>
                  <a:pt x="1338263" y="816769"/>
                </a:lnTo>
                <a:lnTo>
                  <a:pt x="1338581" y="811387"/>
                </a:lnTo>
                <a:lnTo>
                  <a:pt x="1339216" y="806006"/>
                </a:lnTo>
                <a:lnTo>
                  <a:pt x="1340486" y="800941"/>
                </a:lnTo>
                <a:lnTo>
                  <a:pt x="1342392" y="795876"/>
                </a:lnTo>
                <a:lnTo>
                  <a:pt x="1344615" y="791444"/>
                </a:lnTo>
                <a:lnTo>
                  <a:pt x="1347156" y="787012"/>
                </a:lnTo>
                <a:lnTo>
                  <a:pt x="1350331" y="782580"/>
                </a:lnTo>
                <a:lnTo>
                  <a:pt x="1353825" y="778782"/>
                </a:lnTo>
                <a:lnTo>
                  <a:pt x="1357636" y="775300"/>
                </a:lnTo>
                <a:lnTo>
                  <a:pt x="1361765" y="772451"/>
                </a:lnTo>
                <a:lnTo>
                  <a:pt x="1365893" y="769602"/>
                </a:lnTo>
                <a:lnTo>
                  <a:pt x="1370657" y="767386"/>
                </a:lnTo>
                <a:lnTo>
                  <a:pt x="1375739" y="765803"/>
                </a:lnTo>
                <a:lnTo>
                  <a:pt x="1380820" y="764220"/>
                </a:lnTo>
                <a:lnTo>
                  <a:pt x="1386219" y="763587"/>
                </a:lnTo>
                <a:close/>
                <a:moveTo>
                  <a:pt x="1391660" y="538162"/>
                </a:moveTo>
                <a:lnTo>
                  <a:pt x="1883036" y="538162"/>
                </a:lnTo>
                <a:lnTo>
                  <a:pt x="1888758" y="538801"/>
                </a:lnTo>
                <a:lnTo>
                  <a:pt x="1894161" y="539440"/>
                </a:lnTo>
                <a:lnTo>
                  <a:pt x="1899246" y="540717"/>
                </a:lnTo>
                <a:lnTo>
                  <a:pt x="1904014" y="542633"/>
                </a:lnTo>
                <a:lnTo>
                  <a:pt x="1908781" y="544869"/>
                </a:lnTo>
                <a:lnTo>
                  <a:pt x="1912913" y="547424"/>
                </a:lnTo>
                <a:lnTo>
                  <a:pt x="1917045" y="550618"/>
                </a:lnTo>
                <a:lnTo>
                  <a:pt x="1920859" y="554131"/>
                </a:lnTo>
                <a:lnTo>
                  <a:pt x="1924355" y="557964"/>
                </a:lnTo>
                <a:lnTo>
                  <a:pt x="1927534" y="561796"/>
                </a:lnTo>
                <a:lnTo>
                  <a:pt x="1930076" y="566267"/>
                </a:lnTo>
                <a:lnTo>
                  <a:pt x="1932301" y="571058"/>
                </a:lnTo>
                <a:lnTo>
                  <a:pt x="1934208" y="576168"/>
                </a:lnTo>
                <a:lnTo>
                  <a:pt x="1935480" y="580959"/>
                </a:lnTo>
                <a:lnTo>
                  <a:pt x="1936115" y="586388"/>
                </a:lnTo>
                <a:lnTo>
                  <a:pt x="1936751" y="592137"/>
                </a:lnTo>
                <a:lnTo>
                  <a:pt x="1936115" y="597567"/>
                </a:lnTo>
                <a:lnTo>
                  <a:pt x="1935480" y="602996"/>
                </a:lnTo>
                <a:lnTo>
                  <a:pt x="1934208" y="608106"/>
                </a:lnTo>
                <a:lnTo>
                  <a:pt x="1932301" y="612897"/>
                </a:lnTo>
                <a:lnTo>
                  <a:pt x="1930076" y="618007"/>
                </a:lnTo>
                <a:lnTo>
                  <a:pt x="1927534" y="622159"/>
                </a:lnTo>
                <a:lnTo>
                  <a:pt x="1924355" y="626311"/>
                </a:lnTo>
                <a:lnTo>
                  <a:pt x="1920859" y="630143"/>
                </a:lnTo>
                <a:lnTo>
                  <a:pt x="1917045" y="633656"/>
                </a:lnTo>
                <a:lnTo>
                  <a:pt x="1912913" y="636850"/>
                </a:lnTo>
                <a:lnTo>
                  <a:pt x="1908781" y="639405"/>
                </a:lnTo>
                <a:lnTo>
                  <a:pt x="1904014" y="641960"/>
                </a:lnTo>
                <a:lnTo>
                  <a:pt x="1899246" y="643877"/>
                </a:lnTo>
                <a:lnTo>
                  <a:pt x="1894161" y="644835"/>
                </a:lnTo>
                <a:lnTo>
                  <a:pt x="1888758" y="645793"/>
                </a:lnTo>
                <a:lnTo>
                  <a:pt x="1883036" y="646112"/>
                </a:lnTo>
                <a:lnTo>
                  <a:pt x="1391660" y="646112"/>
                </a:lnTo>
                <a:lnTo>
                  <a:pt x="1386256" y="645793"/>
                </a:lnTo>
                <a:lnTo>
                  <a:pt x="1380853" y="644835"/>
                </a:lnTo>
                <a:lnTo>
                  <a:pt x="1375768" y="643877"/>
                </a:lnTo>
                <a:lnTo>
                  <a:pt x="1370682" y="641960"/>
                </a:lnTo>
                <a:lnTo>
                  <a:pt x="1365915" y="639405"/>
                </a:lnTo>
                <a:lnTo>
                  <a:pt x="1361783" y="636850"/>
                </a:lnTo>
                <a:lnTo>
                  <a:pt x="1357651" y="633656"/>
                </a:lnTo>
                <a:lnTo>
                  <a:pt x="1353837" y="630143"/>
                </a:lnTo>
                <a:lnTo>
                  <a:pt x="1350341" y="626311"/>
                </a:lnTo>
                <a:lnTo>
                  <a:pt x="1347162" y="622159"/>
                </a:lnTo>
                <a:lnTo>
                  <a:pt x="1344620" y="618007"/>
                </a:lnTo>
                <a:lnTo>
                  <a:pt x="1342395" y="612897"/>
                </a:lnTo>
                <a:lnTo>
                  <a:pt x="1340488" y="608106"/>
                </a:lnTo>
                <a:lnTo>
                  <a:pt x="1339217" y="602996"/>
                </a:lnTo>
                <a:lnTo>
                  <a:pt x="1338581" y="597567"/>
                </a:lnTo>
                <a:lnTo>
                  <a:pt x="1338263" y="592137"/>
                </a:lnTo>
                <a:lnTo>
                  <a:pt x="1338581" y="586388"/>
                </a:lnTo>
                <a:lnTo>
                  <a:pt x="1339217" y="580959"/>
                </a:lnTo>
                <a:lnTo>
                  <a:pt x="1340488" y="576168"/>
                </a:lnTo>
                <a:lnTo>
                  <a:pt x="1342395" y="571058"/>
                </a:lnTo>
                <a:lnTo>
                  <a:pt x="1344620" y="566267"/>
                </a:lnTo>
                <a:lnTo>
                  <a:pt x="1347162" y="561796"/>
                </a:lnTo>
                <a:lnTo>
                  <a:pt x="1350341" y="557964"/>
                </a:lnTo>
                <a:lnTo>
                  <a:pt x="1353837" y="554131"/>
                </a:lnTo>
                <a:lnTo>
                  <a:pt x="1357651" y="550618"/>
                </a:lnTo>
                <a:lnTo>
                  <a:pt x="1361783" y="547424"/>
                </a:lnTo>
                <a:lnTo>
                  <a:pt x="1365915" y="544869"/>
                </a:lnTo>
                <a:lnTo>
                  <a:pt x="1370682" y="542633"/>
                </a:lnTo>
                <a:lnTo>
                  <a:pt x="1375768" y="540717"/>
                </a:lnTo>
                <a:lnTo>
                  <a:pt x="1380853" y="539440"/>
                </a:lnTo>
                <a:lnTo>
                  <a:pt x="1386256" y="538801"/>
                </a:lnTo>
                <a:lnTo>
                  <a:pt x="1391660" y="538162"/>
                </a:lnTo>
                <a:close/>
                <a:moveTo>
                  <a:pt x="2105025" y="156863"/>
                </a:moveTo>
                <a:lnTo>
                  <a:pt x="2105025" y="526476"/>
                </a:lnTo>
                <a:lnTo>
                  <a:pt x="2105343" y="531874"/>
                </a:lnTo>
                <a:lnTo>
                  <a:pt x="2105660" y="537590"/>
                </a:lnTo>
                <a:lnTo>
                  <a:pt x="2106613" y="542671"/>
                </a:lnTo>
                <a:lnTo>
                  <a:pt x="2107247" y="547751"/>
                </a:lnTo>
                <a:lnTo>
                  <a:pt x="2108517" y="552832"/>
                </a:lnTo>
                <a:lnTo>
                  <a:pt x="2110105" y="557912"/>
                </a:lnTo>
                <a:lnTo>
                  <a:pt x="2111693" y="562675"/>
                </a:lnTo>
                <a:lnTo>
                  <a:pt x="2113597" y="567756"/>
                </a:lnTo>
                <a:lnTo>
                  <a:pt x="2115820" y="572201"/>
                </a:lnTo>
                <a:lnTo>
                  <a:pt x="2118043" y="576965"/>
                </a:lnTo>
                <a:lnTo>
                  <a:pt x="2120583" y="581410"/>
                </a:lnTo>
                <a:lnTo>
                  <a:pt x="2123440" y="585856"/>
                </a:lnTo>
                <a:lnTo>
                  <a:pt x="2126615" y="589984"/>
                </a:lnTo>
                <a:lnTo>
                  <a:pt x="2129473" y="593794"/>
                </a:lnTo>
                <a:lnTo>
                  <a:pt x="2132647" y="597604"/>
                </a:lnTo>
                <a:lnTo>
                  <a:pt x="2136457" y="601415"/>
                </a:lnTo>
                <a:lnTo>
                  <a:pt x="2139950" y="604908"/>
                </a:lnTo>
                <a:lnTo>
                  <a:pt x="2143760" y="608401"/>
                </a:lnTo>
                <a:lnTo>
                  <a:pt x="2147887" y="611258"/>
                </a:lnTo>
                <a:lnTo>
                  <a:pt x="2152015" y="614116"/>
                </a:lnTo>
                <a:lnTo>
                  <a:pt x="2156143" y="616974"/>
                </a:lnTo>
                <a:lnTo>
                  <a:pt x="2160587" y="619514"/>
                </a:lnTo>
                <a:lnTo>
                  <a:pt x="2165033" y="621737"/>
                </a:lnTo>
                <a:lnTo>
                  <a:pt x="2170113" y="623960"/>
                </a:lnTo>
                <a:lnTo>
                  <a:pt x="2174557" y="625865"/>
                </a:lnTo>
                <a:lnTo>
                  <a:pt x="2179637" y="627453"/>
                </a:lnTo>
                <a:lnTo>
                  <a:pt x="2184717" y="629041"/>
                </a:lnTo>
                <a:lnTo>
                  <a:pt x="2189480" y="629993"/>
                </a:lnTo>
                <a:lnTo>
                  <a:pt x="2194877" y="631263"/>
                </a:lnTo>
                <a:lnTo>
                  <a:pt x="2200275" y="631581"/>
                </a:lnTo>
                <a:lnTo>
                  <a:pt x="2205673" y="631898"/>
                </a:lnTo>
                <a:lnTo>
                  <a:pt x="2211070" y="632533"/>
                </a:lnTo>
                <a:lnTo>
                  <a:pt x="2580957" y="632533"/>
                </a:lnTo>
                <a:lnTo>
                  <a:pt x="2576195" y="626183"/>
                </a:lnTo>
                <a:lnTo>
                  <a:pt x="2571750" y="620467"/>
                </a:lnTo>
                <a:lnTo>
                  <a:pt x="2556510" y="602685"/>
                </a:lnTo>
                <a:lnTo>
                  <a:pt x="2540317" y="583315"/>
                </a:lnTo>
                <a:lnTo>
                  <a:pt x="2522855" y="563628"/>
                </a:lnTo>
                <a:lnTo>
                  <a:pt x="2504123" y="542988"/>
                </a:lnTo>
                <a:lnTo>
                  <a:pt x="2484437" y="521396"/>
                </a:lnTo>
                <a:lnTo>
                  <a:pt x="2464117" y="499803"/>
                </a:lnTo>
                <a:lnTo>
                  <a:pt x="2421255" y="454078"/>
                </a:lnTo>
                <a:lnTo>
                  <a:pt x="2379663" y="411528"/>
                </a:lnTo>
                <a:lnTo>
                  <a:pt x="2337753" y="369295"/>
                </a:lnTo>
                <a:lnTo>
                  <a:pt x="2294890" y="327381"/>
                </a:lnTo>
                <a:lnTo>
                  <a:pt x="2252663" y="287371"/>
                </a:lnTo>
                <a:lnTo>
                  <a:pt x="2212023" y="249584"/>
                </a:lnTo>
                <a:lnTo>
                  <a:pt x="2173287" y="214655"/>
                </a:lnTo>
                <a:lnTo>
                  <a:pt x="2155190" y="198461"/>
                </a:lnTo>
                <a:lnTo>
                  <a:pt x="2137410" y="183219"/>
                </a:lnTo>
                <a:lnTo>
                  <a:pt x="2120583" y="169565"/>
                </a:lnTo>
                <a:lnTo>
                  <a:pt x="2105025" y="156863"/>
                </a:lnTo>
                <a:close/>
                <a:moveTo>
                  <a:pt x="1286827" y="94944"/>
                </a:moveTo>
                <a:lnTo>
                  <a:pt x="1281430" y="95261"/>
                </a:lnTo>
                <a:lnTo>
                  <a:pt x="1275715" y="95579"/>
                </a:lnTo>
                <a:lnTo>
                  <a:pt x="1270317" y="96849"/>
                </a:lnTo>
                <a:lnTo>
                  <a:pt x="1264920" y="98119"/>
                </a:lnTo>
                <a:lnTo>
                  <a:pt x="1259205" y="100024"/>
                </a:lnTo>
                <a:lnTo>
                  <a:pt x="1253807" y="101929"/>
                </a:lnTo>
                <a:lnTo>
                  <a:pt x="1248410" y="104152"/>
                </a:lnTo>
                <a:lnTo>
                  <a:pt x="1243013" y="106375"/>
                </a:lnTo>
                <a:lnTo>
                  <a:pt x="1237933" y="109550"/>
                </a:lnTo>
                <a:lnTo>
                  <a:pt x="1232853" y="112408"/>
                </a:lnTo>
                <a:lnTo>
                  <a:pt x="1227455" y="115901"/>
                </a:lnTo>
                <a:lnTo>
                  <a:pt x="1222375" y="119394"/>
                </a:lnTo>
                <a:lnTo>
                  <a:pt x="1217930" y="123204"/>
                </a:lnTo>
                <a:lnTo>
                  <a:pt x="1212850" y="127332"/>
                </a:lnTo>
                <a:lnTo>
                  <a:pt x="1208405" y="131778"/>
                </a:lnTo>
                <a:lnTo>
                  <a:pt x="1204277" y="136223"/>
                </a:lnTo>
                <a:lnTo>
                  <a:pt x="1199833" y="140987"/>
                </a:lnTo>
                <a:lnTo>
                  <a:pt x="1195705" y="145432"/>
                </a:lnTo>
                <a:lnTo>
                  <a:pt x="1191895" y="150513"/>
                </a:lnTo>
                <a:lnTo>
                  <a:pt x="1188085" y="155911"/>
                </a:lnTo>
                <a:lnTo>
                  <a:pt x="1184593" y="160674"/>
                </a:lnTo>
                <a:lnTo>
                  <a:pt x="1181735" y="166072"/>
                </a:lnTo>
                <a:lnTo>
                  <a:pt x="1178560" y="171470"/>
                </a:lnTo>
                <a:lnTo>
                  <a:pt x="1175703" y="176868"/>
                </a:lnTo>
                <a:lnTo>
                  <a:pt x="1173480" y="182266"/>
                </a:lnTo>
                <a:lnTo>
                  <a:pt x="1171257" y="187982"/>
                </a:lnTo>
                <a:lnTo>
                  <a:pt x="1169353" y="193380"/>
                </a:lnTo>
                <a:lnTo>
                  <a:pt x="1167765" y="199096"/>
                </a:lnTo>
                <a:lnTo>
                  <a:pt x="1166813" y="204494"/>
                </a:lnTo>
                <a:lnTo>
                  <a:pt x="1165543" y="210209"/>
                </a:lnTo>
                <a:lnTo>
                  <a:pt x="1165225" y="215925"/>
                </a:lnTo>
                <a:lnTo>
                  <a:pt x="1164590" y="221323"/>
                </a:lnTo>
                <a:lnTo>
                  <a:pt x="1164590" y="925302"/>
                </a:lnTo>
                <a:lnTo>
                  <a:pt x="2636520" y="925302"/>
                </a:lnTo>
                <a:lnTo>
                  <a:pt x="2636520" y="723349"/>
                </a:lnTo>
                <a:lnTo>
                  <a:pt x="2211070" y="723349"/>
                </a:lnTo>
                <a:lnTo>
                  <a:pt x="2199640" y="723031"/>
                </a:lnTo>
                <a:lnTo>
                  <a:pt x="2188527" y="722714"/>
                </a:lnTo>
                <a:lnTo>
                  <a:pt x="2177733" y="721444"/>
                </a:lnTo>
                <a:lnTo>
                  <a:pt x="2167255" y="720173"/>
                </a:lnTo>
                <a:lnTo>
                  <a:pt x="2157095" y="717951"/>
                </a:lnTo>
                <a:lnTo>
                  <a:pt x="2147253" y="715728"/>
                </a:lnTo>
                <a:lnTo>
                  <a:pt x="2137093" y="713188"/>
                </a:lnTo>
                <a:lnTo>
                  <a:pt x="2127885" y="709695"/>
                </a:lnTo>
                <a:lnTo>
                  <a:pt x="2118677" y="706202"/>
                </a:lnTo>
                <a:lnTo>
                  <a:pt x="2110105" y="702392"/>
                </a:lnTo>
                <a:lnTo>
                  <a:pt x="2101215" y="697946"/>
                </a:lnTo>
                <a:lnTo>
                  <a:pt x="2093277" y="693183"/>
                </a:lnTo>
                <a:lnTo>
                  <a:pt x="2085023" y="688420"/>
                </a:lnTo>
                <a:lnTo>
                  <a:pt x="2077720" y="683022"/>
                </a:lnTo>
                <a:lnTo>
                  <a:pt x="2070735" y="676671"/>
                </a:lnTo>
                <a:lnTo>
                  <a:pt x="2063750" y="670638"/>
                </a:lnTo>
                <a:lnTo>
                  <a:pt x="2057083" y="664287"/>
                </a:lnTo>
                <a:lnTo>
                  <a:pt x="2051050" y="657301"/>
                </a:lnTo>
                <a:lnTo>
                  <a:pt x="2045335" y="649998"/>
                </a:lnTo>
                <a:lnTo>
                  <a:pt x="2039937" y="642377"/>
                </a:lnTo>
                <a:lnTo>
                  <a:pt x="2035175" y="634756"/>
                </a:lnTo>
                <a:lnTo>
                  <a:pt x="2030413" y="626183"/>
                </a:lnTo>
                <a:lnTo>
                  <a:pt x="2026603" y="617927"/>
                </a:lnTo>
                <a:lnTo>
                  <a:pt x="2022793" y="608718"/>
                </a:lnTo>
                <a:lnTo>
                  <a:pt x="2019300" y="599510"/>
                </a:lnTo>
                <a:lnTo>
                  <a:pt x="2016443" y="589984"/>
                </a:lnTo>
                <a:lnTo>
                  <a:pt x="2013903" y="580140"/>
                </a:lnTo>
                <a:lnTo>
                  <a:pt x="2011680" y="569979"/>
                </a:lnTo>
                <a:lnTo>
                  <a:pt x="2010093" y="559817"/>
                </a:lnTo>
                <a:lnTo>
                  <a:pt x="2009140" y="549021"/>
                </a:lnTo>
                <a:lnTo>
                  <a:pt x="2008187" y="537907"/>
                </a:lnTo>
                <a:lnTo>
                  <a:pt x="2008187" y="526476"/>
                </a:lnTo>
                <a:lnTo>
                  <a:pt x="2008187" y="94944"/>
                </a:lnTo>
                <a:lnTo>
                  <a:pt x="1286827" y="94944"/>
                </a:lnTo>
                <a:close/>
                <a:moveTo>
                  <a:pt x="1275397" y="0"/>
                </a:moveTo>
                <a:lnTo>
                  <a:pt x="1286827" y="0"/>
                </a:lnTo>
                <a:lnTo>
                  <a:pt x="2047557" y="0"/>
                </a:lnTo>
                <a:lnTo>
                  <a:pt x="2047557" y="318"/>
                </a:lnTo>
                <a:lnTo>
                  <a:pt x="2051367" y="0"/>
                </a:lnTo>
                <a:lnTo>
                  <a:pt x="2054860" y="0"/>
                </a:lnTo>
                <a:lnTo>
                  <a:pt x="2060257" y="0"/>
                </a:lnTo>
                <a:lnTo>
                  <a:pt x="2065655" y="953"/>
                </a:lnTo>
                <a:lnTo>
                  <a:pt x="2070100" y="1588"/>
                </a:lnTo>
                <a:lnTo>
                  <a:pt x="2074545" y="2223"/>
                </a:lnTo>
                <a:lnTo>
                  <a:pt x="2081847" y="4763"/>
                </a:lnTo>
                <a:lnTo>
                  <a:pt x="2088515" y="6986"/>
                </a:lnTo>
                <a:lnTo>
                  <a:pt x="2094865" y="9844"/>
                </a:lnTo>
                <a:lnTo>
                  <a:pt x="2100897" y="13019"/>
                </a:lnTo>
                <a:lnTo>
                  <a:pt x="2112327" y="19687"/>
                </a:lnTo>
                <a:lnTo>
                  <a:pt x="2124075" y="26991"/>
                </a:lnTo>
                <a:lnTo>
                  <a:pt x="2136457" y="35564"/>
                </a:lnTo>
                <a:lnTo>
                  <a:pt x="2149475" y="44773"/>
                </a:lnTo>
                <a:lnTo>
                  <a:pt x="2163127" y="55252"/>
                </a:lnTo>
                <a:lnTo>
                  <a:pt x="2177415" y="66683"/>
                </a:lnTo>
                <a:lnTo>
                  <a:pt x="2192337" y="78432"/>
                </a:lnTo>
                <a:lnTo>
                  <a:pt x="2223770" y="105105"/>
                </a:lnTo>
                <a:lnTo>
                  <a:pt x="2257743" y="134953"/>
                </a:lnTo>
                <a:lnTo>
                  <a:pt x="2293303" y="167342"/>
                </a:lnTo>
                <a:lnTo>
                  <a:pt x="2329815" y="201636"/>
                </a:lnTo>
                <a:lnTo>
                  <a:pt x="2367915" y="237518"/>
                </a:lnTo>
                <a:lnTo>
                  <a:pt x="2406015" y="274670"/>
                </a:lnTo>
                <a:lnTo>
                  <a:pt x="2444433" y="313091"/>
                </a:lnTo>
                <a:lnTo>
                  <a:pt x="2481897" y="351196"/>
                </a:lnTo>
                <a:lnTo>
                  <a:pt x="2518410" y="388983"/>
                </a:lnTo>
                <a:lnTo>
                  <a:pt x="2553653" y="426452"/>
                </a:lnTo>
                <a:lnTo>
                  <a:pt x="2586990" y="462969"/>
                </a:lnTo>
                <a:lnTo>
                  <a:pt x="2607945" y="486149"/>
                </a:lnTo>
                <a:lnTo>
                  <a:pt x="2627947" y="508377"/>
                </a:lnTo>
                <a:lnTo>
                  <a:pt x="2646363" y="530287"/>
                </a:lnTo>
                <a:lnTo>
                  <a:pt x="2663507" y="550609"/>
                </a:lnTo>
                <a:lnTo>
                  <a:pt x="2679383" y="569979"/>
                </a:lnTo>
                <a:lnTo>
                  <a:pt x="2693035" y="588396"/>
                </a:lnTo>
                <a:lnTo>
                  <a:pt x="2705100" y="605543"/>
                </a:lnTo>
                <a:lnTo>
                  <a:pt x="2715577" y="621737"/>
                </a:lnTo>
                <a:lnTo>
                  <a:pt x="2720657" y="629993"/>
                </a:lnTo>
                <a:lnTo>
                  <a:pt x="2725103" y="638249"/>
                </a:lnTo>
                <a:lnTo>
                  <a:pt x="2729230" y="646823"/>
                </a:lnTo>
                <a:lnTo>
                  <a:pt x="2733040" y="656031"/>
                </a:lnTo>
                <a:lnTo>
                  <a:pt x="2734627" y="661747"/>
                </a:lnTo>
                <a:lnTo>
                  <a:pt x="2736215" y="667462"/>
                </a:lnTo>
                <a:lnTo>
                  <a:pt x="2737485" y="674766"/>
                </a:lnTo>
                <a:lnTo>
                  <a:pt x="2737803" y="683022"/>
                </a:lnTo>
                <a:lnTo>
                  <a:pt x="2737485" y="686197"/>
                </a:lnTo>
                <a:lnTo>
                  <a:pt x="2736850" y="690325"/>
                </a:lnTo>
                <a:lnTo>
                  <a:pt x="2737803" y="690325"/>
                </a:lnTo>
                <a:lnTo>
                  <a:pt x="2737803" y="938321"/>
                </a:lnTo>
                <a:lnTo>
                  <a:pt x="2747645" y="941814"/>
                </a:lnTo>
                <a:lnTo>
                  <a:pt x="2757170" y="945625"/>
                </a:lnTo>
                <a:lnTo>
                  <a:pt x="2766695" y="950070"/>
                </a:lnTo>
                <a:lnTo>
                  <a:pt x="2775903" y="954516"/>
                </a:lnTo>
                <a:lnTo>
                  <a:pt x="2785110" y="959596"/>
                </a:lnTo>
                <a:lnTo>
                  <a:pt x="2794000" y="964359"/>
                </a:lnTo>
                <a:lnTo>
                  <a:pt x="2802890" y="970075"/>
                </a:lnTo>
                <a:lnTo>
                  <a:pt x="2811145" y="975791"/>
                </a:lnTo>
                <a:lnTo>
                  <a:pt x="2819400" y="982141"/>
                </a:lnTo>
                <a:lnTo>
                  <a:pt x="2827337" y="988492"/>
                </a:lnTo>
                <a:lnTo>
                  <a:pt x="2834957" y="995478"/>
                </a:lnTo>
                <a:lnTo>
                  <a:pt x="2842260" y="1002464"/>
                </a:lnTo>
                <a:lnTo>
                  <a:pt x="2849563" y="1009767"/>
                </a:lnTo>
                <a:lnTo>
                  <a:pt x="2856230" y="1017388"/>
                </a:lnTo>
                <a:lnTo>
                  <a:pt x="2862897" y="1025326"/>
                </a:lnTo>
                <a:lnTo>
                  <a:pt x="2868930" y="1033265"/>
                </a:lnTo>
                <a:lnTo>
                  <a:pt x="2874963" y="1041838"/>
                </a:lnTo>
                <a:lnTo>
                  <a:pt x="2880677" y="1050094"/>
                </a:lnTo>
                <a:lnTo>
                  <a:pt x="2885757" y="1058985"/>
                </a:lnTo>
                <a:lnTo>
                  <a:pt x="2890837" y="1068194"/>
                </a:lnTo>
                <a:lnTo>
                  <a:pt x="2895283" y="1077402"/>
                </a:lnTo>
                <a:lnTo>
                  <a:pt x="2900045" y="1086611"/>
                </a:lnTo>
                <a:lnTo>
                  <a:pt x="2903855" y="1096454"/>
                </a:lnTo>
                <a:lnTo>
                  <a:pt x="2907347" y="1105981"/>
                </a:lnTo>
                <a:lnTo>
                  <a:pt x="2910205" y="1115824"/>
                </a:lnTo>
                <a:lnTo>
                  <a:pt x="2913063" y="1126303"/>
                </a:lnTo>
                <a:lnTo>
                  <a:pt x="2915603" y="1136464"/>
                </a:lnTo>
                <a:lnTo>
                  <a:pt x="2917507" y="1146943"/>
                </a:lnTo>
                <a:lnTo>
                  <a:pt x="2919095" y="1157739"/>
                </a:lnTo>
                <a:lnTo>
                  <a:pt x="2920365" y="1168218"/>
                </a:lnTo>
                <a:lnTo>
                  <a:pt x="2920683" y="1179014"/>
                </a:lnTo>
                <a:lnTo>
                  <a:pt x="2921000" y="1190128"/>
                </a:lnTo>
                <a:lnTo>
                  <a:pt x="2794000" y="2478374"/>
                </a:lnTo>
                <a:lnTo>
                  <a:pt x="2793683" y="2492029"/>
                </a:lnTo>
                <a:lnTo>
                  <a:pt x="2792413" y="2505365"/>
                </a:lnTo>
                <a:lnTo>
                  <a:pt x="2790825" y="2518702"/>
                </a:lnTo>
                <a:lnTo>
                  <a:pt x="2788603" y="2531721"/>
                </a:lnTo>
                <a:lnTo>
                  <a:pt x="2785427" y="2544422"/>
                </a:lnTo>
                <a:lnTo>
                  <a:pt x="2782253" y="2557124"/>
                </a:lnTo>
                <a:lnTo>
                  <a:pt x="2777807" y="2569190"/>
                </a:lnTo>
                <a:lnTo>
                  <a:pt x="2773363" y="2581574"/>
                </a:lnTo>
                <a:lnTo>
                  <a:pt x="2767965" y="2593005"/>
                </a:lnTo>
                <a:lnTo>
                  <a:pt x="2761933" y="2604437"/>
                </a:lnTo>
                <a:lnTo>
                  <a:pt x="2755900" y="2615550"/>
                </a:lnTo>
                <a:lnTo>
                  <a:pt x="2748915" y="2626347"/>
                </a:lnTo>
                <a:lnTo>
                  <a:pt x="2741295" y="2636508"/>
                </a:lnTo>
                <a:lnTo>
                  <a:pt x="2733675" y="2646669"/>
                </a:lnTo>
                <a:lnTo>
                  <a:pt x="2725103" y="2656195"/>
                </a:lnTo>
                <a:lnTo>
                  <a:pt x="2716213" y="2665721"/>
                </a:lnTo>
                <a:lnTo>
                  <a:pt x="2707005" y="2673977"/>
                </a:lnTo>
                <a:lnTo>
                  <a:pt x="2697480" y="2682551"/>
                </a:lnTo>
                <a:lnTo>
                  <a:pt x="2687637" y="2690489"/>
                </a:lnTo>
                <a:lnTo>
                  <a:pt x="2677477" y="2697792"/>
                </a:lnTo>
                <a:lnTo>
                  <a:pt x="2666683" y="2704778"/>
                </a:lnTo>
                <a:lnTo>
                  <a:pt x="2655570" y="2711129"/>
                </a:lnTo>
                <a:lnTo>
                  <a:pt x="2644140" y="2716845"/>
                </a:lnTo>
                <a:lnTo>
                  <a:pt x="2632075" y="2722243"/>
                </a:lnTo>
                <a:lnTo>
                  <a:pt x="2620327" y="2727006"/>
                </a:lnTo>
                <a:lnTo>
                  <a:pt x="2607945" y="2731134"/>
                </a:lnTo>
                <a:lnTo>
                  <a:pt x="2595563" y="2734944"/>
                </a:lnTo>
                <a:lnTo>
                  <a:pt x="2582545" y="2737484"/>
                </a:lnTo>
                <a:lnTo>
                  <a:pt x="2569527" y="2740342"/>
                </a:lnTo>
                <a:lnTo>
                  <a:pt x="2556193" y="2741930"/>
                </a:lnTo>
                <a:lnTo>
                  <a:pt x="2542540" y="2742883"/>
                </a:lnTo>
                <a:lnTo>
                  <a:pt x="2528887" y="2743200"/>
                </a:lnTo>
                <a:lnTo>
                  <a:pt x="263525" y="2743200"/>
                </a:lnTo>
                <a:lnTo>
                  <a:pt x="261937" y="2742883"/>
                </a:lnTo>
                <a:lnTo>
                  <a:pt x="260350" y="2742565"/>
                </a:lnTo>
                <a:lnTo>
                  <a:pt x="247015" y="2742248"/>
                </a:lnTo>
                <a:lnTo>
                  <a:pt x="233997" y="2740977"/>
                </a:lnTo>
                <a:lnTo>
                  <a:pt x="220980" y="2739072"/>
                </a:lnTo>
                <a:lnTo>
                  <a:pt x="207963" y="2736532"/>
                </a:lnTo>
                <a:lnTo>
                  <a:pt x="195263" y="2733356"/>
                </a:lnTo>
                <a:lnTo>
                  <a:pt x="183197" y="2729546"/>
                </a:lnTo>
                <a:lnTo>
                  <a:pt x="170815" y="2725418"/>
                </a:lnTo>
                <a:lnTo>
                  <a:pt x="159067" y="2720337"/>
                </a:lnTo>
                <a:lnTo>
                  <a:pt x="147637" y="2714939"/>
                </a:lnTo>
                <a:lnTo>
                  <a:pt x="136525" y="2708906"/>
                </a:lnTo>
                <a:lnTo>
                  <a:pt x="125413" y="2702555"/>
                </a:lnTo>
                <a:lnTo>
                  <a:pt x="114935" y="2695252"/>
                </a:lnTo>
                <a:lnTo>
                  <a:pt x="104775" y="2687949"/>
                </a:lnTo>
                <a:lnTo>
                  <a:pt x="95250" y="2679693"/>
                </a:lnTo>
                <a:lnTo>
                  <a:pt x="85725" y="2671437"/>
                </a:lnTo>
                <a:lnTo>
                  <a:pt x="76835" y="2662546"/>
                </a:lnTo>
                <a:lnTo>
                  <a:pt x="67945" y="2653020"/>
                </a:lnTo>
                <a:lnTo>
                  <a:pt x="60007" y="2643176"/>
                </a:lnTo>
                <a:lnTo>
                  <a:pt x="52070" y="2632697"/>
                </a:lnTo>
                <a:lnTo>
                  <a:pt x="44767" y="2622536"/>
                </a:lnTo>
                <a:lnTo>
                  <a:pt x="37783" y="2611422"/>
                </a:lnTo>
                <a:lnTo>
                  <a:pt x="31750" y="2599991"/>
                </a:lnTo>
                <a:lnTo>
                  <a:pt x="26035" y="2588560"/>
                </a:lnTo>
                <a:lnTo>
                  <a:pt x="20637" y="2576493"/>
                </a:lnTo>
                <a:lnTo>
                  <a:pt x="15875" y="2563792"/>
                </a:lnTo>
                <a:lnTo>
                  <a:pt x="11747" y="2551725"/>
                </a:lnTo>
                <a:lnTo>
                  <a:pt x="8255" y="2538706"/>
                </a:lnTo>
                <a:lnTo>
                  <a:pt x="5397" y="2525687"/>
                </a:lnTo>
                <a:lnTo>
                  <a:pt x="2857" y="2512668"/>
                </a:lnTo>
                <a:lnTo>
                  <a:pt x="1587" y="2499332"/>
                </a:lnTo>
                <a:lnTo>
                  <a:pt x="317" y="2485360"/>
                </a:lnTo>
                <a:lnTo>
                  <a:pt x="0" y="2471706"/>
                </a:lnTo>
                <a:lnTo>
                  <a:pt x="0" y="631263"/>
                </a:lnTo>
                <a:lnTo>
                  <a:pt x="317" y="617609"/>
                </a:lnTo>
                <a:lnTo>
                  <a:pt x="1587" y="603955"/>
                </a:lnTo>
                <a:lnTo>
                  <a:pt x="2857" y="590619"/>
                </a:lnTo>
                <a:lnTo>
                  <a:pt x="5397" y="577282"/>
                </a:lnTo>
                <a:lnTo>
                  <a:pt x="8255" y="564263"/>
                </a:lnTo>
                <a:lnTo>
                  <a:pt x="11747" y="551562"/>
                </a:lnTo>
                <a:lnTo>
                  <a:pt x="15875" y="539178"/>
                </a:lnTo>
                <a:lnTo>
                  <a:pt x="20637" y="526794"/>
                </a:lnTo>
                <a:lnTo>
                  <a:pt x="26035" y="515045"/>
                </a:lnTo>
                <a:lnTo>
                  <a:pt x="31750" y="502978"/>
                </a:lnTo>
                <a:lnTo>
                  <a:pt x="37783" y="491865"/>
                </a:lnTo>
                <a:lnTo>
                  <a:pt x="44767" y="481068"/>
                </a:lnTo>
                <a:lnTo>
                  <a:pt x="52070" y="470272"/>
                </a:lnTo>
                <a:lnTo>
                  <a:pt x="60007" y="459794"/>
                </a:lnTo>
                <a:lnTo>
                  <a:pt x="67945" y="450267"/>
                </a:lnTo>
                <a:lnTo>
                  <a:pt x="76835" y="440741"/>
                </a:lnTo>
                <a:lnTo>
                  <a:pt x="86043" y="431533"/>
                </a:lnTo>
                <a:lnTo>
                  <a:pt x="95567" y="423277"/>
                </a:lnTo>
                <a:lnTo>
                  <a:pt x="105410" y="415021"/>
                </a:lnTo>
                <a:lnTo>
                  <a:pt x="115887" y="407400"/>
                </a:lnTo>
                <a:lnTo>
                  <a:pt x="126683" y="400097"/>
                </a:lnTo>
                <a:lnTo>
                  <a:pt x="137477" y="393746"/>
                </a:lnTo>
                <a:lnTo>
                  <a:pt x="149225" y="387713"/>
                </a:lnTo>
                <a:lnTo>
                  <a:pt x="160973" y="381997"/>
                </a:lnTo>
                <a:lnTo>
                  <a:pt x="172720" y="376916"/>
                </a:lnTo>
                <a:lnTo>
                  <a:pt x="185420" y="372788"/>
                </a:lnTo>
                <a:lnTo>
                  <a:pt x="198120" y="368978"/>
                </a:lnTo>
                <a:lnTo>
                  <a:pt x="211137" y="365803"/>
                </a:lnTo>
                <a:lnTo>
                  <a:pt x="224155" y="362945"/>
                </a:lnTo>
                <a:lnTo>
                  <a:pt x="237490" y="361675"/>
                </a:lnTo>
                <a:lnTo>
                  <a:pt x="251143" y="360405"/>
                </a:lnTo>
                <a:lnTo>
                  <a:pt x="265113" y="360087"/>
                </a:lnTo>
                <a:lnTo>
                  <a:pt x="970280" y="360087"/>
                </a:lnTo>
                <a:lnTo>
                  <a:pt x="970280" y="480116"/>
                </a:lnTo>
                <a:lnTo>
                  <a:pt x="265113" y="480116"/>
                </a:lnTo>
                <a:lnTo>
                  <a:pt x="254953" y="480433"/>
                </a:lnTo>
                <a:lnTo>
                  <a:pt x="245745" y="481704"/>
                </a:lnTo>
                <a:lnTo>
                  <a:pt x="237173" y="483291"/>
                </a:lnTo>
                <a:lnTo>
                  <a:pt x="228283" y="485514"/>
                </a:lnTo>
                <a:lnTo>
                  <a:pt x="220345" y="488054"/>
                </a:lnTo>
                <a:lnTo>
                  <a:pt x="212090" y="491547"/>
                </a:lnTo>
                <a:lnTo>
                  <a:pt x="205105" y="495040"/>
                </a:lnTo>
                <a:lnTo>
                  <a:pt x="197803" y="499168"/>
                </a:lnTo>
                <a:lnTo>
                  <a:pt x="190817" y="503931"/>
                </a:lnTo>
                <a:lnTo>
                  <a:pt x="184785" y="508694"/>
                </a:lnTo>
                <a:lnTo>
                  <a:pt x="178435" y="514092"/>
                </a:lnTo>
                <a:lnTo>
                  <a:pt x="172403" y="519808"/>
                </a:lnTo>
                <a:lnTo>
                  <a:pt x="167005" y="525841"/>
                </a:lnTo>
                <a:lnTo>
                  <a:pt x="162243" y="531874"/>
                </a:lnTo>
                <a:lnTo>
                  <a:pt x="157163" y="537907"/>
                </a:lnTo>
                <a:lnTo>
                  <a:pt x="152400" y="543941"/>
                </a:lnTo>
                <a:lnTo>
                  <a:pt x="148273" y="550609"/>
                </a:lnTo>
                <a:lnTo>
                  <a:pt x="144463" y="556960"/>
                </a:lnTo>
                <a:lnTo>
                  <a:pt x="140970" y="563628"/>
                </a:lnTo>
                <a:lnTo>
                  <a:pt x="137477" y="569661"/>
                </a:lnTo>
                <a:lnTo>
                  <a:pt x="131763" y="582680"/>
                </a:lnTo>
                <a:lnTo>
                  <a:pt x="127317" y="594429"/>
                </a:lnTo>
                <a:lnTo>
                  <a:pt x="123825" y="605860"/>
                </a:lnTo>
                <a:lnTo>
                  <a:pt x="121603" y="616022"/>
                </a:lnTo>
                <a:lnTo>
                  <a:pt x="120015" y="624913"/>
                </a:lnTo>
                <a:lnTo>
                  <a:pt x="119697" y="631263"/>
                </a:lnTo>
                <a:lnTo>
                  <a:pt x="119697" y="2454559"/>
                </a:lnTo>
                <a:lnTo>
                  <a:pt x="119697" y="2460910"/>
                </a:lnTo>
                <a:lnTo>
                  <a:pt x="120333" y="2469483"/>
                </a:lnTo>
                <a:lnTo>
                  <a:pt x="121285" y="2478692"/>
                </a:lnTo>
                <a:lnTo>
                  <a:pt x="123190" y="2488536"/>
                </a:lnTo>
                <a:lnTo>
                  <a:pt x="125413" y="2499332"/>
                </a:lnTo>
                <a:lnTo>
                  <a:pt x="128905" y="2510763"/>
                </a:lnTo>
                <a:lnTo>
                  <a:pt x="130810" y="2516161"/>
                </a:lnTo>
                <a:lnTo>
                  <a:pt x="133033" y="2521877"/>
                </a:lnTo>
                <a:lnTo>
                  <a:pt x="135573" y="2527593"/>
                </a:lnTo>
                <a:lnTo>
                  <a:pt x="138430" y="2533308"/>
                </a:lnTo>
                <a:lnTo>
                  <a:pt x="141923" y="2538706"/>
                </a:lnTo>
                <a:lnTo>
                  <a:pt x="145415" y="2544105"/>
                </a:lnTo>
                <a:lnTo>
                  <a:pt x="149225" y="2549503"/>
                </a:lnTo>
                <a:lnTo>
                  <a:pt x="153353" y="2554266"/>
                </a:lnTo>
                <a:lnTo>
                  <a:pt x="157797" y="2559029"/>
                </a:lnTo>
                <a:lnTo>
                  <a:pt x="162877" y="2563474"/>
                </a:lnTo>
                <a:lnTo>
                  <a:pt x="167957" y="2567602"/>
                </a:lnTo>
                <a:lnTo>
                  <a:pt x="173990" y="2572048"/>
                </a:lnTo>
                <a:lnTo>
                  <a:pt x="180023" y="2575541"/>
                </a:lnTo>
                <a:lnTo>
                  <a:pt x="186690" y="2578716"/>
                </a:lnTo>
                <a:lnTo>
                  <a:pt x="193993" y="2581574"/>
                </a:lnTo>
                <a:lnTo>
                  <a:pt x="200977" y="2583797"/>
                </a:lnTo>
                <a:lnTo>
                  <a:pt x="209233" y="2585702"/>
                </a:lnTo>
                <a:lnTo>
                  <a:pt x="217805" y="2587290"/>
                </a:lnTo>
                <a:lnTo>
                  <a:pt x="226695" y="2587925"/>
                </a:lnTo>
                <a:lnTo>
                  <a:pt x="236855" y="2588560"/>
                </a:lnTo>
                <a:lnTo>
                  <a:pt x="241935" y="2583797"/>
                </a:lnTo>
                <a:lnTo>
                  <a:pt x="248603" y="2578399"/>
                </a:lnTo>
                <a:lnTo>
                  <a:pt x="255587" y="2572365"/>
                </a:lnTo>
                <a:lnTo>
                  <a:pt x="262573" y="2565062"/>
                </a:lnTo>
                <a:lnTo>
                  <a:pt x="269875" y="2557759"/>
                </a:lnTo>
                <a:lnTo>
                  <a:pt x="277177" y="2549820"/>
                </a:lnTo>
                <a:lnTo>
                  <a:pt x="283845" y="2541882"/>
                </a:lnTo>
                <a:lnTo>
                  <a:pt x="289560" y="2533626"/>
                </a:lnTo>
                <a:lnTo>
                  <a:pt x="293370" y="2527593"/>
                </a:lnTo>
                <a:lnTo>
                  <a:pt x="296227" y="2520924"/>
                </a:lnTo>
                <a:lnTo>
                  <a:pt x="299403" y="2514574"/>
                </a:lnTo>
                <a:lnTo>
                  <a:pt x="302577" y="2508223"/>
                </a:lnTo>
                <a:lnTo>
                  <a:pt x="304800" y="2500920"/>
                </a:lnTo>
                <a:lnTo>
                  <a:pt x="307023" y="2493299"/>
                </a:lnTo>
                <a:lnTo>
                  <a:pt x="309245" y="2484725"/>
                </a:lnTo>
                <a:lnTo>
                  <a:pt x="311785" y="2475834"/>
                </a:lnTo>
                <a:lnTo>
                  <a:pt x="315595" y="2456147"/>
                </a:lnTo>
                <a:lnTo>
                  <a:pt x="319723" y="2432332"/>
                </a:lnTo>
                <a:lnTo>
                  <a:pt x="329565" y="2371365"/>
                </a:lnTo>
                <a:lnTo>
                  <a:pt x="457200" y="1190128"/>
                </a:lnTo>
                <a:lnTo>
                  <a:pt x="457517" y="1176474"/>
                </a:lnTo>
                <a:lnTo>
                  <a:pt x="458153" y="1163137"/>
                </a:lnTo>
                <a:lnTo>
                  <a:pt x="460057" y="1150118"/>
                </a:lnTo>
                <a:lnTo>
                  <a:pt x="462280" y="1137099"/>
                </a:lnTo>
                <a:lnTo>
                  <a:pt x="465455" y="1124080"/>
                </a:lnTo>
                <a:lnTo>
                  <a:pt x="468947" y="1111379"/>
                </a:lnTo>
                <a:lnTo>
                  <a:pt x="473075" y="1098995"/>
                </a:lnTo>
                <a:lnTo>
                  <a:pt x="477837" y="1087246"/>
                </a:lnTo>
                <a:lnTo>
                  <a:pt x="482917" y="1075497"/>
                </a:lnTo>
                <a:lnTo>
                  <a:pt x="488950" y="1064066"/>
                </a:lnTo>
                <a:lnTo>
                  <a:pt x="495300" y="1052952"/>
                </a:lnTo>
                <a:lnTo>
                  <a:pt x="502285" y="1042156"/>
                </a:lnTo>
                <a:lnTo>
                  <a:pt x="509587" y="1031677"/>
                </a:lnTo>
                <a:lnTo>
                  <a:pt x="517525" y="1021833"/>
                </a:lnTo>
                <a:lnTo>
                  <a:pt x="525780" y="1012307"/>
                </a:lnTo>
                <a:lnTo>
                  <a:pt x="534353" y="1003099"/>
                </a:lnTo>
                <a:lnTo>
                  <a:pt x="543877" y="994208"/>
                </a:lnTo>
                <a:lnTo>
                  <a:pt x="553403" y="985952"/>
                </a:lnTo>
                <a:lnTo>
                  <a:pt x="563245" y="978331"/>
                </a:lnTo>
                <a:lnTo>
                  <a:pt x="573723" y="970710"/>
                </a:lnTo>
                <a:lnTo>
                  <a:pt x="584517" y="963724"/>
                </a:lnTo>
                <a:lnTo>
                  <a:pt x="595630" y="957691"/>
                </a:lnTo>
                <a:lnTo>
                  <a:pt x="607060" y="951340"/>
                </a:lnTo>
                <a:lnTo>
                  <a:pt x="618490" y="946577"/>
                </a:lnTo>
                <a:lnTo>
                  <a:pt x="630873" y="941497"/>
                </a:lnTo>
                <a:lnTo>
                  <a:pt x="642937" y="937369"/>
                </a:lnTo>
                <a:lnTo>
                  <a:pt x="655637" y="933876"/>
                </a:lnTo>
                <a:lnTo>
                  <a:pt x="668337" y="930700"/>
                </a:lnTo>
                <a:lnTo>
                  <a:pt x="681673" y="928478"/>
                </a:lnTo>
                <a:lnTo>
                  <a:pt x="694690" y="926890"/>
                </a:lnTo>
                <a:lnTo>
                  <a:pt x="708025" y="925937"/>
                </a:lnTo>
                <a:lnTo>
                  <a:pt x="721677" y="925302"/>
                </a:lnTo>
                <a:lnTo>
                  <a:pt x="1065530" y="925302"/>
                </a:lnTo>
                <a:lnTo>
                  <a:pt x="1065530" y="221323"/>
                </a:lnTo>
                <a:lnTo>
                  <a:pt x="1066165" y="209574"/>
                </a:lnTo>
                <a:lnTo>
                  <a:pt x="1066800" y="198461"/>
                </a:lnTo>
                <a:lnTo>
                  <a:pt x="1068387" y="187664"/>
                </a:lnTo>
                <a:lnTo>
                  <a:pt x="1070293" y="176551"/>
                </a:lnTo>
                <a:lnTo>
                  <a:pt x="1072515" y="165754"/>
                </a:lnTo>
                <a:lnTo>
                  <a:pt x="1075690" y="155276"/>
                </a:lnTo>
                <a:lnTo>
                  <a:pt x="1079183" y="145114"/>
                </a:lnTo>
                <a:lnTo>
                  <a:pt x="1083310" y="134953"/>
                </a:lnTo>
                <a:lnTo>
                  <a:pt x="1087437" y="125110"/>
                </a:lnTo>
                <a:lnTo>
                  <a:pt x="1092517" y="115584"/>
                </a:lnTo>
                <a:lnTo>
                  <a:pt x="1097915" y="106375"/>
                </a:lnTo>
                <a:lnTo>
                  <a:pt x="1103630" y="97166"/>
                </a:lnTo>
                <a:lnTo>
                  <a:pt x="1109663" y="88910"/>
                </a:lnTo>
                <a:lnTo>
                  <a:pt x="1116013" y="80337"/>
                </a:lnTo>
                <a:lnTo>
                  <a:pt x="1122997" y="72399"/>
                </a:lnTo>
                <a:lnTo>
                  <a:pt x="1130617" y="64778"/>
                </a:lnTo>
                <a:lnTo>
                  <a:pt x="1138237" y="57474"/>
                </a:lnTo>
                <a:lnTo>
                  <a:pt x="1146493" y="50488"/>
                </a:lnTo>
                <a:lnTo>
                  <a:pt x="1154430" y="43820"/>
                </a:lnTo>
                <a:lnTo>
                  <a:pt x="1163320" y="37469"/>
                </a:lnTo>
                <a:lnTo>
                  <a:pt x="1171893" y="31754"/>
                </a:lnTo>
                <a:lnTo>
                  <a:pt x="1181735" y="26356"/>
                </a:lnTo>
                <a:lnTo>
                  <a:pt x="1191260" y="21910"/>
                </a:lnTo>
                <a:lnTo>
                  <a:pt x="1200785" y="17147"/>
                </a:lnTo>
                <a:lnTo>
                  <a:pt x="1210627" y="13337"/>
                </a:lnTo>
                <a:lnTo>
                  <a:pt x="1221105" y="9844"/>
                </a:lnTo>
                <a:lnTo>
                  <a:pt x="1231583" y="6986"/>
                </a:lnTo>
                <a:lnTo>
                  <a:pt x="1242377" y="4128"/>
                </a:lnTo>
                <a:lnTo>
                  <a:pt x="1253173" y="2223"/>
                </a:lnTo>
                <a:lnTo>
                  <a:pt x="1264285" y="1270"/>
                </a:lnTo>
                <a:lnTo>
                  <a:pt x="1275397"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28" name="KSO_Shape"/>
          <p:cNvSpPr>
            <a:spLocks noChangeAspect="1"/>
          </p:cNvSpPr>
          <p:nvPr/>
        </p:nvSpPr>
        <p:spPr>
          <a:xfrm rot="19938244">
            <a:off x="3376296" y="199458"/>
            <a:ext cx="362903" cy="571500"/>
          </a:xfrm>
          <a:custGeom>
            <a:avLst/>
            <a:gdLst/>
            <a:ahLst/>
            <a:cxnLst/>
            <a:rect l="l" t="t" r="r" b="b"/>
            <a:pathLst>
              <a:path w="621055" h="978642">
                <a:moveTo>
                  <a:pt x="13003" y="762005"/>
                </a:moveTo>
                <a:lnTo>
                  <a:pt x="181111" y="859062"/>
                </a:lnTo>
                <a:lnTo>
                  <a:pt x="0" y="978642"/>
                </a:lnTo>
                <a:close/>
                <a:moveTo>
                  <a:pt x="502622" y="186898"/>
                </a:moveTo>
                <a:lnTo>
                  <a:pt x="175090" y="754200"/>
                </a:lnTo>
                <a:lnTo>
                  <a:pt x="196101" y="766331"/>
                </a:lnTo>
                <a:lnTo>
                  <a:pt x="523633" y="199029"/>
                </a:lnTo>
                <a:close/>
                <a:moveTo>
                  <a:pt x="457985" y="161127"/>
                </a:moveTo>
                <a:lnTo>
                  <a:pt x="130453" y="728429"/>
                </a:lnTo>
                <a:lnTo>
                  <a:pt x="151464" y="740560"/>
                </a:lnTo>
                <a:lnTo>
                  <a:pt x="478996" y="173258"/>
                </a:lnTo>
                <a:close/>
                <a:moveTo>
                  <a:pt x="413348" y="135356"/>
                </a:moveTo>
                <a:lnTo>
                  <a:pt x="85816" y="702658"/>
                </a:lnTo>
                <a:lnTo>
                  <a:pt x="106827" y="714789"/>
                </a:lnTo>
                <a:lnTo>
                  <a:pt x="434359" y="147487"/>
                </a:lnTo>
                <a:close/>
                <a:moveTo>
                  <a:pt x="417712" y="61029"/>
                </a:moveTo>
                <a:lnTo>
                  <a:pt x="585820" y="158086"/>
                </a:lnTo>
                <a:lnTo>
                  <a:pt x="191736" y="840659"/>
                </a:lnTo>
                <a:lnTo>
                  <a:pt x="23628" y="743602"/>
                </a:lnTo>
                <a:close/>
                <a:moveTo>
                  <a:pt x="452947" y="0"/>
                </a:moveTo>
                <a:lnTo>
                  <a:pt x="621055" y="97057"/>
                </a:lnTo>
                <a:lnTo>
                  <a:pt x="596793" y="139079"/>
                </a:lnTo>
                <a:lnTo>
                  <a:pt x="428686" y="4202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29" name="文本框 28"/>
          <p:cNvSpPr txBox="1"/>
          <p:nvPr/>
        </p:nvSpPr>
        <p:spPr>
          <a:xfrm>
            <a:off x="3851220" y="296333"/>
            <a:ext cx="4987980"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登录司机后台网站</a:t>
            </a:r>
            <a:endParaRPr lang="zh-CN" altLang="en-US" sz="32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591987" y="870777"/>
            <a:ext cx="7965946" cy="1107996"/>
          </a:xfrm>
          <a:prstGeom prst="rect">
            <a:avLst/>
          </a:prstGeom>
          <a:noFill/>
        </p:spPr>
        <p:txBody>
          <a:bodyPr wrap="square" rtlCol="0">
            <a:spAutoFit/>
          </a:bodyPr>
          <a:lstStyle/>
          <a:p>
            <a:r>
              <a:rPr lang="en-US" altLang="zh-CN" sz="6600" dirty="0"/>
              <a:t>p</a:t>
            </a:r>
            <a:r>
              <a:rPr lang="en-US" altLang="zh-CN" sz="6600" dirty="0" smtClean="0"/>
              <a:t>artners.uber.com.cn</a:t>
            </a:r>
            <a:endParaRPr lang="zh-CN" altLang="en-US" sz="6600" dirty="0"/>
          </a:p>
        </p:txBody>
      </p:sp>
      <p:pic>
        <p:nvPicPr>
          <p:cNvPr id="31" name="图片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45" y="2037599"/>
            <a:ext cx="3044266" cy="4304783"/>
          </a:xfrm>
          <a:prstGeom prst="rect">
            <a:avLst/>
          </a:prstGeom>
          <a:effectLst>
            <a:outerShdw blurRad="63500" sx="102000" sy="102000" algn="ctr" rotWithShape="0">
              <a:prstClr val="black">
                <a:alpha val="40000"/>
              </a:prstClr>
            </a:outerShdw>
          </a:effectLst>
        </p:spPr>
      </p:pic>
      <p:sp>
        <p:nvSpPr>
          <p:cNvPr id="32" name="矩形 31"/>
          <p:cNvSpPr/>
          <p:nvPr/>
        </p:nvSpPr>
        <p:spPr>
          <a:xfrm>
            <a:off x="823319" y="3920067"/>
            <a:ext cx="2678678" cy="4656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3901564" y="3920067"/>
            <a:ext cx="2844800"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输入账号</a:t>
            </a:r>
            <a:endParaRPr lang="zh-CN" altLang="en-US" sz="2400" dirty="0">
              <a:latin typeface="微软雅黑" panose="020B0503020204020204" pitchFamily="34" charset="-122"/>
              <a:ea typeface="微软雅黑" panose="020B0503020204020204" pitchFamily="34" charset="-122"/>
            </a:endParaRPr>
          </a:p>
        </p:txBody>
      </p:sp>
      <p:sp>
        <p:nvSpPr>
          <p:cNvPr id="34" name="矩形 33"/>
          <p:cNvSpPr/>
          <p:nvPr/>
        </p:nvSpPr>
        <p:spPr>
          <a:xfrm>
            <a:off x="820989" y="4968084"/>
            <a:ext cx="2678678" cy="4656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3901564" y="4972085"/>
            <a:ext cx="2844800"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输入原密码</a:t>
            </a:r>
            <a:endParaRPr lang="zh-CN" altLang="en-US" sz="2400" dirty="0">
              <a:latin typeface="微软雅黑" panose="020B0503020204020204" pitchFamily="34" charset="-122"/>
              <a:ea typeface="微软雅黑" panose="020B0503020204020204" pitchFamily="34" charset="-122"/>
            </a:endParaRPr>
          </a:p>
        </p:txBody>
      </p:sp>
      <p:sp>
        <p:nvSpPr>
          <p:cNvPr id="36" name="KSO_Shape"/>
          <p:cNvSpPr>
            <a:spLocks noChangeAspect="1"/>
          </p:cNvSpPr>
          <p:nvPr/>
        </p:nvSpPr>
        <p:spPr>
          <a:xfrm rot="10800000">
            <a:off x="3072540" y="3990300"/>
            <a:ext cx="900451" cy="343672"/>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39" name="KSO_Shape"/>
          <p:cNvSpPr>
            <a:spLocks noChangeAspect="1"/>
          </p:cNvSpPr>
          <p:nvPr/>
        </p:nvSpPr>
        <p:spPr>
          <a:xfrm rot="10800000">
            <a:off x="3077316" y="5036327"/>
            <a:ext cx="900451" cy="343672"/>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pic>
        <p:nvPicPr>
          <p:cNvPr id="40" name="图片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1166" y="2025723"/>
            <a:ext cx="3005740" cy="4311357"/>
          </a:xfrm>
          <a:prstGeom prst="rect">
            <a:avLst/>
          </a:prstGeom>
          <a:effectLst>
            <a:outerShdw blurRad="63500" sx="102000" sy="102000" algn="ctr" rotWithShape="0">
              <a:prstClr val="black">
                <a:alpha val="40000"/>
              </a:prstClr>
            </a:outerShdw>
          </a:effectLst>
        </p:spPr>
      </p:pic>
      <p:sp>
        <p:nvSpPr>
          <p:cNvPr id="41" name="矩形 40"/>
          <p:cNvSpPr/>
          <p:nvPr/>
        </p:nvSpPr>
        <p:spPr>
          <a:xfrm>
            <a:off x="6288219" y="3169581"/>
            <a:ext cx="2246182" cy="4656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9421812" y="3184723"/>
            <a:ext cx="2844800"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点击个人资料</a:t>
            </a:r>
            <a:endParaRPr lang="zh-CN" altLang="en-US" sz="2400" dirty="0">
              <a:latin typeface="微软雅黑" panose="020B0503020204020204" pitchFamily="34" charset="-122"/>
              <a:ea typeface="微软雅黑" panose="020B0503020204020204" pitchFamily="34" charset="-122"/>
            </a:endParaRPr>
          </a:p>
        </p:txBody>
      </p:sp>
      <p:sp>
        <p:nvSpPr>
          <p:cNvPr id="43" name="矩形 42"/>
          <p:cNvSpPr/>
          <p:nvPr/>
        </p:nvSpPr>
        <p:spPr>
          <a:xfrm>
            <a:off x="6288219" y="2088741"/>
            <a:ext cx="603648" cy="4656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KSO_Shape"/>
          <p:cNvSpPr>
            <a:spLocks noChangeAspect="1"/>
          </p:cNvSpPr>
          <p:nvPr/>
        </p:nvSpPr>
        <p:spPr>
          <a:xfrm rot="10800000">
            <a:off x="8022441" y="3225248"/>
            <a:ext cx="1294861" cy="343672"/>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46" name="KSO_Shape"/>
          <p:cNvSpPr>
            <a:spLocks noChangeAspect="1"/>
          </p:cNvSpPr>
          <p:nvPr/>
        </p:nvSpPr>
        <p:spPr>
          <a:xfrm rot="10800000">
            <a:off x="8005387" y="2114115"/>
            <a:ext cx="1294861" cy="343672"/>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47" name="文本框 46"/>
          <p:cNvSpPr txBox="1"/>
          <p:nvPr/>
        </p:nvSpPr>
        <p:spPr>
          <a:xfrm>
            <a:off x="9416595" y="2056319"/>
            <a:ext cx="2844800"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点击左上角</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186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矩形 3"/>
          <p:cNvSpPr/>
          <p:nvPr/>
        </p:nvSpPr>
        <p:spPr>
          <a:xfrm>
            <a:off x="3914775" y="1266825"/>
            <a:ext cx="4352925" cy="4343400"/>
          </a:xfrm>
          <a:prstGeom prst="rect">
            <a:avLst/>
          </a:prstGeom>
          <a:solidFill>
            <a:srgbClr val="C1C0C7">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1C0C7"/>
              </a:solidFill>
            </a:endParaRPr>
          </a:p>
        </p:txBody>
      </p:sp>
      <p:sp>
        <p:nvSpPr>
          <p:cNvPr id="5" name="矩形 4"/>
          <p:cNvSpPr/>
          <p:nvPr/>
        </p:nvSpPr>
        <p:spPr>
          <a:xfrm>
            <a:off x="3609974" y="371475"/>
            <a:ext cx="1628776" cy="1452563"/>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857393" y="1238250"/>
            <a:ext cx="1449077" cy="646331"/>
          </a:xfrm>
          <a:prstGeom prst="rect">
            <a:avLst/>
          </a:prstGeom>
          <a:noFill/>
        </p:spPr>
        <p:txBody>
          <a:bodyPr wrap="square" rtlCol="0">
            <a:spAutoFit/>
          </a:bodyPr>
          <a:lstStyle/>
          <a:p>
            <a:r>
              <a:rPr lang="en-US" altLang="zh-CN" sz="3600" b="1" dirty="0" smtClean="0">
                <a:solidFill>
                  <a:srgbClr val="E0DEDC"/>
                </a:solidFill>
                <a:latin typeface="微软雅黑" panose="020B0503020204020204" pitchFamily="34" charset="-122"/>
                <a:ea typeface="微软雅黑" panose="020B0503020204020204" pitchFamily="34" charset="-122"/>
              </a:rPr>
              <a:t>UBER</a:t>
            </a:r>
            <a:endParaRPr lang="zh-CN" altLang="en-US" sz="3600" b="1" dirty="0">
              <a:solidFill>
                <a:srgbClr val="E0DEDC"/>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914775" y="1958147"/>
            <a:ext cx="4647502" cy="3139321"/>
          </a:xfrm>
          <a:prstGeom prst="rect">
            <a:avLst/>
          </a:prstGeom>
          <a:noFill/>
        </p:spPr>
        <p:txBody>
          <a:bodyPr wrap="square" rtlCol="0">
            <a:spAutoFit/>
          </a:bodyPr>
          <a:lstStyle/>
          <a:p>
            <a:r>
              <a:rPr lang="zh-CN" altLang="en-US" sz="200" b="1" dirty="0" smtClean="0">
                <a:solidFill>
                  <a:schemeClr val="bg1"/>
                </a:solidFill>
                <a:latin typeface="微软雅黑" panose="020B0503020204020204" pitchFamily="34" charset="-122"/>
                <a:ea typeface="微软雅黑" panose="020B0503020204020204" pitchFamily="34" charset="-122"/>
              </a:rPr>
              <a:t>       </a:t>
            </a:r>
            <a:r>
              <a:rPr lang="zh-CN" altLang="en-US" sz="3200" b="1" dirty="0" smtClean="0">
                <a:solidFill>
                  <a:schemeClr val="bg1"/>
                </a:solidFill>
                <a:latin typeface="微软雅黑" panose="020B0503020204020204" pitchFamily="34" charset="-122"/>
                <a:ea typeface="微软雅黑" panose="020B0503020204020204" pitchFamily="34" charset="-122"/>
              </a:rPr>
              <a:t>欢迎您成为我们的一员</a:t>
            </a:r>
            <a:r>
              <a:rPr lang="zh-CN" altLang="en-US" sz="16600" b="1" dirty="0" smtClean="0">
                <a:solidFill>
                  <a:srgbClr val="24BAD6"/>
                </a:solidFill>
                <a:latin typeface="微软雅黑" panose="020B0503020204020204" pitchFamily="34" charset="-122"/>
                <a:ea typeface="微软雅黑" panose="020B0503020204020204" pitchFamily="34" charset="-122"/>
              </a:rPr>
              <a:t>谢谢</a:t>
            </a:r>
            <a:endParaRPr lang="en-US" altLang="zh-CN" sz="16600" b="1" dirty="0" smtClean="0">
              <a:solidFill>
                <a:srgbClr val="24BAD6"/>
              </a:solidFill>
              <a:latin typeface="微软雅黑" panose="020B0503020204020204" pitchFamily="34" charset="-122"/>
              <a:ea typeface="微软雅黑" panose="020B0503020204020204" pitchFamily="34" charset="-122"/>
            </a:endParaRPr>
          </a:p>
        </p:txBody>
      </p:sp>
      <p:sp>
        <p:nvSpPr>
          <p:cNvPr id="8" name="矩形 7"/>
          <p:cNvSpPr/>
          <p:nvPr/>
        </p:nvSpPr>
        <p:spPr>
          <a:xfrm>
            <a:off x="3438177" y="3771900"/>
            <a:ext cx="714375" cy="704850"/>
          </a:xfrm>
          <a:prstGeom prst="rect">
            <a:avLst/>
          </a:prstGeom>
          <a:solidFill>
            <a:srgbClr val="C1C0C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777394" y="5097468"/>
            <a:ext cx="823680" cy="794541"/>
          </a:xfrm>
          <a:prstGeom prst="rect">
            <a:avLst/>
          </a:prstGeom>
          <a:solidFill>
            <a:srgbClr val="C1C0C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432179" y="4878393"/>
            <a:ext cx="442798" cy="438150"/>
          </a:xfrm>
          <a:prstGeom prst="rect">
            <a:avLst/>
          </a:prstGeom>
          <a:solidFill>
            <a:srgbClr val="C1C0C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2143" y="6253447"/>
            <a:ext cx="2805014" cy="402030"/>
          </a:xfrm>
          <a:prstGeom prst="rect">
            <a:avLst/>
          </a:prstGeom>
        </p:spPr>
      </p:pic>
    </p:spTree>
    <p:extLst>
      <p:ext uri="{BB962C8B-B14F-4D97-AF65-F5344CB8AC3E}">
        <p14:creationId xmlns:p14="http://schemas.microsoft.com/office/powerpoint/2010/main" val="369569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等腰三角形 3"/>
          <p:cNvSpPr>
            <a:spLocks noChangeAspect="1"/>
          </p:cNvSpPr>
          <p:nvPr/>
        </p:nvSpPr>
        <p:spPr>
          <a:xfrm>
            <a:off x="1346200" y="1951210"/>
            <a:ext cx="4961467" cy="4889857"/>
          </a:xfrm>
          <a:prstGeom prst="triangle">
            <a:avLst/>
          </a:prstGeom>
          <a:noFill/>
          <a:ln w="31750">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a:spLocks noChangeAspect="1"/>
          </p:cNvSpPr>
          <p:nvPr/>
        </p:nvSpPr>
        <p:spPr>
          <a:xfrm rot="10800000">
            <a:off x="1346200" y="-16933"/>
            <a:ext cx="4961467" cy="4889857"/>
          </a:xfrm>
          <a:prstGeom prst="triangle">
            <a:avLst/>
          </a:prstGeom>
          <a:noFill/>
          <a:ln w="31750">
            <a:solidFill>
              <a:schemeClr val="bg1">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111500" y="2750347"/>
            <a:ext cx="3323167" cy="1323439"/>
          </a:xfrm>
          <a:prstGeom prst="rect">
            <a:avLst/>
          </a:prstGeom>
          <a:noFill/>
        </p:spPr>
        <p:txBody>
          <a:bodyPr wrap="square" rtlCol="0">
            <a:spAutoFit/>
          </a:bodyPr>
          <a:lstStyle/>
          <a:p>
            <a:r>
              <a:rPr lang="en-US" altLang="zh-CN" sz="8000" b="1" dirty="0" smtClean="0">
                <a:solidFill>
                  <a:srgbClr val="24BAD6"/>
                </a:solidFill>
                <a:latin typeface="微软雅黑" panose="020B0503020204020204" pitchFamily="34" charset="-122"/>
                <a:ea typeface="微软雅黑" panose="020B0503020204020204" pitchFamily="34" charset="-122"/>
              </a:rPr>
              <a:t>02</a:t>
            </a:r>
            <a:endParaRPr lang="zh-CN" altLang="en-US" sz="8000" b="1" dirty="0">
              <a:solidFill>
                <a:srgbClr val="24BAD6"/>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619619" y="1335115"/>
            <a:ext cx="4915031" cy="1015663"/>
          </a:xfrm>
          <a:prstGeom prst="rect">
            <a:avLst/>
          </a:prstGeom>
          <a:noFill/>
        </p:spPr>
        <p:txBody>
          <a:bodyPr wrap="square" rtlCol="0">
            <a:spAutoFit/>
          </a:bodyPr>
          <a:lstStyle/>
          <a:p>
            <a:r>
              <a:rPr lang="zh-CN" altLang="en-US" sz="4800" b="1" smtClean="0">
                <a:solidFill>
                  <a:srgbClr val="C1C0C7"/>
                </a:solidFill>
                <a:latin typeface="微软雅黑" panose="020B0503020204020204" pitchFamily="34" charset="-122"/>
                <a:ea typeface="微软雅黑" panose="020B0503020204020204" pitchFamily="34" charset="-122"/>
              </a:rPr>
              <a:t>交通信号</a:t>
            </a:r>
            <a:r>
              <a:rPr lang="zh-CN" altLang="en-US" sz="6000" b="1" smtClean="0">
                <a:solidFill>
                  <a:srgbClr val="24BAD6"/>
                </a:solidFill>
                <a:latin typeface="微软雅黑" panose="020B0503020204020204" pitchFamily="34" charset="-122"/>
                <a:ea typeface="微软雅黑" panose="020B0503020204020204" pitchFamily="34" charset="-122"/>
              </a:rPr>
              <a:t>控制</a:t>
            </a:r>
            <a:endParaRPr lang="zh-CN" altLang="en-US" sz="6000" b="1" dirty="0">
              <a:solidFill>
                <a:srgbClr val="24BAD6"/>
              </a:solidFill>
              <a:latin typeface="微软雅黑" panose="020B0503020204020204" pitchFamily="34" charset="-122"/>
              <a:ea typeface="微软雅黑" panose="020B0503020204020204" pitchFamily="34" charset="-122"/>
            </a:endParaRPr>
          </a:p>
        </p:txBody>
      </p:sp>
      <p:sp>
        <p:nvSpPr>
          <p:cNvPr id="8" name="KSO_Shape"/>
          <p:cNvSpPr/>
          <p:nvPr/>
        </p:nvSpPr>
        <p:spPr>
          <a:xfrm>
            <a:off x="8480313" y="97696"/>
            <a:ext cx="701258" cy="1198732"/>
          </a:xfrm>
          <a:custGeom>
            <a:avLst/>
            <a:gdLst/>
            <a:ahLst/>
            <a:cxnLst/>
            <a:rect l="l" t="t" r="r" b="b"/>
            <a:pathLst>
              <a:path w="559792" h="955625">
                <a:moveTo>
                  <a:pt x="279896" y="194422"/>
                </a:moveTo>
                <a:cubicBezTo>
                  <a:pt x="168660" y="194422"/>
                  <a:pt x="78485" y="284596"/>
                  <a:pt x="78485" y="395833"/>
                </a:cubicBezTo>
                <a:cubicBezTo>
                  <a:pt x="78485" y="507069"/>
                  <a:pt x="168660" y="597244"/>
                  <a:pt x="279896" y="597244"/>
                </a:cubicBezTo>
                <a:cubicBezTo>
                  <a:pt x="391133" y="597244"/>
                  <a:pt x="481307" y="507069"/>
                  <a:pt x="481307" y="395833"/>
                </a:cubicBezTo>
                <a:cubicBezTo>
                  <a:pt x="481307" y="284596"/>
                  <a:pt x="391133" y="194422"/>
                  <a:pt x="279896" y="194422"/>
                </a:cubicBezTo>
                <a:close/>
                <a:moveTo>
                  <a:pt x="279896" y="0"/>
                </a:moveTo>
                <a:cubicBezTo>
                  <a:pt x="381198" y="-1"/>
                  <a:pt x="482501" y="38646"/>
                  <a:pt x="559792" y="115937"/>
                </a:cubicBezTo>
                <a:cubicBezTo>
                  <a:pt x="714375" y="270519"/>
                  <a:pt x="714375" y="521146"/>
                  <a:pt x="559792" y="675729"/>
                </a:cubicBezTo>
                <a:lnTo>
                  <a:pt x="279896" y="955625"/>
                </a:lnTo>
                <a:lnTo>
                  <a:pt x="0" y="675729"/>
                </a:lnTo>
                <a:cubicBezTo>
                  <a:pt x="-154583" y="521146"/>
                  <a:pt x="-154583" y="270519"/>
                  <a:pt x="0" y="115937"/>
                </a:cubicBezTo>
                <a:cubicBezTo>
                  <a:pt x="77291" y="38646"/>
                  <a:pt x="178594" y="-1"/>
                  <a:pt x="279896" y="0"/>
                </a:cubicBezTo>
                <a:close/>
              </a:path>
            </a:pathLst>
          </a:cu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dirty="0">
              <a:solidFill>
                <a:srgbClr val="C1C0C7"/>
              </a:solidFill>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1571" y="6004898"/>
            <a:ext cx="2926875" cy="762027"/>
          </a:xfrm>
          <a:prstGeom prst="rect">
            <a:avLst/>
          </a:prstGeom>
        </p:spPr>
      </p:pic>
      <p:sp>
        <p:nvSpPr>
          <p:cNvPr id="11" name="文本框 12"/>
          <p:cNvSpPr txBox="1">
            <a:spLocks noChangeArrowheads="1"/>
          </p:cNvSpPr>
          <p:nvPr/>
        </p:nvSpPr>
        <p:spPr bwMode="auto">
          <a:xfrm>
            <a:off x="5792996" y="2648476"/>
            <a:ext cx="631545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交通信号及通行行为控制</a:t>
            </a:r>
            <a:endParaRPr lang="en-US" altLang="zh-CN"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交通流基本理论</a:t>
            </a:r>
            <a:endParaRPr lang="en-US" altLang="zh-CN" dirty="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交通信号控制参数与方法</a:t>
            </a:r>
            <a:endParaRPr lang="en-US" altLang="zh-CN"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交通信号相位控制</a:t>
            </a:r>
            <a:endParaRPr lang="en-US" altLang="zh-CN" dirty="0" smtClean="0">
              <a:solidFill>
                <a:srgbClr val="C1C0C7"/>
              </a:solidFill>
              <a:latin typeface="微软雅黑" charset="-122"/>
              <a:ea typeface="微软雅黑" charset="-122"/>
              <a:cs typeface="微软雅黑" charset="-122"/>
            </a:endParaRPr>
          </a:p>
          <a:p>
            <a:pPr eaLnBrk="1" hangingPunct="1">
              <a:lnSpc>
                <a:spcPct val="150000"/>
              </a:lnSpc>
              <a:spcBef>
                <a:spcPct val="0"/>
              </a:spcBef>
              <a:buFontTx/>
              <a:buChar char="-"/>
            </a:pPr>
            <a:r>
              <a:rPr lang="zh-CN" altLang="en-US" dirty="0" smtClean="0">
                <a:solidFill>
                  <a:srgbClr val="C1C0C7"/>
                </a:solidFill>
                <a:latin typeface="微软雅黑" charset="-122"/>
                <a:ea typeface="微软雅黑" charset="-122"/>
                <a:cs typeface="微软雅黑" charset="-122"/>
              </a:rPr>
              <a:t>交通控制的性能评价指标</a:t>
            </a:r>
            <a:endParaRPr lang="en-US" altLang="zh-CN" dirty="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76067384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1587500" y="120650"/>
            <a:ext cx="2814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通行行为控制</a:t>
            </a:r>
            <a:endParaRPr lang="en-US" altLang="zh-CN" dirty="0">
              <a:solidFill>
                <a:srgbClr val="0E1014"/>
              </a:solidFill>
              <a:latin typeface="微软雅黑" charset="-122"/>
              <a:ea typeface="微软雅黑" charset="-122"/>
              <a:cs typeface="微软雅黑" charset="-122"/>
            </a:endParaRPr>
          </a:p>
        </p:txBody>
      </p:sp>
      <p:pic>
        <p:nvPicPr>
          <p:cNvPr id="20" name="图片 19"/>
          <p:cNvPicPr/>
          <p:nvPr/>
        </p:nvPicPr>
        <p:blipFill rotWithShape="1">
          <a:blip r:embed="rId5" cstate="print">
            <a:extLst>
              <a:ext uri="{28A0092B-C50C-407E-A947-70E740481C1C}">
                <a14:useLocalDpi xmlns:a14="http://schemas.microsoft.com/office/drawing/2010/main" val="0"/>
              </a:ext>
            </a:extLst>
          </a:blip>
          <a:srcRect l="5550" t="4238" r="2312" b="2458"/>
          <a:stretch/>
        </p:blipFill>
        <p:spPr>
          <a:xfrm>
            <a:off x="2298358" y="1274765"/>
            <a:ext cx="7710616" cy="4580859"/>
          </a:xfrm>
          <a:prstGeom prst="rect">
            <a:avLst/>
          </a:prstGeom>
        </p:spPr>
      </p:pic>
    </p:spTree>
    <p:extLst>
      <p:ext uri="{BB962C8B-B14F-4D97-AF65-F5344CB8AC3E}">
        <p14:creationId xmlns:p14="http://schemas.microsoft.com/office/powerpoint/2010/main" val="1456908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1335302" y="127978"/>
            <a:ext cx="2814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交通流基本理论</a:t>
            </a:r>
            <a:endParaRPr lang="en-US" altLang="zh-CN" dirty="0">
              <a:solidFill>
                <a:srgbClr val="0E1014"/>
              </a:solidFill>
              <a:latin typeface="微软雅黑" charset="-122"/>
              <a:ea typeface="微软雅黑" charset="-122"/>
              <a:cs typeface="微软雅黑" charset="-122"/>
            </a:endParaRPr>
          </a:p>
        </p:txBody>
      </p:sp>
      <p:sp>
        <p:nvSpPr>
          <p:cNvPr id="6" name="文本框 12"/>
          <p:cNvSpPr txBox="1">
            <a:spLocks noChangeArrowheads="1"/>
          </p:cNvSpPr>
          <p:nvPr/>
        </p:nvSpPr>
        <p:spPr bwMode="auto">
          <a:xfrm>
            <a:off x="344057" y="1154114"/>
            <a:ext cx="11444287"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交通流公式：</a:t>
            </a:r>
            <a:r>
              <a:rPr lang="it-IT" altLang="zh-CN" dirty="0" err="1" smtClean="0">
                <a:solidFill>
                  <a:srgbClr val="C1C0C7"/>
                </a:solidFill>
                <a:latin typeface="微软雅黑" charset="-122"/>
                <a:ea typeface="微软雅黑" charset="-122"/>
                <a:cs typeface="微软雅黑" charset="-122"/>
              </a:rPr>
              <a:t>q</a:t>
            </a:r>
            <a:r>
              <a:rPr lang="it-IT" altLang="zh-CN" dirty="0" smtClean="0">
                <a:solidFill>
                  <a:srgbClr val="C1C0C7"/>
                </a:solidFill>
                <a:latin typeface="微软雅黑" charset="-122"/>
                <a:ea typeface="微软雅黑" charset="-122"/>
                <a:cs typeface="微软雅黑" charset="-122"/>
              </a:rPr>
              <a:t>=</a:t>
            </a:r>
            <a:r>
              <a:rPr lang="it-IT" altLang="zh-CN" dirty="0" err="1" smtClean="0">
                <a:solidFill>
                  <a:srgbClr val="C1C0C7"/>
                </a:solidFill>
                <a:latin typeface="微软雅黑" charset="-122"/>
                <a:ea typeface="微软雅黑" charset="-122"/>
                <a:cs typeface="微软雅黑" charset="-122"/>
              </a:rPr>
              <a:t>k·v</a:t>
            </a:r>
            <a:endParaRPr lang="it-IT" altLang="zh-CN" dirty="0" smtClean="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endParaRPr lang="it-IT" altLang="zh-CN" dirty="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泊松</a:t>
            </a:r>
            <a:r>
              <a:rPr lang="zh-CN" altLang="en-US" dirty="0">
                <a:solidFill>
                  <a:srgbClr val="C1C0C7"/>
                </a:solidFill>
                <a:latin typeface="微软雅黑" charset="-122"/>
                <a:ea typeface="微软雅黑" charset="-122"/>
                <a:cs typeface="微软雅黑" charset="-122"/>
              </a:rPr>
              <a:t>分布：车辆（或人）的到达时随机的，相互之间影响不大，也不受外界干扰，这种情况发生在交通流密度不大的时候</a:t>
            </a:r>
            <a:r>
              <a:rPr lang="zh-CN" altLang="en-US" dirty="0" smtClean="0">
                <a:solidFill>
                  <a:srgbClr val="C1C0C7"/>
                </a:solidFill>
                <a:latin typeface="微软雅黑" charset="-122"/>
                <a:ea typeface="微软雅黑" charset="-122"/>
                <a:cs typeface="微软雅黑" charset="-122"/>
              </a:rPr>
              <a:t>。</a:t>
            </a: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endParaRPr lang="zh-CN" altLang="en-US" dirty="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二项</a:t>
            </a:r>
            <a:r>
              <a:rPr lang="zh-CN" altLang="en-US" dirty="0">
                <a:solidFill>
                  <a:srgbClr val="C1C0C7"/>
                </a:solidFill>
                <a:latin typeface="微软雅黑" charset="-122"/>
                <a:ea typeface="微软雅黑" charset="-122"/>
                <a:cs typeface="微软雅黑" charset="-122"/>
              </a:rPr>
              <a:t>分布：车辆比较拥挤、自由行使机会不多的车流。</a:t>
            </a:r>
          </a:p>
          <a:p>
            <a:pPr marL="0" indent="0">
              <a:lnSpc>
                <a:spcPct val="150000"/>
              </a:lnSpc>
              <a:spcBef>
                <a:spcPct val="0"/>
              </a:spcBef>
              <a:buNone/>
            </a:pPr>
            <a:endParaRPr lang="en-US" altLang="zh-CN" dirty="0" smtClean="0">
              <a:solidFill>
                <a:srgbClr val="C1C0C7"/>
              </a:solidFill>
              <a:latin typeface="微软雅黑" charset="-122"/>
              <a:ea typeface="微软雅黑" charset="-122"/>
              <a:cs typeface="微软雅黑" charset="-122"/>
            </a:endParaRPr>
          </a:p>
          <a:p>
            <a:pPr marL="0" indent="0">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负二</a:t>
            </a:r>
            <a:r>
              <a:rPr lang="zh-CN" altLang="en-US" dirty="0">
                <a:solidFill>
                  <a:srgbClr val="C1C0C7"/>
                </a:solidFill>
                <a:latin typeface="微软雅黑" charset="-122"/>
                <a:ea typeface="微软雅黑" charset="-122"/>
                <a:cs typeface="微软雅黑" charset="-122"/>
              </a:rPr>
              <a:t>项分布：到达量波动很大的车流。</a:t>
            </a:r>
          </a:p>
          <a:p>
            <a:pPr marL="0" indent="0" eaLnBrk="1" hangingPunct="1">
              <a:lnSpc>
                <a:spcPct val="150000"/>
              </a:lnSpc>
              <a:spcBef>
                <a:spcPct val="0"/>
              </a:spcBef>
              <a:buNone/>
            </a:pPr>
            <a:endParaRPr lang="it-IT" altLang="zh-CN" dirty="0" smtClean="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4847001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交通信号控制参数</a:t>
            </a:r>
            <a:endParaRPr lang="en-US" altLang="zh-CN" dirty="0" smtClean="0">
              <a:solidFill>
                <a:srgbClr val="0E1014"/>
              </a:solidFill>
              <a:latin typeface="微软雅黑" charset="-122"/>
              <a:ea typeface="微软雅黑" charset="-122"/>
              <a:cs typeface="微软雅黑" charset="-122"/>
            </a:endParaRPr>
          </a:p>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与方式</a:t>
            </a:r>
            <a:endParaRPr lang="en-US" altLang="zh-CN" dirty="0">
              <a:solidFill>
                <a:srgbClr val="0E1014"/>
              </a:solidFill>
              <a:latin typeface="微软雅黑" charset="-122"/>
              <a:ea typeface="微软雅黑" charset="-122"/>
              <a:cs typeface="微软雅黑" charset="-122"/>
            </a:endParaRPr>
          </a:p>
        </p:txBody>
      </p:sp>
      <p:sp>
        <p:nvSpPr>
          <p:cNvPr id="6" name="文本框 12"/>
          <p:cNvSpPr txBox="1">
            <a:spLocks noChangeArrowheads="1"/>
          </p:cNvSpPr>
          <p:nvPr/>
        </p:nvSpPr>
        <p:spPr bwMode="auto">
          <a:xfrm>
            <a:off x="1160954" y="1447022"/>
            <a:ext cx="11444287"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交通流控制的基本参数：</a:t>
            </a:r>
            <a:endParaRPr lang="en-US" altLang="zh-CN" dirty="0" smtClean="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相位、周期、绿信比</a:t>
            </a:r>
            <a:endParaRPr lang="en-US" altLang="zh-CN" dirty="0" smtClean="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endParaRPr lang="en-US" altLang="zh-CN" dirty="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交通信号控制方式：</a:t>
            </a:r>
            <a:endParaRPr lang="en-US" altLang="zh-CN" dirty="0" smtClean="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控制策略：定时控制、半感应控制、全感应控制</a:t>
            </a:r>
            <a:endParaRPr lang="en-US" altLang="zh-CN" dirty="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控制范围：点控制、线控制、面控制</a:t>
            </a:r>
            <a:endParaRPr lang="en-US" altLang="zh-CN" dirty="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控制方式：方案选择、方案生成</a:t>
            </a:r>
            <a:endParaRPr lang="en-US" altLang="zh-CN" dirty="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1402795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0"/>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dirty="0" smtClean="0">
                <a:solidFill>
                  <a:srgbClr val="0E1014"/>
                </a:solidFill>
                <a:latin typeface="微软雅黑" charset="-122"/>
                <a:ea typeface="微软雅黑" charset="-122"/>
                <a:cs typeface="微软雅黑" charset="-122"/>
              </a:rPr>
              <a:t>交通信号相位控制</a:t>
            </a:r>
            <a:endParaRPr lang="en-US" altLang="zh-CN" dirty="0">
              <a:solidFill>
                <a:srgbClr val="0E1014"/>
              </a:solidFill>
              <a:latin typeface="微软雅黑" charset="-122"/>
              <a:ea typeface="微软雅黑" charset="-122"/>
              <a:cs typeface="微软雅黑" charset="-122"/>
            </a:endParaRPr>
          </a:p>
        </p:txBody>
      </p:sp>
      <p:sp>
        <p:nvSpPr>
          <p:cNvPr id="6" name="文本框 12"/>
          <p:cNvSpPr txBox="1">
            <a:spLocks noChangeArrowheads="1"/>
          </p:cNvSpPr>
          <p:nvPr/>
        </p:nvSpPr>
        <p:spPr bwMode="auto">
          <a:xfrm>
            <a:off x="271268" y="3180079"/>
            <a:ext cx="1144428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四相位交叉口模型描述</a:t>
            </a:r>
            <a:endParaRPr lang="en-US" altLang="zh-CN" dirty="0" smtClean="0">
              <a:solidFill>
                <a:srgbClr val="C1C0C7"/>
              </a:solidFill>
              <a:latin typeface="微软雅黑" charset="-122"/>
              <a:ea typeface="微软雅黑" charset="-122"/>
              <a:cs typeface="微软雅黑" charset="-122"/>
            </a:endParaRPr>
          </a:p>
        </p:txBody>
      </p:sp>
      <p:pic>
        <p:nvPicPr>
          <p:cNvPr id="7" name="Picture"/>
          <p:cNvPicPr/>
          <p:nvPr/>
        </p:nvPicPr>
        <p:blipFill>
          <a:blip r:embed="rId5">
            <a:extLst>
              <a:ext uri="{28A0092B-C50C-407E-A947-70E740481C1C}">
                <a14:useLocalDpi xmlns:a14="http://schemas.microsoft.com/office/drawing/2010/main" val="0"/>
              </a:ext>
            </a:extLst>
          </a:blip>
          <a:stretch>
            <a:fillRect/>
          </a:stretch>
        </p:blipFill>
        <p:spPr bwMode="auto">
          <a:xfrm>
            <a:off x="4053404" y="1969660"/>
            <a:ext cx="7871961" cy="3051438"/>
          </a:xfrm>
          <a:prstGeom prst="rect">
            <a:avLst/>
          </a:prstGeom>
          <a:noFill/>
          <a:ln w="9525">
            <a:noFill/>
            <a:headEnd/>
            <a:tailEnd/>
          </a:ln>
        </p:spPr>
      </p:pic>
    </p:spTree>
    <p:extLst>
      <p:ext uri="{BB962C8B-B14F-4D97-AF65-F5344CB8AC3E}">
        <p14:creationId xmlns:p14="http://schemas.microsoft.com/office/powerpoint/2010/main" val="8231834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49" y="6063670"/>
            <a:ext cx="2926875" cy="762027"/>
          </a:xfrm>
          <a:prstGeom prst="rect">
            <a:avLst/>
          </a:prstGeom>
        </p:spPr>
      </p:pic>
      <p:sp>
        <p:nvSpPr>
          <p:cNvPr id="9" name="等腰三角形 70"/>
          <p:cNvSpPr>
            <a:spLocks noChangeAspect="1"/>
          </p:cNvSpPr>
          <p:nvPr/>
        </p:nvSpPr>
        <p:spPr>
          <a:xfrm rot="10800000">
            <a:off x="-60325" y="0"/>
            <a:ext cx="5507038" cy="1154113"/>
          </a:xfrm>
          <a:prstGeom prst="triangle">
            <a:avLst/>
          </a:prstGeom>
          <a:solidFill>
            <a:srgbClr val="C1C0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C000"/>
              </a:solidFill>
            </a:endParaRPr>
          </a:p>
        </p:txBody>
      </p:sp>
      <p:sp>
        <p:nvSpPr>
          <p:cNvPr id="10" name="文本框 1186"/>
          <p:cNvSpPr txBox="1">
            <a:spLocks noChangeArrowheads="1"/>
          </p:cNvSpPr>
          <p:nvPr/>
        </p:nvSpPr>
        <p:spPr bwMode="auto">
          <a:xfrm>
            <a:off x="542152" y="161335"/>
            <a:ext cx="4302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algn="ctr" eaLnBrk="1" hangingPunct="1">
              <a:lnSpc>
                <a:spcPct val="100000"/>
              </a:lnSpc>
              <a:spcBef>
                <a:spcPct val="0"/>
              </a:spcBef>
              <a:buFontTx/>
              <a:buNone/>
            </a:pPr>
            <a:r>
              <a:rPr lang="zh-CN" altLang="en-US" smtClean="0">
                <a:solidFill>
                  <a:srgbClr val="0E1014"/>
                </a:solidFill>
                <a:latin typeface="微软雅黑" charset="-122"/>
                <a:ea typeface="微软雅黑" charset="-122"/>
                <a:cs typeface="微软雅黑" charset="-122"/>
              </a:rPr>
              <a:t>性能</a:t>
            </a:r>
            <a:r>
              <a:rPr lang="zh-CN" altLang="en-US" dirty="0" smtClean="0">
                <a:solidFill>
                  <a:srgbClr val="0E1014"/>
                </a:solidFill>
                <a:latin typeface="微软雅黑" charset="-122"/>
                <a:ea typeface="微软雅黑" charset="-122"/>
                <a:cs typeface="微软雅黑" charset="-122"/>
              </a:rPr>
              <a:t>评价指标</a:t>
            </a:r>
            <a:endParaRPr lang="en-US" altLang="zh-CN" dirty="0">
              <a:solidFill>
                <a:srgbClr val="0E1014"/>
              </a:solidFill>
              <a:latin typeface="微软雅黑" charset="-122"/>
              <a:ea typeface="微软雅黑" charset="-122"/>
              <a:cs typeface="微软雅黑" charset="-122"/>
            </a:endParaRPr>
          </a:p>
        </p:txBody>
      </p:sp>
      <p:sp>
        <p:nvSpPr>
          <p:cNvPr id="6" name="文本框 12"/>
          <p:cNvSpPr txBox="1">
            <a:spLocks noChangeArrowheads="1"/>
          </p:cNvSpPr>
          <p:nvPr/>
        </p:nvSpPr>
        <p:spPr bwMode="auto">
          <a:xfrm>
            <a:off x="721437" y="1447022"/>
            <a:ext cx="11444287"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charset="0"/>
              <a:buChar char="•"/>
              <a:defRPr sz="2800">
                <a:solidFill>
                  <a:schemeClr val="tx1"/>
                </a:solidFill>
                <a:latin typeface="Calibri" charset="0"/>
                <a:ea typeface="宋体" charset="-122"/>
                <a:cs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cs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cs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cs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cs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cs typeface="宋体" charset="-122"/>
              </a:defRPr>
            </a:lvl9pPr>
          </a:lstStyle>
          <a:p>
            <a:pPr marL="0" indent="0" eaLnBrk="1" hangingPunct="1">
              <a:lnSpc>
                <a:spcPct val="150000"/>
              </a:lnSpc>
              <a:spcBef>
                <a:spcPct val="0"/>
              </a:spcBef>
              <a:buNone/>
            </a:pPr>
            <a:r>
              <a:rPr lang="zh-CN" altLang="en-US" dirty="0" smtClean="0">
                <a:solidFill>
                  <a:srgbClr val="C1C0C7"/>
                </a:solidFill>
                <a:latin typeface="微软雅黑" charset="-122"/>
                <a:ea typeface="微软雅黑" charset="-122"/>
                <a:cs typeface="微软雅黑" charset="-122"/>
              </a:rPr>
              <a:t>本系统采用的交通信号控制性能评价指标有以下三个：</a:t>
            </a:r>
            <a:endParaRPr lang="en-US" altLang="zh-CN" dirty="0" smtClean="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endParaRPr lang="en-US" altLang="zh-CN" dirty="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r>
              <a:rPr lang="en-US" altLang="zh-CN" dirty="0" smtClean="0">
                <a:solidFill>
                  <a:srgbClr val="C1C0C7"/>
                </a:solidFill>
                <a:latin typeface="微软雅黑" charset="-122"/>
                <a:ea typeface="微软雅黑" charset="-122"/>
                <a:cs typeface="微软雅黑" charset="-122"/>
              </a:rPr>
              <a:t>-</a:t>
            </a:r>
            <a:r>
              <a:rPr lang="zh-CN" altLang="en-US" dirty="0" smtClean="0">
                <a:solidFill>
                  <a:srgbClr val="C1C0C7"/>
                </a:solidFill>
                <a:latin typeface="微软雅黑" charset="-122"/>
                <a:ea typeface="微软雅黑" charset="-122"/>
                <a:cs typeface="微软雅黑" charset="-122"/>
              </a:rPr>
              <a:t> 延误时间</a:t>
            </a:r>
            <a:endParaRPr lang="en-US" altLang="zh-CN" dirty="0" smtClean="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endParaRPr lang="en-US" altLang="zh-CN" dirty="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r>
              <a:rPr lang="en-US" altLang="zh-CN" dirty="0" smtClean="0">
                <a:solidFill>
                  <a:srgbClr val="C1C0C7"/>
                </a:solidFill>
                <a:latin typeface="微软雅黑" charset="-122"/>
                <a:ea typeface="微软雅黑" charset="-122"/>
                <a:cs typeface="微软雅黑" charset="-122"/>
              </a:rPr>
              <a:t>-</a:t>
            </a:r>
            <a:r>
              <a:rPr lang="zh-CN" altLang="en-US" dirty="0" smtClean="0">
                <a:solidFill>
                  <a:srgbClr val="C1C0C7"/>
                </a:solidFill>
                <a:latin typeface="微软雅黑" charset="-122"/>
                <a:ea typeface="微软雅黑" charset="-122"/>
                <a:cs typeface="微软雅黑" charset="-122"/>
              </a:rPr>
              <a:t> 通行能力</a:t>
            </a:r>
            <a:endParaRPr lang="en-US" altLang="zh-CN" dirty="0" smtClean="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endParaRPr lang="en-US" altLang="zh-CN" dirty="0">
              <a:solidFill>
                <a:srgbClr val="C1C0C7"/>
              </a:solidFill>
              <a:latin typeface="微软雅黑" charset="-122"/>
              <a:ea typeface="微软雅黑" charset="-122"/>
              <a:cs typeface="微软雅黑" charset="-122"/>
            </a:endParaRPr>
          </a:p>
          <a:p>
            <a:pPr marL="0" indent="0" eaLnBrk="1" hangingPunct="1">
              <a:lnSpc>
                <a:spcPct val="150000"/>
              </a:lnSpc>
              <a:spcBef>
                <a:spcPct val="0"/>
              </a:spcBef>
              <a:buNone/>
            </a:pPr>
            <a:r>
              <a:rPr lang="en-US" altLang="zh-CN" dirty="0" smtClean="0">
                <a:solidFill>
                  <a:srgbClr val="C1C0C7"/>
                </a:solidFill>
                <a:latin typeface="微软雅黑" charset="-122"/>
                <a:ea typeface="微软雅黑" charset="-122"/>
                <a:cs typeface="微软雅黑" charset="-122"/>
              </a:rPr>
              <a:t>-</a:t>
            </a:r>
            <a:r>
              <a:rPr lang="zh-CN" altLang="en-US" dirty="0" smtClean="0">
                <a:solidFill>
                  <a:srgbClr val="C1C0C7"/>
                </a:solidFill>
                <a:latin typeface="微软雅黑" charset="-122"/>
                <a:ea typeface="微软雅黑" charset="-122"/>
                <a:cs typeface="微软雅黑" charset="-122"/>
              </a:rPr>
              <a:t> 平均排队长度</a:t>
            </a:r>
            <a:endParaRPr lang="en-US" altLang="zh-CN" dirty="0" smtClean="0">
              <a:solidFill>
                <a:srgbClr val="C1C0C7"/>
              </a:solidFill>
              <a:latin typeface="微软雅黑" charset="-122"/>
              <a:ea typeface="微软雅黑" charset="-122"/>
              <a:cs typeface="微软雅黑" charset="-122"/>
            </a:endParaRPr>
          </a:p>
        </p:txBody>
      </p:sp>
    </p:spTree>
    <p:extLst>
      <p:ext uri="{BB962C8B-B14F-4D97-AF65-F5344CB8AC3E}">
        <p14:creationId xmlns:p14="http://schemas.microsoft.com/office/powerpoint/2010/main" val="126305282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4080</TotalTime>
  <Words>3012</Words>
  <Application>Microsoft Macintosh PowerPoint</Application>
  <PresentationFormat>宽屏</PresentationFormat>
  <Paragraphs>256</Paragraphs>
  <Slides>35</Slides>
  <Notes>12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35</vt:i4>
      </vt:variant>
    </vt:vector>
  </HeadingPairs>
  <TitlesOfParts>
    <vt:vector size="47" baseType="lpstr">
      <vt:lpstr>Calibri</vt:lpstr>
      <vt:lpstr>Calibri Light</vt:lpstr>
      <vt:lpstr>DengXian</vt:lpstr>
      <vt:lpstr>Helvetica Light</vt:lpstr>
      <vt:lpstr>Hiragino Sans GB W3</vt:lpstr>
      <vt:lpstr>Trebuchet MS</vt:lpstr>
      <vt:lpstr>方正粗宋简体</vt:lpstr>
      <vt:lpstr>华文新魏</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李楠鑫</dc:creator>
  <cp:lastModifiedBy>rrussi</cp:lastModifiedBy>
  <cp:revision>252</cp:revision>
  <dcterms:created xsi:type="dcterms:W3CDTF">2015-03-02T15:27:42Z</dcterms:created>
  <dcterms:modified xsi:type="dcterms:W3CDTF">2016-06-18T02:38:27Z</dcterms:modified>
</cp:coreProperties>
</file>